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30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63"/>
    <a:srgbClr val="0090DA"/>
    <a:srgbClr val="00B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7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DF786-3FBE-4645-92FF-F3FD1137615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D10E1-688B-4042-8705-31F9F23CF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5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6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BFF9-31AA-1A45-B637-78E991032CFD}" type="datetime1">
              <a:rPr lang="en-US"/>
              <a:pPr>
                <a:defRPr/>
              </a:pPr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www.cfma.org © 2013 Construction Financial Management Association.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F51E-9630-9541-B575-1292556FD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186BD0-CC08-4B46-B7B1-1F7B74A510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0909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5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1438107" y="113418"/>
            <a:ext cx="647169" cy="647169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1553140" y="283114"/>
            <a:ext cx="417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4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9" y="5786935"/>
            <a:ext cx="1930853" cy="9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11438107" y="113418"/>
            <a:ext cx="647169" cy="647169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553140" y="283114"/>
            <a:ext cx="417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4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9" y="5786935"/>
            <a:ext cx="1930853" cy="9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5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Oval 393"/>
          <p:cNvSpPr/>
          <p:nvPr userDrawn="1"/>
        </p:nvSpPr>
        <p:spPr>
          <a:xfrm>
            <a:off x="11438107" y="113418"/>
            <a:ext cx="647169" cy="64716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5" name="Rectangle 394"/>
          <p:cNvSpPr/>
          <p:nvPr userDrawn="1"/>
        </p:nvSpPr>
        <p:spPr>
          <a:xfrm>
            <a:off x="11553140" y="283114"/>
            <a:ext cx="417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400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en-US" sz="120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7" y="6006755"/>
            <a:ext cx="2088116" cy="76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5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095750" y="1304925"/>
            <a:ext cx="4000500" cy="4000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image placeholder insert your picture, and “Send to back”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11438107" y="113418"/>
            <a:ext cx="647169" cy="647169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553140" y="283114"/>
            <a:ext cx="417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4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9" y="5786935"/>
            <a:ext cx="1930853" cy="9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6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001359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image placeholder insert your picture, and “Send to back”</a:t>
            </a:r>
          </a:p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1438107" y="113418"/>
            <a:ext cx="647169" cy="647169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553140" y="283114"/>
            <a:ext cx="417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4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9" y="5786935"/>
            <a:ext cx="1930853" cy="9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2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 hasCustomPrompt="1"/>
          </p:nvPr>
        </p:nvSpPr>
        <p:spPr>
          <a:xfrm>
            <a:off x="1972573" y="2235328"/>
            <a:ext cx="2314575" cy="231298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image placeholder insert your picture, and “Send to back”</a:t>
            </a:r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 hasCustomPrompt="1"/>
          </p:nvPr>
        </p:nvSpPr>
        <p:spPr>
          <a:xfrm>
            <a:off x="5010409" y="2235328"/>
            <a:ext cx="2314575" cy="231298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image placeholder insert your picture, and “Send to back”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7936074" y="2235328"/>
            <a:ext cx="2314575" cy="231298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image placeholder insert your picture, and “Send to back”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11438107" y="113418"/>
            <a:ext cx="647169" cy="647169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553140" y="283114"/>
            <a:ext cx="417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4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9" y="5786935"/>
            <a:ext cx="1930853" cy="929962"/>
          </a:xfrm>
          <a:prstGeom prst="rect">
            <a:avLst/>
          </a:prstGeom>
        </p:spPr>
      </p:pic>
      <p:sp>
        <p:nvSpPr>
          <p:cNvPr id="15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10250649" y="2235328"/>
            <a:ext cx="2314575" cy="231298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image placeholder insert your picture, and “Send to back”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9CACE90A-8013-4C5B-BDD7-10498CF69154}"/>
              </a:ext>
            </a:extLst>
          </p:cNvPr>
          <p:cNvSpPr>
            <a:spLocks noGrp="1"/>
          </p:cNvSpPr>
          <p:nvPr>
            <p:ph type="pic" sz="quarter" idx="245" hasCustomPrompt="1"/>
          </p:nvPr>
        </p:nvSpPr>
        <p:spPr>
          <a:xfrm>
            <a:off x="5573919" y="1302441"/>
            <a:ext cx="6202018" cy="4397408"/>
          </a:xfrm>
          <a:custGeom>
            <a:avLst/>
            <a:gdLst>
              <a:gd name="connsiteX0" fmla="*/ 0 w 6202018"/>
              <a:gd name="connsiteY0" fmla="*/ 0 h 4397408"/>
              <a:gd name="connsiteX1" fmla="*/ 6202018 w 6202018"/>
              <a:gd name="connsiteY1" fmla="*/ 0 h 4397408"/>
              <a:gd name="connsiteX2" fmla="*/ 6202018 w 6202018"/>
              <a:gd name="connsiteY2" fmla="*/ 4397408 h 4397408"/>
              <a:gd name="connsiteX3" fmla="*/ 0 w 6202018"/>
              <a:gd name="connsiteY3" fmla="*/ 4397408 h 439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2018" h="4397408">
                <a:moveTo>
                  <a:pt x="0" y="0"/>
                </a:moveTo>
                <a:lnTo>
                  <a:pt x="6202018" y="0"/>
                </a:lnTo>
                <a:lnTo>
                  <a:pt x="6202018" y="4397408"/>
                </a:lnTo>
                <a:lnTo>
                  <a:pt x="0" y="43974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image placeholder insert your picture, and “Send to back”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FCF72D65-64B6-4949-9FEE-E8CDB51C57C0}"/>
              </a:ext>
            </a:extLst>
          </p:cNvPr>
          <p:cNvSpPr>
            <a:spLocks noGrp="1"/>
          </p:cNvSpPr>
          <p:nvPr>
            <p:ph type="pic" sz="quarter" idx="244" hasCustomPrompt="1"/>
          </p:nvPr>
        </p:nvSpPr>
        <p:spPr>
          <a:xfrm>
            <a:off x="606563" y="3742463"/>
            <a:ext cx="2316922" cy="1957387"/>
          </a:xfrm>
          <a:custGeom>
            <a:avLst/>
            <a:gdLst>
              <a:gd name="connsiteX0" fmla="*/ 0 w 2316922"/>
              <a:gd name="connsiteY0" fmla="*/ 0 h 1957387"/>
              <a:gd name="connsiteX1" fmla="*/ 2316922 w 2316922"/>
              <a:gd name="connsiteY1" fmla="*/ 0 h 1957387"/>
              <a:gd name="connsiteX2" fmla="*/ 2316922 w 2316922"/>
              <a:gd name="connsiteY2" fmla="*/ 1957387 h 1957387"/>
              <a:gd name="connsiteX3" fmla="*/ 0 w 2316922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922" h="1957387">
                <a:moveTo>
                  <a:pt x="0" y="0"/>
                </a:moveTo>
                <a:lnTo>
                  <a:pt x="2316922" y="0"/>
                </a:lnTo>
                <a:lnTo>
                  <a:pt x="2316922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image placeholder insert your picture, and “Send to back”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96ADD230-78C3-41AB-B086-9493439283A1}"/>
              </a:ext>
            </a:extLst>
          </p:cNvPr>
          <p:cNvSpPr>
            <a:spLocks noGrp="1"/>
          </p:cNvSpPr>
          <p:nvPr>
            <p:ph type="pic" sz="quarter" idx="243" hasCustomPrompt="1"/>
          </p:nvPr>
        </p:nvSpPr>
        <p:spPr>
          <a:xfrm>
            <a:off x="2989745" y="3742462"/>
            <a:ext cx="2517914" cy="1957387"/>
          </a:xfrm>
          <a:custGeom>
            <a:avLst/>
            <a:gdLst>
              <a:gd name="connsiteX0" fmla="*/ 0 w 2517914"/>
              <a:gd name="connsiteY0" fmla="*/ 0 h 1957387"/>
              <a:gd name="connsiteX1" fmla="*/ 2517914 w 2517914"/>
              <a:gd name="connsiteY1" fmla="*/ 0 h 1957387"/>
              <a:gd name="connsiteX2" fmla="*/ 2517914 w 2517914"/>
              <a:gd name="connsiteY2" fmla="*/ 1957387 h 1957387"/>
              <a:gd name="connsiteX3" fmla="*/ 0 w 2517914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4" h="1957387">
                <a:moveTo>
                  <a:pt x="0" y="0"/>
                </a:moveTo>
                <a:lnTo>
                  <a:pt x="2517914" y="0"/>
                </a:lnTo>
                <a:lnTo>
                  <a:pt x="2517914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image placeholder insert your picture, and “Send to back”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1438107" y="113418"/>
            <a:ext cx="647169" cy="647169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1553140" y="283114"/>
            <a:ext cx="417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4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9" y="5786935"/>
            <a:ext cx="1930853" cy="9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3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pad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68" y="283114"/>
            <a:ext cx="4946005" cy="6857107"/>
          </a:xfrm>
          <a:prstGeom prst="rect">
            <a:avLst/>
          </a:prstGeom>
        </p:spPr>
      </p:pic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950136" y="935318"/>
            <a:ext cx="3966984" cy="5213951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image placeholder insert your picture, and “Send to back”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8107" y="113418"/>
            <a:ext cx="647169" cy="647169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553140" y="283114"/>
            <a:ext cx="417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4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9" y="5786935"/>
            <a:ext cx="1930853" cy="9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68A1-4B87-439B-82EC-C3C09A9F339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71EA-3A6D-44E0-AE21-1C945777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1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Brock.j.Griffith@efleets.com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F2F767-BC75-F942-B0D1-131F70122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895" y="1723101"/>
            <a:ext cx="6520069" cy="1064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99646E-ED0F-0642-845C-441206DEF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048" y="1845715"/>
            <a:ext cx="2316069" cy="58769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AD9507-DA86-4CCA-BCBA-06EC2EC07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708" y="534777"/>
            <a:ext cx="3709562" cy="10654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8DEDC9-2569-44C1-97A0-0D640ED4AE5D}"/>
              </a:ext>
            </a:extLst>
          </p:cNvPr>
          <p:cNvSpPr txBox="1"/>
          <p:nvPr/>
        </p:nvSpPr>
        <p:spPr>
          <a:xfrm>
            <a:off x="2822712" y="2827"/>
            <a:ext cx="9369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THANK YOU TO PUGET SOUND CFMA’S 2021 ANNUAL EVENT SPONSOR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734AF7-0107-4CAE-9E7E-386AECBD3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9" y="2998113"/>
            <a:ext cx="8169965" cy="4995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E8595E-5146-4EB9-9431-9B206CB40CA7}"/>
              </a:ext>
            </a:extLst>
          </p:cNvPr>
          <p:cNvSpPr txBox="1"/>
          <p:nvPr/>
        </p:nvSpPr>
        <p:spPr>
          <a:xfrm>
            <a:off x="3199340" y="3030488"/>
            <a:ext cx="854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And Thanks also to our </a:t>
            </a:r>
            <a:r>
              <a:rPr lang="en-US" sz="2000" dirty="0">
                <a:solidFill>
                  <a:prstClr val="white"/>
                </a:solidFill>
                <a:latin typeface="Lato"/>
              </a:rPr>
              <a:t>April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Event Sponsor, Clark Nuber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A7687-DF78-487F-8E57-70243D3F22BD}"/>
              </a:ext>
            </a:extLst>
          </p:cNvPr>
          <p:cNvSpPr txBox="1"/>
          <p:nvPr/>
        </p:nvSpPr>
        <p:spPr>
          <a:xfrm>
            <a:off x="4532242" y="3972344"/>
            <a:ext cx="54367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WELCOME TO OUR NEW CHAPTER MEMBERS!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 Hancock, Larson Gross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Serina Bergin, Division 9 Flooring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Mitch McCaw,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Briq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Charlie Cabe, Sequoyah Electric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D1F258D-8AE9-47E5-A725-320BA33CAC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36" y="3074846"/>
            <a:ext cx="2606304" cy="499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06BE84-E293-49B6-9970-84F73E24AEA2}"/>
              </a:ext>
            </a:extLst>
          </p:cNvPr>
          <p:cNvSpPr txBox="1"/>
          <p:nvPr/>
        </p:nvSpPr>
        <p:spPr>
          <a:xfrm>
            <a:off x="8756374" y="1711052"/>
            <a:ext cx="2842591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800" b="0" i="0" u="sng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sng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Brock.j.Griffith@efleets.com</a:t>
            </a:r>
            <a:endParaRPr lang="en-US" sz="1800" b="0" i="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435-632-2570 – Cell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B8DEF4-FC68-4193-A8F6-BE1BFFE836B3}"/>
              </a:ext>
            </a:extLst>
          </p:cNvPr>
          <p:cNvSpPr txBox="1"/>
          <p:nvPr/>
        </p:nvSpPr>
        <p:spPr>
          <a:xfrm>
            <a:off x="337930" y="3880014"/>
            <a:ext cx="1126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 Law Update, "Cloudy with a Chance of COVID: Workplace Updates for the New Normal" Presented by Kirsten Daniels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4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5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CFMA Branded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3878"/>
      </a:accent1>
      <a:accent2>
        <a:srgbClr val="3F434D"/>
      </a:accent2>
      <a:accent3>
        <a:srgbClr val="30A3DC"/>
      </a:accent3>
      <a:accent4>
        <a:srgbClr val="3F434D"/>
      </a:accent4>
      <a:accent5>
        <a:srgbClr val="30A3DC"/>
      </a:accent5>
      <a:accent6>
        <a:srgbClr val="3F434D"/>
      </a:accent6>
      <a:hlink>
        <a:srgbClr val="0563C1"/>
      </a:hlink>
      <a:folHlink>
        <a:srgbClr val="954F72"/>
      </a:folHlink>
    </a:clrScheme>
    <a:fontScheme name="Business">
      <a:majorFont>
        <a:latin typeface="Montserrat Semi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4C723DE81A2489470577B030F9EE7" ma:contentTypeVersion="1" ma:contentTypeDescription="Create a new document." ma:contentTypeScope="" ma:versionID="23d7b1ca7c7c489cfd18cd8b3275d9be">
  <xsd:schema xmlns:xsd="http://www.w3.org/2001/XMLSchema" xmlns:xs="http://www.w3.org/2001/XMLSchema" xmlns:p="http://schemas.microsoft.com/office/2006/metadata/properties" xmlns:ns2="48c416b8-205b-4e7c-aa57-a74b2b1cac3e" targetNamespace="http://schemas.microsoft.com/office/2006/metadata/properties" ma:root="true" ma:fieldsID="960986a6b338b364a5d5ebaec00f0a5f" ns2:_="">
    <xsd:import namespace="48c416b8-205b-4e7c-aa57-a74b2b1cac3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416b8-205b-4e7c-aa57-a74b2b1cac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EB033D-8FA9-45CB-9288-32907083B6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11D403-AC56-402F-8589-F9142BE020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c416b8-205b-4e7c-aa57-a74b2b1cac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8E4A13-FCB4-40E2-B14B-CAD5CA900BBB}">
  <ds:schemaRefs>
    <ds:schemaRef ds:uri="http://schemas.microsoft.com/office/2006/metadata/properties"/>
    <ds:schemaRef ds:uri="http://schemas.microsoft.com/office/2006/documentManagement/types"/>
    <ds:schemaRef ds:uri="48c416b8-205b-4e7c-aa57-a74b2b1cac3e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83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Lato</vt:lpstr>
      <vt:lpstr>Montserrat Semi Bold</vt:lpstr>
      <vt:lpstr>Office Theme</vt:lpstr>
      <vt:lpstr>PowerPoint Presentation</vt:lpstr>
    </vt:vector>
  </TitlesOfParts>
  <Company>WTB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 Template</dc:title>
  <dc:creator>User</dc:creator>
  <cp:lastModifiedBy>Patti Recchi</cp:lastModifiedBy>
  <cp:revision>84</cp:revision>
  <dcterms:created xsi:type="dcterms:W3CDTF">2019-03-07T23:33:20Z</dcterms:created>
  <dcterms:modified xsi:type="dcterms:W3CDTF">2021-04-06T23:21:50Z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0x01010057E4C723DE81A2489470577B030F9EE7</vt:lpwstr>
  </property>
</Properties>
</file>