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5"/>
  </p:notesMasterIdLst>
  <p:handoutMasterIdLst>
    <p:handoutMasterId r:id="rId6"/>
  </p:handoutMasterIdLst>
  <p:sldIdLst>
    <p:sldId id="282" r:id="rId2"/>
    <p:sldId id="283" r:id="rId3"/>
    <p:sldId id="281" r:id="rId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65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62" y="331"/>
      </p:cViewPr>
      <p:guideLst/>
    </p:cSldViewPr>
  </p:slideViewPr>
  <p:outlineViewPr>
    <p:cViewPr>
      <p:scale>
        <a:sx n="33" d="100"/>
        <a:sy n="33" d="100"/>
      </p:scale>
      <p:origin x="0" y="-166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62"/>
    </p:cViewPr>
  </p:sorterViewPr>
  <p:notesViewPr>
    <p:cSldViewPr snapToGrid="0">
      <p:cViewPr varScale="1">
        <p:scale>
          <a:sx n="80" d="100"/>
          <a:sy n="80" d="100"/>
        </p:scale>
        <p:origin x="19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1875"/>
          </a:xfrm>
          <a:prstGeom prst="rect">
            <a:avLst/>
          </a:prstGeom>
        </p:spPr>
        <p:txBody>
          <a:bodyPr vert="horz" lIns="95559" tIns="47779" rIns="95559" bIns="4777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1875"/>
          </a:xfrm>
          <a:prstGeom prst="rect">
            <a:avLst/>
          </a:prstGeom>
        </p:spPr>
        <p:txBody>
          <a:bodyPr vert="horz" lIns="95559" tIns="47779" rIns="95559" bIns="47779" rtlCol="0"/>
          <a:lstStyle>
            <a:lvl1pPr algn="r">
              <a:defRPr sz="1300"/>
            </a:lvl1pPr>
          </a:lstStyle>
          <a:p>
            <a:fld id="{620F1215-3C4C-43CD-8F4F-A8CAE1F328B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1875"/>
          </a:xfrm>
          <a:prstGeom prst="rect">
            <a:avLst/>
          </a:prstGeom>
        </p:spPr>
        <p:txBody>
          <a:bodyPr vert="horz" lIns="95559" tIns="47779" rIns="95559" bIns="4777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1875"/>
          </a:xfrm>
          <a:prstGeom prst="rect">
            <a:avLst/>
          </a:prstGeom>
        </p:spPr>
        <p:txBody>
          <a:bodyPr vert="horz" lIns="95559" tIns="47779" rIns="95559" bIns="47779" rtlCol="0" anchor="b"/>
          <a:lstStyle>
            <a:lvl1pPr algn="r">
              <a:defRPr sz="1300"/>
            </a:lvl1pPr>
          </a:lstStyle>
          <a:p>
            <a:fld id="{1C5A9786-04B8-44DA-B5D5-6163A99F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96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300"/>
            </a:lvl1pPr>
          </a:lstStyle>
          <a:p>
            <a:fld id="{720141EC-A02F-4C37-A31B-38A87DF9557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300"/>
            </a:lvl1pPr>
          </a:lstStyle>
          <a:p>
            <a:fld id="{977B6F1D-B01A-4B46-9386-D6AE28D6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56" y="4520198"/>
            <a:ext cx="1310584" cy="1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6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012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1887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56" y="4520198"/>
            <a:ext cx="1310584" cy="1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3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56" y="4520198"/>
            <a:ext cx="1310584" cy="1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56" y="4520198"/>
            <a:ext cx="1310584" cy="1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0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56" y="4520198"/>
            <a:ext cx="1310584" cy="1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0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56" y="4520198"/>
            <a:ext cx="1310584" cy="1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56" y="4520198"/>
            <a:ext cx="1310584" cy="1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56" y="4520198"/>
            <a:ext cx="1310584" cy="1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6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963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56" y="4520198"/>
            <a:ext cx="1310584" cy="1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7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6EE0-ADB3-4A61-8B25-F2D317886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563" y="74646"/>
            <a:ext cx="11420670" cy="3546010"/>
          </a:xfrm>
        </p:spPr>
        <p:txBody>
          <a:bodyPr>
            <a:normAutofit/>
          </a:bodyPr>
          <a:lstStyle/>
          <a:p>
            <a:pPr algn="ctr"/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solidFill>
                  <a:schemeClr val="tx1"/>
                </a:solidFill>
              </a:rPr>
              <a:t>Puget Sound CFMA &amp; AGC of Washington Presents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Seattle’s Construction Industry Suicide Prevention Summit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25965-6D40-4377-95C2-E021419AF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836" y="3408217"/>
            <a:ext cx="10539615" cy="260465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800" b="1" dirty="0">
                <a:solidFill>
                  <a:srgbClr val="312D7B"/>
                </a:solidFill>
              </a:rPr>
              <a:t>Moderator: Cal Beyers     </a:t>
            </a:r>
          </a:p>
          <a:p>
            <a:endParaRPr lang="en-US" sz="2800" b="1" dirty="0">
              <a:solidFill>
                <a:srgbClr val="312D7B"/>
              </a:solidFill>
            </a:endParaRPr>
          </a:p>
          <a:p>
            <a:r>
              <a:rPr lang="en-US" sz="2800" b="1" dirty="0">
                <a:solidFill>
                  <a:srgbClr val="312D7B"/>
                </a:solidFill>
              </a:rPr>
              <a:t>With thanks </a:t>
            </a:r>
          </a:p>
          <a:p>
            <a:r>
              <a:rPr lang="en-US" sz="2800" b="1" dirty="0">
                <a:solidFill>
                  <a:srgbClr val="312D7B"/>
                </a:solidFill>
              </a:rPr>
              <a:t>To Sponsors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5CBC5-12D1-4F6F-84AA-59D4CF52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73" y="267902"/>
            <a:ext cx="1572102" cy="1572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8689BB-23AA-4713-964F-D043260E9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38" y="4784547"/>
            <a:ext cx="2897857" cy="1228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D77A13-F8E7-4625-A08E-124AFC60F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117" y="4992317"/>
            <a:ext cx="3498499" cy="825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437B44-05C1-4B58-8E8E-C37493775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181" y="267902"/>
            <a:ext cx="3150985" cy="1418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4449FD-CB67-4921-AED9-530AFBE25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2" y="267902"/>
            <a:ext cx="2557377" cy="1496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2D5803-45D3-4E24-8AA5-E79E8E528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9673" y="3536263"/>
            <a:ext cx="2502319" cy="7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6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8673-E6EB-4BB7-BD4D-09A8012D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077905"/>
          </a:xfrm>
        </p:spPr>
        <p:txBody>
          <a:bodyPr>
            <a:normAutofit/>
          </a:bodyPr>
          <a:lstStyle/>
          <a:p>
            <a:pPr algn="ctr"/>
            <a:br>
              <a:rPr lang="en-US" sz="3600" b="1" dirty="0"/>
            </a:br>
            <a:r>
              <a:rPr lang="en-US" sz="3600" b="1" dirty="0"/>
              <a:t>Oct 22</a:t>
            </a:r>
            <a:r>
              <a:rPr lang="en-US" sz="3600" b="1" baseline="30000" dirty="0"/>
              <a:t>nd</a:t>
            </a:r>
            <a:r>
              <a:rPr lang="en-US" sz="3600" b="1" dirty="0"/>
              <a:t> Walk to Fight Suicide by Summit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D27D-78ED-4DCF-85E4-98E249D7A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928" y="2364508"/>
            <a:ext cx="10767752" cy="3855670"/>
          </a:xfrm>
        </p:spPr>
        <p:txBody>
          <a:bodyPr/>
          <a:lstStyle/>
          <a:p>
            <a:pPr algn="ctr"/>
            <a:r>
              <a:rPr lang="en-US" b="1" dirty="0"/>
              <a:t>Team</a:t>
            </a:r>
            <a:r>
              <a:rPr lang="en-US" dirty="0"/>
              <a:t> </a:t>
            </a:r>
            <a:r>
              <a:rPr lang="en-US" b="1" dirty="0"/>
              <a:t>WWW.PreventConstructionSuicide.com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65CFBD-BDB1-4C76-BC4F-783E7983BC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8944" y="286603"/>
            <a:ext cx="2636084" cy="12296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9E3DC-BEDD-49C2-A753-B87235DDC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84377" y="3256178"/>
            <a:ext cx="3352854" cy="251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F95E9-D76D-4C92-8158-43FA5B05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135" y="2850208"/>
            <a:ext cx="4493294" cy="3369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2E2842-3571-48C2-8295-654F8189F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61" y="2834753"/>
            <a:ext cx="4515556" cy="338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7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762006" y="1981200"/>
            <a:ext cx="10058400" cy="859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Alliance Members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648655"/>
            <a:ext cx="3503660" cy="2049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61" y="2115491"/>
            <a:ext cx="12069260" cy="45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5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3961</TotalTime>
  <Words>16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 Black</vt:lpstr>
      <vt:lpstr>Calibri</vt:lpstr>
      <vt:lpstr>Calibri Light</vt:lpstr>
      <vt:lpstr>Retrospect</vt:lpstr>
      <vt:lpstr>   Puget Sound CFMA &amp; AGC of Washington Presents  Seattle’s Construction Industry Suicide Prevention Summit </vt:lpstr>
      <vt:lpstr> Oct 22nd Walk to Fight Suicide by Summit Leaders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CFMA’s Executive Committee  Meeting</dc:title>
  <dc:creator>Erica O'Grady</dc:creator>
  <cp:lastModifiedBy>Patti Recchi</cp:lastModifiedBy>
  <cp:revision>178</cp:revision>
  <cp:lastPrinted>2017-03-13T17:44:24Z</cp:lastPrinted>
  <dcterms:created xsi:type="dcterms:W3CDTF">2015-08-14T12:08:22Z</dcterms:created>
  <dcterms:modified xsi:type="dcterms:W3CDTF">2017-10-23T20:20:44Z</dcterms:modified>
</cp:coreProperties>
</file>