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7"/>
  </p:notesMasterIdLst>
  <p:sldIdLst>
    <p:sldId id="256" r:id="rId5"/>
    <p:sldId id="293" r:id="rId6"/>
    <p:sldId id="382" r:id="rId7"/>
    <p:sldId id="383" r:id="rId8"/>
    <p:sldId id="403" r:id="rId9"/>
    <p:sldId id="384" r:id="rId10"/>
    <p:sldId id="385" r:id="rId11"/>
    <p:sldId id="389" r:id="rId12"/>
    <p:sldId id="390" r:id="rId13"/>
    <p:sldId id="391" r:id="rId14"/>
    <p:sldId id="392" r:id="rId15"/>
    <p:sldId id="393" r:id="rId16"/>
    <p:sldId id="394" r:id="rId17"/>
    <p:sldId id="395" r:id="rId18"/>
    <p:sldId id="396" r:id="rId19"/>
    <p:sldId id="397" r:id="rId20"/>
    <p:sldId id="398" r:id="rId21"/>
    <p:sldId id="399" r:id="rId22"/>
    <p:sldId id="374" r:id="rId23"/>
    <p:sldId id="375" r:id="rId24"/>
    <p:sldId id="376" r:id="rId25"/>
    <p:sldId id="377" r:id="rId26"/>
    <p:sldId id="379" r:id="rId27"/>
    <p:sldId id="380" r:id="rId28"/>
    <p:sldId id="402" r:id="rId29"/>
    <p:sldId id="381" r:id="rId30"/>
    <p:sldId id="401" r:id="rId31"/>
    <p:sldId id="324" r:id="rId32"/>
    <p:sldId id="386" r:id="rId33"/>
    <p:sldId id="387" r:id="rId34"/>
    <p:sldId id="388" r:id="rId35"/>
    <p:sldId id="400"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749" y="62"/>
      </p:cViewPr>
      <p:guideLst>
        <p:guide orient="horz" pos="2635"/>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BF1E1-F4CB-48F1-8853-BB91D835F92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80AEC44-617A-4666-868C-5EB85EC993AF}">
      <dgm:prSet custT="1"/>
      <dgm:spPr/>
      <dgm:t>
        <a:bodyPr/>
        <a:lstStyle/>
        <a:p>
          <a:pPr rtl="0"/>
          <a:r>
            <a:rPr lang="en-US" sz="2500" b="1" i="1" dirty="0" smtClean="0"/>
            <a:t>Objective: single, principle-based revenue standard</a:t>
          </a:r>
          <a:endParaRPr lang="en-US" sz="2500" dirty="0"/>
        </a:p>
      </dgm:t>
    </dgm:pt>
    <dgm:pt modelId="{7417C8BC-5D98-4FCE-BC48-72EF40E4C3A1}" type="parTrans" cxnId="{9E838526-F5E2-4B03-866B-E1EDC4445186}">
      <dgm:prSet/>
      <dgm:spPr/>
      <dgm:t>
        <a:bodyPr/>
        <a:lstStyle/>
        <a:p>
          <a:endParaRPr lang="en-US"/>
        </a:p>
      </dgm:t>
    </dgm:pt>
    <dgm:pt modelId="{369E0010-52ED-43C2-8784-33A767EB9C0F}" type="sibTrans" cxnId="{9E838526-F5E2-4B03-866B-E1EDC4445186}">
      <dgm:prSet/>
      <dgm:spPr/>
      <dgm:t>
        <a:bodyPr/>
        <a:lstStyle/>
        <a:p>
          <a:endParaRPr lang="en-US"/>
        </a:p>
      </dgm:t>
    </dgm:pt>
    <dgm:pt modelId="{56FA3CEA-183A-4669-BEAF-45EF95EF1017}">
      <dgm:prSet custT="1"/>
      <dgm:spPr>
        <a:ln>
          <a:solidFill>
            <a:schemeClr val="tx1"/>
          </a:solidFill>
        </a:ln>
      </dgm:spPr>
      <dgm:t>
        <a:bodyPr/>
        <a:lstStyle/>
        <a:p>
          <a:pPr rtl="0"/>
          <a:r>
            <a:rPr lang="en-US" sz="2000" b="1" dirty="0" smtClean="0"/>
            <a:t>Improve accounting for contracts with customers</a:t>
          </a:r>
          <a:endParaRPr lang="en-US" sz="2000" b="1" dirty="0"/>
        </a:p>
      </dgm:t>
    </dgm:pt>
    <dgm:pt modelId="{AD9B8F20-780B-4EB6-92CD-05E65D5A0F48}" type="parTrans" cxnId="{DBC88138-A982-45BE-8341-BE3E4F12FFA0}">
      <dgm:prSet/>
      <dgm:spPr/>
      <dgm:t>
        <a:bodyPr/>
        <a:lstStyle/>
        <a:p>
          <a:endParaRPr lang="en-US"/>
        </a:p>
      </dgm:t>
    </dgm:pt>
    <dgm:pt modelId="{1DC989A0-A8C2-4DB4-B790-AC9304DCB606}" type="sibTrans" cxnId="{DBC88138-A982-45BE-8341-BE3E4F12FFA0}">
      <dgm:prSet/>
      <dgm:spPr/>
      <dgm:t>
        <a:bodyPr/>
        <a:lstStyle/>
        <a:p>
          <a:endParaRPr lang="en-US"/>
        </a:p>
      </dgm:t>
    </dgm:pt>
    <dgm:pt modelId="{6007E7E0-7C4E-433B-AAF2-E4D40713E025}">
      <dgm:prSet custT="1"/>
      <dgm:spPr>
        <a:ln>
          <a:solidFill>
            <a:schemeClr val="tx1"/>
          </a:solidFill>
        </a:ln>
      </dgm:spPr>
      <dgm:t>
        <a:bodyPr/>
        <a:lstStyle/>
        <a:p>
          <a:r>
            <a:rPr lang="en-US" sz="2000" dirty="0" smtClean="0"/>
            <a:t>More robust framework for recognizing revenue</a:t>
          </a:r>
        </a:p>
      </dgm:t>
    </dgm:pt>
    <dgm:pt modelId="{8D5A4911-A44E-4ACE-8DC3-A99BB72AC2D5}" type="parTrans" cxnId="{28773FA2-E2DB-4399-BBA7-1BE4442A2F3F}">
      <dgm:prSet/>
      <dgm:spPr/>
      <dgm:t>
        <a:bodyPr/>
        <a:lstStyle/>
        <a:p>
          <a:endParaRPr lang="en-US"/>
        </a:p>
      </dgm:t>
    </dgm:pt>
    <dgm:pt modelId="{B00D3BAE-F69A-4E31-9C85-CB3F0C620232}" type="sibTrans" cxnId="{28773FA2-E2DB-4399-BBA7-1BE4442A2F3F}">
      <dgm:prSet/>
      <dgm:spPr/>
      <dgm:t>
        <a:bodyPr/>
        <a:lstStyle/>
        <a:p>
          <a:endParaRPr lang="en-US"/>
        </a:p>
      </dgm:t>
    </dgm:pt>
    <dgm:pt modelId="{BB39D524-4A33-4B08-8B7B-D9E98B0BA4EE}">
      <dgm:prSet custT="1"/>
      <dgm:spPr>
        <a:ln>
          <a:solidFill>
            <a:schemeClr val="tx1"/>
          </a:solidFill>
        </a:ln>
      </dgm:spPr>
      <dgm:t>
        <a:bodyPr/>
        <a:lstStyle/>
        <a:p>
          <a:r>
            <a:rPr lang="en-US" sz="2000" dirty="0" smtClean="0"/>
            <a:t>Increased comparability across industries &amp; capital markets</a:t>
          </a:r>
        </a:p>
      </dgm:t>
    </dgm:pt>
    <dgm:pt modelId="{27287CDD-D789-4518-AE92-6F64ED8132C2}" type="parTrans" cxnId="{4032ADFB-2A77-4771-ABC5-A677E603B831}">
      <dgm:prSet/>
      <dgm:spPr/>
      <dgm:t>
        <a:bodyPr/>
        <a:lstStyle/>
        <a:p>
          <a:endParaRPr lang="en-US"/>
        </a:p>
      </dgm:t>
    </dgm:pt>
    <dgm:pt modelId="{5E2214A0-F5A3-464B-AD5F-3B9130F1A78A}" type="sibTrans" cxnId="{4032ADFB-2A77-4771-ABC5-A677E603B831}">
      <dgm:prSet/>
      <dgm:spPr/>
      <dgm:t>
        <a:bodyPr/>
        <a:lstStyle/>
        <a:p>
          <a:endParaRPr lang="en-US"/>
        </a:p>
      </dgm:t>
    </dgm:pt>
    <dgm:pt modelId="{DBB06A02-4119-4518-A7F6-B81D76E39059}">
      <dgm:prSet custT="1"/>
      <dgm:spPr>
        <a:ln>
          <a:solidFill>
            <a:schemeClr val="tx1"/>
          </a:solidFill>
        </a:ln>
      </dgm:spPr>
      <dgm:t>
        <a:bodyPr/>
        <a:lstStyle/>
        <a:p>
          <a:r>
            <a:rPr lang="en-US" sz="2000" dirty="0" smtClean="0"/>
            <a:t>Better disclosures</a:t>
          </a:r>
        </a:p>
      </dgm:t>
    </dgm:pt>
    <dgm:pt modelId="{9829F62B-EB03-4F03-BB4B-BDFA6A6CE2E5}" type="parTrans" cxnId="{2CBCDA74-B2A5-4C00-870A-230D3216DEA9}">
      <dgm:prSet/>
      <dgm:spPr/>
      <dgm:t>
        <a:bodyPr/>
        <a:lstStyle/>
        <a:p>
          <a:endParaRPr lang="en-US"/>
        </a:p>
      </dgm:t>
    </dgm:pt>
    <dgm:pt modelId="{173D48F0-4CFE-4C11-B2CE-8DA0097F16DB}" type="sibTrans" cxnId="{2CBCDA74-B2A5-4C00-870A-230D3216DEA9}">
      <dgm:prSet/>
      <dgm:spPr/>
      <dgm:t>
        <a:bodyPr/>
        <a:lstStyle/>
        <a:p>
          <a:endParaRPr lang="en-US"/>
        </a:p>
      </dgm:t>
    </dgm:pt>
    <dgm:pt modelId="{6EF09617-10D5-4153-AB9E-951B8F19F47E}" type="pres">
      <dgm:prSet presAssocID="{F23BF1E1-F4CB-48F1-8853-BB91D835F921}" presName="linear" presStyleCnt="0">
        <dgm:presLayoutVars>
          <dgm:animLvl val="lvl"/>
          <dgm:resizeHandles val="exact"/>
        </dgm:presLayoutVars>
      </dgm:prSet>
      <dgm:spPr/>
      <dgm:t>
        <a:bodyPr/>
        <a:lstStyle/>
        <a:p>
          <a:endParaRPr lang="en-US"/>
        </a:p>
      </dgm:t>
    </dgm:pt>
    <dgm:pt modelId="{5410085C-8351-4A43-80F6-515707F6C36A}" type="pres">
      <dgm:prSet presAssocID="{580AEC44-617A-4666-868C-5EB85EC993AF}" presName="parentText" presStyleLbl="node1" presStyleIdx="0" presStyleCnt="1" custScaleY="51790">
        <dgm:presLayoutVars>
          <dgm:chMax val="0"/>
          <dgm:bulletEnabled val="1"/>
        </dgm:presLayoutVars>
      </dgm:prSet>
      <dgm:spPr>
        <a:prstGeom prst="snipRoundRect">
          <a:avLst/>
        </a:prstGeom>
      </dgm:spPr>
      <dgm:t>
        <a:bodyPr/>
        <a:lstStyle/>
        <a:p>
          <a:endParaRPr lang="en-US"/>
        </a:p>
      </dgm:t>
    </dgm:pt>
    <dgm:pt modelId="{A465E65A-D772-40ED-910F-D656F5207E84}" type="pres">
      <dgm:prSet presAssocID="{580AEC44-617A-4666-868C-5EB85EC993AF}" presName="childText" presStyleLbl="revTx" presStyleIdx="0" presStyleCnt="1">
        <dgm:presLayoutVars>
          <dgm:bulletEnabled val="1"/>
        </dgm:presLayoutVars>
      </dgm:prSet>
      <dgm:spPr/>
      <dgm:t>
        <a:bodyPr/>
        <a:lstStyle/>
        <a:p>
          <a:endParaRPr lang="en-US"/>
        </a:p>
      </dgm:t>
    </dgm:pt>
  </dgm:ptLst>
  <dgm:cxnLst>
    <dgm:cxn modelId="{4032ADFB-2A77-4771-ABC5-A677E603B831}" srcId="{56FA3CEA-183A-4669-BEAF-45EF95EF1017}" destId="{BB39D524-4A33-4B08-8B7B-D9E98B0BA4EE}" srcOrd="1" destOrd="0" parTransId="{27287CDD-D789-4518-AE92-6F64ED8132C2}" sibTransId="{5E2214A0-F5A3-464B-AD5F-3B9130F1A78A}"/>
    <dgm:cxn modelId="{DBC88138-A982-45BE-8341-BE3E4F12FFA0}" srcId="{580AEC44-617A-4666-868C-5EB85EC993AF}" destId="{56FA3CEA-183A-4669-BEAF-45EF95EF1017}" srcOrd="0" destOrd="0" parTransId="{AD9B8F20-780B-4EB6-92CD-05E65D5A0F48}" sibTransId="{1DC989A0-A8C2-4DB4-B790-AC9304DCB606}"/>
    <dgm:cxn modelId="{9E838526-F5E2-4B03-866B-E1EDC4445186}" srcId="{F23BF1E1-F4CB-48F1-8853-BB91D835F921}" destId="{580AEC44-617A-4666-868C-5EB85EC993AF}" srcOrd="0" destOrd="0" parTransId="{7417C8BC-5D98-4FCE-BC48-72EF40E4C3A1}" sibTransId="{369E0010-52ED-43C2-8784-33A767EB9C0F}"/>
    <dgm:cxn modelId="{CF71F6BF-F6F6-48EE-BF37-F2F911AFA81F}" type="presOf" srcId="{BB39D524-4A33-4B08-8B7B-D9E98B0BA4EE}" destId="{A465E65A-D772-40ED-910F-D656F5207E84}" srcOrd="0" destOrd="2" presId="urn:microsoft.com/office/officeart/2005/8/layout/vList2"/>
    <dgm:cxn modelId="{CA04F48A-2FEF-4835-A251-C760499D1505}" type="presOf" srcId="{F23BF1E1-F4CB-48F1-8853-BB91D835F921}" destId="{6EF09617-10D5-4153-AB9E-951B8F19F47E}" srcOrd="0" destOrd="0" presId="urn:microsoft.com/office/officeart/2005/8/layout/vList2"/>
    <dgm:cxn modelId="{D3E24593-4F59-42F8-8CBE-E9B6005499FD}" type="presOf" srcId="{580AEC44-617A-4666-868C-5EB85EC993AF}" destId="{5410085C-8351-4A43-80F6-515707F6C36A}" srcOrd="0" destOrd="0" presId="urn:microsoft.com/office/officeart/2005/8/layout/vList2"/>
    <dgm:cxn modelId="{57F9660E-0504-43E0-9685-DA09656ECD2E}" type="presOf" srcId="{6007E7E0-7C4E-433B-AAF2-E4D40713E025}" destId="{A465E65A-D772-40ED-910F-D656F5207E84}" srcOrd="0" destOrd="1" presId="urn:microsoft.com/office/officeart/2005/8/layout/vList2"/>
    <dgm:cxn modelId="{92AF9F67-2FD8-46D3-A08F-7FA0E82C7D61}" type="presOf" srcId="{56FA3CEA-183A-4669-BEAF-45EF95EF1017}" destId="{A465E65A-D772-40ED-910F-D656F5207E84}" srcOrd="0" destOrd="0" presId="urn:microsoft.com/office/officeart/2005/8/layout/vList2"/>
    <dgm:cxn modelId="{2CBCDA74-B2A5-4C00-870A-230D3216DEA9}" srcId="{56FA3CEA-183A-4669-BEAF-45EF95EF1017}" destId="{DBB06A02-4119-4518-A7F6-B81D76E39059}" srcOrd="2" destOrd="0" parTransId="{9829F62B-EB03-4F03-BB4B-BDFA6A6CE2E5}" sibTransId="{173D48F0-4CFE-4C11-B2CE-8DA0097F16DB}"/>
    <dgm:cxn modelId="{28773FA2-E2DB-4399-BBA7-1BE4442A2F3F}" srcId="{56FA3CEA-183A-4669-BEAF-45EF95EF1017}" destId="{6007E7E0-7C4E-433B-AAF2-E4D40713E025}" srcOrd="0" destOrd="0" parTransId="{8D5A4911-A44E-4ACE-8DC3-A99BB72AC2D5}" sibTransId="{B00D3BAE-F69A-4E31-9C85-CB3F0C620232}"/>
    <dgm:cxn modelId="{CBB4D81D-EFBC-4EFD-B8C7-23B1332639DC}" type="presOf" srcId="{DBB06A02-4119-4518-A7F6-B81D76E39059}" destId="{A465E65A-D772-40ED-910F-D656F5207E84}" srcOrd="0" destOrd="3" presId="urn:microsoft.com/office/officeart/2005/8/layout/vList2"/>
    <dgm:cxn modelId="{1073BEF4-1964-4F13-B848-8646E5746CCA}" type="presParOf" srcId="{6EF09617-10D5-4153-AB9E-951B8F19F47E}" destId="{5410085C-8351-4A43-80F6-515707F6C36A}" srcOrd="0" destOrd="0" presId="urn:microsoft.com/office/officeart/2005/8/layout/vList2"/>
    <dgm:cxn modelId="{5B08F57F-E9E6-441C-9A46-CF943437E615}" type="presParOf" srcId="{6EF09617-10D5-4153-AB9E-951B8F19F47E}" destId="{A465E65A-D772-40ED-910F-D656F5207E84}" srcOrd="1"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2461A0-7349-471A-AC31-1048FB4BAF88}"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US"/>
        </a:p>
      </dgm:t>
    </dgm:pt>
    <dgm:pt modelId="{B715AB7A-6048-4CE5-8C1B-580936096ED6}">
      <dgm:prSet phldrT="[Text]"/>
      <dgm:spPr/>
      <dgm:t>
        <a:bodyPr/>
        <a:lstStyle/>
        <a:p>
          <a:r>
            <a:rPr lang="en-US" b="1" dirty="0" smtClean="0"/>
            <a:t>Dr.   ROU asset²</a:t>
          </a:r>
        </a:p>
        <a:p>
          <a:r>
            <a:rPr lang="en-US" b="1" dirty="0" smtClean="0"/>
            <a:t> Cr.   Lease liability¹</a:t>
          </a:r>
          <a:endParaRPr lang="en-US" b="1" dirty="0"/>
        </a:p>
      </dgm:t>
    </dgm:pt>
    <dgm:pt modelId="{9E034BA0-6CF2-4484-BF55-EBC8E5F3A7A1}" type="parTrans" cxnId="{584B7D93-FEC5-4BAF-A5DD-658E982DBBD9}">
      <dgm:prSet/>
      <dgm:spPr/>
      <dgm:t>
        <a:bodyPr/>
        <a:lstStyle/>
        <a:p>
          <a:endParaRPr lang="en-US"/>
        </a:p>
      </dgm:t>
    </dgm:pt>
    <dgm:pt modelId="{875579B4-B37B-4C63-8FBA-B726C3040544}" type="sibTrans" cxnId="{584B7D93-FEC5-4BAF-A5DD-658E982DBBD9}">
      <dgm:prSet/>
      <dgm:spPr/>
      <dgm:t>
        <a:bodyPr/>
        <a:lstStyle/>
        <a:p>
          <a:endParaRPr lang="en-US"/>
        </a:p>
      </dgm:t>
    </dgm:pt>
    <dgm:pt modelId="{A7301F93-EA5D-43A0-B9FE-72C0AAD7E93C}">
      <dgm:prSet phldrT="[Text]"/>
      <dgm:spPr/>
      <dgm:t>
        <a:bodyPr/>
        <a:lstStyle/>
        <a:p>
          <a:r>
            <a:rPr lang="en-US" dirty="0" smtClean="0"/>
            <a:t>Lessee consumes more than insignificant portion of leased asset</a:t>
          </a:r>
          <a:endParaRPr lang="en-US" dirty="0"/>
        </a:p>
      </dgm:t>
    </dgm:pt>
    <dgm:pt modelId="{F2A92961-6BA5-47A2-A56D-12577748E575}" type="parTrans" cxnId="{B53CC0E8-000B-49AC-9C67-E5CEBD13225B}">
      <dgm:prSet/>
      <dgm:spPr/>
      <dgm:t>
        <a:bodyPr/>
        <a:lstStyle/>
        <a:p>
          <a:endParaRPr lang="en-US" dirty="0"/>
        </a:p>
      </dgm:t>
    </dgm:pt>
    <dgm:pt modelId="{CAD104C9-5285-412C-996A-E701B598CC18}" type="sibTrans" cxnId="{B53CC0E8-000B-49AC-9C67-E5CEBD13225B}">
      <dgm:prSet/>
      <dgm:spPr/>
      <dgm:t>
        <a:bodyPr/>
        <a:lstStyle/>
        <a:p>
          <a:endParaRPr lang="en-US"/>
        </a:p>
      </dgm:t>
    </dgm:pt>
    <dgm:pt modelId="{7624D0E7-1CF7-45B3-9CD2-F8DA70ADE689}">
      <dgm:prSet phldrT="[Text]"/>
      <dgm:spPr/>
      <dgm:t>
        <a:bodyPr/>
        <a:lstStyle/>
        <a:p>
          <a:r>
            <a:rPr lang="en-US" dirty="0" smtClean="0"/>
            <a:t>Amortization expense Interest expense</a:t>
          </a:r>
          <a:endParaRPr lang="en-US" dirty="0"/>
        </a:p>
      </dgm:t>
    </dgm:pt>
    <dgm:pt modelId="{3751E3C7-5C6C-4066-AC7B-261310EEB0C9}" type="parTrans" cxnId="{745C6F16-A242-4F58-9353-C32D8B3CAFF2}">
      <dgm:prSet/>
      <dgm:spPr/>
      <dgm:t>
        <a:bodyPr/>
        <a:lstStyle/>
        <a:p>
          <a:endParaRPr lang="en-US" dirty="0"/>
        </a:p>
      </dgm:t>
    </dgm:pt>
    <dgm:pt modelId="{9A16F9EC-C6B6-47D4-8D8D-A2D913D0A7D4}" type="sibTrans" cxnId="{745C6F16-A242-4F58-9353-C32D8B3CAFF2}">
      <dgm:prSet/>
      <dgm:spPr/>
      <dgm:t>
        <a:bodyPr/>
        <a:lstStyle/>
        <a:p>
          <a:endParaRPr lang="en-US"/>
        </a:p>
      </dgm:t>
    </dgm:pt>
    <dgm:pt modelId="{B245B776-8993-4519-81C5-2B6DC1110A29}">
      <dgm:prSet/>
      <dgm:spPr/>
      <dgm:t>
        <a:bodyPr/>
        <a:lstStyle/>
        <a:p>
          <a:r>
            <a:rPr lang="en-US" dirty="0" smtClean="0"/>
            <a:t>Lessee does not consume more than insignificant portion of leased asset</a:t>
          </a:r>
          <a:endParaRPr lang="en-US" dirty="0"/>
        </a:p>
      </dgm:t>
    </dgm:pt>
    <dgm:pt modelId="{3B82920E-91D4-482E-AA6F-F9C41BD3CDDB}" type="parTrans" cxnId="{BA7839C9-9F7E-449C-A936-BACBDE88503E}">
      <dgm:prSet/>
      <dgm:spPr/>
      <dgm:t>
        <a:bodyPr/>
        <a:lstStyle/>
        <a:p>
          <a:endParaRPr lang="en-US" dirty="0"/>
        </a:p>
      </dgm:t>
    </dgm:pt>
    <dgm:pt modelId="{B9D8054B-2A2C-4692-906E-7D858EF3E445}" type="sibTrans" cxnId="{BA7839C9-9F7E-449C-A936-BACBDE88503E}">
      <dgm:prSet/>
      <dgm:spPr/>
      <dgm:t>
        <a:bodyPr/>
        <a:lstStyle/>
        <a:p>
          <a:endParaRPr lang="en-US"/>
        </a:p>
      </dgm:t>
    </dgm:pt>
    <dgm:pt modelId="{8012F03A-2D9F-4128-8BFD-966190731029}">
      <dgm:prSet/>
      <dgm:spPr/>
      <dgm:t>
        <a:bodyPr/>
        <a:lstStyle/>
        <a:p>
          <a:r>
            <a:rPr lang="en-US" dirty="0" smtClean="0"/>
            <a:t>Lease Expense</a:t>
          </a:r>
          <a:endParaRPr lang="en-US" dirty="0"/>
        </a:p>
      </dgm:t>
    </dgm:pt>
    <dgm:pt modelId="{7E04EA18-F993-458C-A4D8-B81E0987C411}" type="parTrans" cxnId="{203F5686-9640-4313-87C5-0D7A67658352}">
      <dgm:prSet/>
      <dgm:spPr/>
      <dgm:t>
        <a:bodyPr/>
        <a:lstStyle/>
        <a:p>
          <a:endParaRPr lang="en-US" dirty="0"/>
        </a:p>
      </dgm:t>
    </dgm:pt>
    <dgm:pt modelId="{17722F2C-D35C-4A37-932D-F0360BA97874}" type="sibTrans" cxnId="{203F5686-9640-4313-87C5-0D7A67658352}">
      <dgm:prSet/>
      <dgm:spPr/>
      <dgm:t>
        <a:bodyPr/>
        <a:lstStyle/>
        <a:p>
          <a:endParaRPr lang="en-US"/>
        </a:p>
      </dgm:t>
    </dgm:pt>
    <dgm:pt modelId="{93D69B14-D4BE-4220-98AD-FB44C6B88791}" type="pres">
      <dgm:prSet presAssocID="{192461A0-7349-471A-AC31-1048FB4BAF88}" presName="diagram" presStyleCnt="0">
        <dgm:presLayoutVars>
          <dgm:chPref val="1"/>
          <dgm:dir/>
          <dgm:animOne val="branch"/>
          <dgm:animLvl val="lvl"/>
          <dgm:resizeHandles val="exact"/>
        </dgm:presLayoutVars>
      </dgm:prSet>
      <dgm:spPr/>
      <dgm:t>
        <a:bodyPr/>
        <a:lstStyle/>
        <a:p>
          <a:endParaRPr lang="en-US"/>
        </a:p>
      </dgm:t>
    </dgm:pt>
    <dgm:pt modelId="{8EDDCE42-7D17-454E-9C21-36319D664A58}" type="pres">
      <dgm:prSet presAssocID="{B715AB7A-6048-4CE5-8C1B-580936096ED6}" presName="root1" presStyleCnt="0"/>
      <dgm:spPr/>
    </dgm:pt>
    <dgm:pt modelId="{E818E8DD-DED4-4614-9AEB-0C87A9365A5A}" type="pres">
      <dgm:prSet presAssocID="{B715AB7A-6048-4CE5-8C1B-580936096ED6}" presName="LevelOneTextNode" presStyleLbl="node0" presStyleIdx="0" presStyleCnt="1">
        <dgm:presLayoutVars>
          <dgm:chPref val="3"/>
        </dgm:presLayoutVars>
      </dgm:prSet>
      <dgm:spPr/>
      <dgm:t>
        <a:bodyPr/>
        <a:lstStyle/>
        <a:p>
          <a:endParaRPr lang="en-US"/>
        </a:p>
      </dgm:t>
    </dgm:pt>
    <dgm:pt modelId="{4D0E4224-7326-436F-B3DA-5E2B8B2D3A78}" type="pres">
      <dgm:prSet presAssocID="{B715AB7A-6048-4CE5-8C1B-580936096ED6}" presName="level2hierChild" presStyleCnt="0"/>
      <dgm:spPr/>
    </dgm:pt>
    <dgm:pt modelId="{0EB11523-173F-4026-89AB-8CFAAAD98E9C}" type="pres">
      <dgm:prSet presAssocID="{F2A92961-6BA5-47A2-A56D-12577748E575}" presName="conn2-1" presStyleLbl="parChTrans1D2" presStyleIdx="0" presStyleCnt="2"/>
      <dgm:spPr/>
      <dgm:t>
        <a:bodyPr/>
        <a:lstStyle/>
        <a:p>
          <a:endParaRPr lang="en-US"/>
        </a:p>
      </dgm:t>
    </dgm:pt>
    <dgm:pt modelId="{25FF8271-5FF6-4B61-8D25-FABD8EF6D739}" type="pres">
      <dgm:prSet presAssocID="{F2A92961-6BA5-47A2-A56D-12577748E575}" presName="connTx" presStyleLbl="parChTrans1D2" presStyleIdx="0" presStyleCnt="2"/>
      <dgm:spPr/>
      <dgm:t>
        <a:bodyPr/>
        <a:lstStyle/>
        <a:p>
          <a:endParaRPr lang="en-US"/>
        </a:p>
      </dgm:t>
    </dgm:pt>
    <dgm:pt modelId="{58553E6D-B43B-49F1-A69D-5ACE1DE22F7B}" type="pres">
      <dgm:prSet presAssocID="{A7301F93-EA5D-43A0-B9FE-72C0AAD7E93C}" presName="root2" presStyleCnt="0"/>
      <dgm:spPr/>
    </dgm:pt>
    <dgm:pt modelId="{AED48BEF-B70E-4E23-8346-FB1E47C48884}" type="pres">
      <dgm:prSet presAssocID="{A7301F93-EA5D-43A0-B9FE-72C0AAD7E93C}" presName="LevelTwoTextNode" presStyleLbl="node2" presStyleIdx="0" presStyleCnt="2">
        <dgm:presLayoutVars>
          <dgm:chPref val="3"/>
        </dgm:presLayoutVars>
      </dgm:prSet>
      <dgm:spPr/>
      <dgm:t>
        <a:bodyPr/>
        <a:lstStyle/>
        <a:p>
          <a:endParaRPr lang="en-US"/>
        </a:p>
      </dgm:t>
    </dgm:pt>
    <dgm:pt modelId="{F1E14E31-9084-4C89-93C7-0597CE91829A}" type="pres">
      <dgm:prSet presAssocID="{A7301F93-EA5D-43A0-B9FE-72C0AAD7E93C}" presName="level3hierChild" presStyleCnt="0"/>
      <dgm:spPr/>
    </dgm:pt>
    <dgm:pt modelId="{6D2E9AB9-F83E-487D-8C4E-8337BD12A44C}" type="pres">
      <dgm:prSet presAssocID="{3751E3C7-5C6C-4066-AC7B-261310EEB0C9}" presName="conn2-1" presStyleLbl="parChTrans1D3" presStyleIdx="0" presStyleCnt="2"/>
      <dgm:spPr/>
      <dgm:t>
        <a:bodyPr/>
        <a:lstStyle/>
        <a:p>
          <a:endParaRPr lang="en-US"/>
        </a:p>
      </dgm:t>
    </dgm:pt>
    <dgm:pt modelId="{D17EF1E1-04BD-4319-AA68-CB64B18C4C49}" type="pres">
      <dgm:prSet presAssocID="{3751E3C7-5C6C-4066-AC7B-261310EEB0C9}" presName="connTx" presStyleLbl="parChTrans1D3" presStyleIdx="0" presStyleCnt="2"/>
      <dgm:spPr/>
      <dgm:t>
        <a:bodyPr/>
        <a:lstStyle/>
        <a:p>
          <a:endParaRPr lang="en-US"/>
        </a:p>
      </dgm:t>
    </dgm:pt>
    <dgm:pt modelId="{CD08F72C-6805-48D1-B218-F5AB93C3AB0B}" type="pres">
      <dgm:prSet presAssocID="{7624D0E7-1CF7-45B3-9CD2-F8DA70ADE689}" presName="root2" presStyleCnt="0"/>
      <dgm:spPr/>
    </dgm:pt>
    <dgm:pt modelId="{3B9E3171-2168-4848-86F3-109D9FDAECC3}" type="pres">
      <dgm:prSet presAssocID="{7624D0E7-1CF7-45B3-9CD2-F8DA70ADE689}" presName="LevelTwoTextNode" presStyleLbl="node3" presStyleIdx="0" presStyleCnt="2">
        <dgm:presLayoutVars>
          <dgm:chPref val="3"/>
        </dgm:presLayoutVars>
      </dgm:prSet>
      <dgm:spPr/>
      <dgm:t>
        <a:bodyPr/>
        <a:lstStyle/>
        <a:p>
          <a:endParaRPr lang="en-US"/>
        </a:p>
      </dgm:t>
    </dgm:pt>
    <dgm:pt modelId="{95EDC76F-F1D8-4EC3-839E-15223805BBFF}" type="pres">
      <dgm:prSet presAssocID="{7624D0E7-1CF7-45B3-9CD2-F8DA70ADE689}" presName="level3hierChild" presStyleCnt="0"/>
      <dgm:spPr/>
    </dgm:pt>
    <dgm:pt modelId="{E76F04D5-1C60-4342-BC97-F0B29EC84FAB}" type="pres">
      <dgm:prSet presAssocID="{3B82920E-91D4-482E-AA6F-F9C41BD3CDDB}" presName="conn2-1" presStyleLbl="parChTrans1D2" presStyleIdx="1" presStyleCnt="2"/>
      <dgm:spPr/>
      <dgm:t>
        <a:bodyPr/>
        <a:lstStyle/>
        <a:p>
          <a:endParaRPr lang="en-US"/>
        </a:p>
      </dgm:t>
    </dgm:pt>
    <dgm:pt modelId="{4096C0E2-AFEF-4C96-B890-A29AF4EE2B68}" type="pres">
      <dgm:prSet presAssocID="{3B82920E-91D4-482E-AA6F-F9C41BD3CDDB}" presName="connTx" presStyleLbl="parChTrans1D2" presStyleIdx="1" presStyleCnt="2"/>
      <dgm:spPr/>
      <dgm:t>
        <a:bodyPr/>
        <a:lstStyle/>
        <a:p>
          <a:endParaRPr lang="en-US"/>
        </a:p>
      </dgm:t>
    </dgm:pt>
    <dgm:pt modelId="{FAE42BCD-0476-4F84-BE13-A38AFBC1DE96}" type="pres">
      <dgm:prSet presAssocID="{B245B776-8993-4519-81C5-2B6DC1110A29}" presName="root2" presStyleCnt="0"/>
      <dgm:spPr/>
    </dgm:pt>
    <dgm:pt modelId="{87FF4507-135D-44B1-B395-55ADD2AA46AF}" type="pres">
      <dgm:prSet presAssocID="{B245B776-8993-4519-81C5-2B6DC1110A29}" presName="LevelTwoTextNode" presStyleLbl="node2" presStyleIdx="1" presStyleCnt="2">
        <dgm:presLayoutVars>
          <dgm:chPref val="3"/>
        </dgm:presLayoutVars>
      </dgm:prSet>
      <dgm:spPr/>
      <dgm:t>
        <a:bodyPr/>
        <a:lstStyle/>
        <a:p>
          <a:endParaRPr lang="en-US"/>
        </a:p>
      </dgm:t>
    </dgm:pt>
    <dgm:pt modelId="{338E38D8-9B4A-4249-B098-3A8E5BA85518}" type="pres">
      <dgm:prSet presAssocID="{B245B776-8993-4519-81C5-2B6DC1110A29}" presName="level3hierChild" presStyleCnt="0"/>
      <dgm:spPr/>
    </dgm:pt>
    <dgm:pt modelId="{7F62C128-410E-46A8-A911-1B2F01F1733E}" type="pres">
      <dgm:prSet presAssocID="{7E04EA18-F993-458C-A4D8-B81E0987C411}" presName="conn2-1" presStyleLbl="parChTrans1D3" presStyleIdx="1" presStyleCnt="2"/>
      <dgm:spPr/>
      <dgm:t>
        <a:bodyPr/>
        <a:lstStyle/>
        <a:p>
          <a:endParaRPr lang="en-US"/>
        </a:p>
      </dgm:t>
    </dgm:pt>
    <dgm:pt modelId="{BC2F9C79-F6EA-44CC-94BC-ED174D6D9F43}" type="pres">
      <dgm:prSet presAssocID="{7E04EA18-F993-458C-A4D8-B81E0987C411}" presName="connTx" presStyleLbl="parChTrans1D3" presStyleIdx="1" presStyleCnt="2"/>
      <dgm:spPr/>
      <dgm:t>
        <a:bodyPr/>
        <a:lstStyle/>
        <a:p>
          <a:endParaRPr lang="en-US"/>
        </a:p>
      </dgm:t>
    </dgm:pt>
    <dgm:pt modelId="{14B85775-ED1D-45DB-9733-6A2DF2A7E16D}" type="pres">
      <dgm:prSet presAssocID="{8012F03A-2D9F-4128-8BFD-966190731029}" presName="root2" presStyleCnt="0"/>
      <dgm:spPr/>
    </dgm:pt>
    <dgm:pt modelId="{1E8450B7-0B8B-42E7-B829-9C7D5322343E}" type="pres">
      <dgm:prSet presAssocID="{8012F03A-2D9F-4128-8BFD-966190731029}" presName="LevelTwoTextNode" presStyleLbl="node3" presStyleIdx="1" presStyleCnt="2">
        <dgm:presLayoutVars>
          <dgm:chPref val="3"/>
        </dgm:presLayoutVars>
      </dgm:prSet>
      <dgm:spPr/>
      <dgm:t>
        <a:bodyPr/>
        <a:lstStyle/>
        <a:p>
          <a:endParaRPr lang="en-US"/>
        </a:p>
      </dgm:t>
    </dgm:pt>
    <dgm:pt modelId="{953E5A44-3BA4-4E2E-8E92-89E1C7FBF8B5}" type="pres">
      <dgm:prSet presAssocID="{8012F03A-2D9F-4128-8BFD-966190731029}" presName="level3hierChild" presStyleCnt="0"/>
      <dgm:spPr/>
    </dgm:pt>
  </dgm:ptLst>
  <dgm:cxnLst>
    <dgm:cxn modelId="{203F5686-9640-4313-87C5-0D7A67658352}" srcId="{B245B776-8993-4519-81C5-2B6DC1110A29}" destId="{8012F03A-2D9F-4128-8BFD-966190731029}" srcOrd="0" destOrd="0" parTransId="{7E04EA18-F993-458C-A4D8-B81E0987C411}" sibTransId="{17722F2C-D35C-4A37-932D-F0360BA97874}"/>
    <dgm:cxn modelId="{C0C93211-67BE-4D6F-AFB0-4FC03A1FC560}" type="presOf" srcId="{8012F03A-2D9F-4128-8BFD-966190731029}" destId="{1E8450B7-0B8B-42E7-B829-9C7D5322343E}" srcOrd="0" destOrd="0" presId="urn:microsoft.com/office/officeart/2005/8/layout/hierarchy2"/>
    <dgm:cxn modelId="{9E5FE3B7-AAF2-4683-8A99-BE99976455F7}" type="presOf" srcId="{3B82920E-91D4-482E-AA6F-F9C41BD3CDDB}" destId="{4096C0E2-AFEF-4C96-B890-A29AF4EE2B68}" srcOrd="1" destOrd="0" presId="urn:microsoft.com/office/officeart/2005/8/layout/hierarchy2"/>
    <dgm:cxn modelId="{584B7D93-FEC5-4BAF-A5DD-658E982DBBD9}" srcId="{192461A0-7349-471A-AC31-1048FB4BAF88}" destId="{B715AB7A-6048-4CE5-8C1B-580936096ED6}" srcOrd="0" destOrd="0" parTransId="{9E034BA0-6CF2-4484-BF55-EBC8E5F3A7A1}" sibTransId="{875579B4-B37B-4C63-8FBA-B726C3040544}"/>
    <dgm:cxn modelId="{F972E676-05F2-491D-8FCB-175C62345D27}" type="presOf" srcId="{F2A92961-6BA5-47A2-A56D-12577748E575}" destId="{0EB11523-173F-4026-89AB-8CFAAAD98E9C}" srcOrd="0" destOrd="0" presId="urn:microsoft.com/office/officeart/2005/8/layout/hierarchy2"/>
    <dgm:cxn modelId="{745C6F16-A242-4F58-9353-C32D8B3CAFF2}" srcId="{A7301F93-EA5D-43A0-B9FE-72C0AAD7E93C}" destId="{7624D0E7-1CF7-45B3-9CD2-F8DA70ADE689}" srcOrd="0" destOrd="0" parTransId="{3751E3C7-5C6C-4066-AC7B-261310EEB0C9}" sibTransId="{9A16F9EC-C6B6-47D4-8D8D-A2D913D0A7D4}"/>
    <dgm:cxn modelId="{B53CC0E8-000B-49AC-9C67-E5CEBD13225B}" srcId="{B715AB7A-6048-4CE5-8C1B-580936096ED6}" destId="{A7301F93-EA5D-43A0-B9FE-72C0AAD7E93C}" srcOrd="0" destOrd="0" parTransId="{F2A92961-6BA5-47A2-A56D-12577748E575}" sibTransId="{CAD104C9-5285-412C-996A-E701B598CC18}"/>
    <dgm:cxn modelId="{C7B46235-3E3A-4854-9FB2-D59A5796FDAB}" type="presOf" srcId="{7E04EA18-F993-458C-A4D8-B81E0987C411}" destId="{7F62C128-410E-46A8-A911-1B2F01F1733E}" srcOrd="0" destOrd="0" presId="urn:microsoft.com/office/officeart/2005/8/layout/hierarchy2"/>
    <dgm:cxn modelId="{9B31E4B9-E1E4-41FC-8553-51F8D5D6B2D8}" type="presOf" srcId="{3751E3C7-5C6C-4066-AC7B-261310EEB0C9}" destId="{D17EF1E1-04BD-4319-AA68-CB64B18C4C49}" srcOrd="1" destOrd="0" presId="urn:microsoft.com/office/officeart/2005/8/layout/hierarchy2"/>
    <dgm:cxn modelId="{BA7839C9-9F7E-449C-A936-BACBDE88503E}" srcId="{B715AB7A-6048-4CE5-8C1B-580936096ED6}" destId="{B245B776-8993-4519-81C5-2B6DC1110A29}" srcOrd="1" destOrd="0" parTransId="{3B82920E-91D4-482E-AA6F-F9C41BD3CDDB}" sibTransId="{B9D8054B-2A2C-4692-906E-7D858EF3E445}"/>
    <dgm:cxn modelId="{35809E26-BD30-4B4F-A43E-BAFD6D85F78A}" type="presOf" srcId="{A7301F93-EA5D-43A0-B9FE-72C0AAD7E93C}" destId="{AED48BEF-B70E-4E23-8346-FB1E47C48884}" srcOrd="0" destOrd="0" presId="urn:microsoft.com/office/officeart/2005/8/layout/hierarchy2"/>
    <dgm:cxn modelId="{52FCD5E6-2916-4A6C-A0DB-B3279E933DEB}" type="presOf" srcId="{7E04EA18-F993-458C-A4D8-B81E0987C411}" destId="{BC2F9C79-F6EA-44CC-94BC-ED174D6D9F43}" srcOrd="1" destOrd="0" presId="urn:microsoft.com/office/officeart/2005/8/layout/hierarchy2"/>
    <dgm:cxn modelId="{CE7163DA-B8B2-47D2-B042-84A1C23BE721}" type="presOf" srcId="{F2A92961-6BA5-47A2-A56D-12577748E575}" destId="{25FF8271-5FF6-4B61-8D25-FABD8EF6D739}" srcOrd="1" destOrd="0" presId="urn:microsoft.com/office/officeart/2005/8/layout/hierarchy2"/>
    <dgm:cxn modelId="{5E7004AA-131E-40B0-BAE2-6E43AAD762D1}" type="presOf" srcId="{192461A0-7349-471A-AC31-1048FB4BAF88}" destId="{93D69B14-D4BE-4220-98AD-FB44C6B88791}" srcOrd="0" destOrd="0" presId="urn:microsoft.com/office/officeart/2005/8/layout/hierarchy2"/>
    <dgm:cxn modelId="{B30FB255-04A6-44C0-8097-775E4686D384}" type="presOf" srcId="{3751E3C7-5C6C-4066-AC7B-261310EEB0C9}" destId="{6D2E9AB9-F83E-487D-8C4E-8337BD12A44C}" srcOrd="0" destOrd="0" presId="urn:microsoft.com/office/officeart/2005/8/layout/hierarchy2"/>
    <dgm:cxn modelId="{52EBE01B-9B96-4C73-8731-B4BBDBB428F7}" type="presOf" srcId="{7624D0E7-1CF7-45B3-9CD2-F8DA70ADE689}" destId="{3B9E3171-2168-4848-86F3-109D9FDAECC3}" srcOrd="0" destOrd="0" presId="urn:microsoft.com/office/officeart/2005/8/layout/hierarchy2"/>
    <dgm:cxn modelId="{2C459F2A-F8BB-46AE-A614-E5A011596969}" type="presOf" srcId="{B715AB7A-6048-4CE5-8C1B-580936096ED6}" destId="{E818E8DD-DED4-4614-9AEB-0C87A9365A5A}" srcOrd="0" destOrd="0" presId="urn:microsoft.com/office/officeart/2005/8/layout/hierarchy2"/>
    <dgm:cxn modelId="{61682757-727B-4341-94D9-9C300675C749}" type="presOf" srcId="{B245B776-8993-4519-81C5-2B6DC1110A29}" destId="{87FF4507-135D-44B1-B395-55ADD2AA46AF}" srcOrd="0" destOrd="0" presId="urn:microsoft.com/office/officeart/2005/8/layout/hierarchy2"/>
    <dgm:cxn modelId="{45388345-5357-4E4E-B0A7-EBA4637296C7}" type="presOf" srcId="{3B82920E-91D4-482E-AA6F-F9C41BD3CDDB}" destId="{E76F04D5-1C60-4342-BC97-F0B29EC84FAB}" srcOrd="0" destOrd="0" presId="urn:microsoft.com/office/officeart/2005/8/layout/hierarchy2"/>
    <dgm:cxn modelId="{88FD03A4-CDBC-4F5E-AA1E-6BE6C0F439D3}" type="presParOf" srcId="{93D69B14-D4BE-4220-98AD-FB44C6B88791}" destId="{8EDDCE42-7D17-454E-9C21-36319D664A58}" srcOrd="0" destOrd="0" presId="urn:microsoft.com/office/officeart/2005/8/layout/hierarchy2"/>
    <dgm:cxn modelId="{0536C1C7-8748-4DAE-B89C-724597F45F34}" type="presParOf" srcId="{8EDDCE42-7D17-454E-9C21-36319D664A58}" destId="{E818E8DD-DED4-4614-9AEB-0C87A9365A5A}" srcOrd="0" destOrd="0" presId="urn:microsoft.com/office/officeart/2005/8/layout/hierarchy2"/>
    <dgm:cxn modelId="{177B67F6-3868-4270-BCF6-8C444CEC72AB}" type="presParOf" srcId="{8EDDCE42-7D17-454E-9C21-36319D664A58}" destId="{4D0E4224-7326-436F-B3DA-5E2B8B2D3A78}" srcOrd="1" destOrd="0" presId="urn:microsoft.com/office/officeart/2005/8/layout/hierarchy2"/>
    <dgm:cxn modelId="{F37FFCE6-FF28-4974-91DD-337E30F0B42B}" type="presParOf" srcId="{4D0E4224-7326-436F-B3DA-5E2B8B2D3A78}" destId="{0EB11523-173F-4026-89AB-8CFAAAD98E9C}" srcOrd="0" destOrd="0" presId="urn:microsoft.com/office/officeart/2005/8/layout/hierarchy2"/>
    <dgm:cxn modelId="{FE0516F2-0949-4EE4-8E67-D6F99B08B0E0}" type="presParOf" srcId="{0EB11523-173F-4026-89AB-8CFAAAD98E9C}" destId="{25FF8271-5FF6-4B61-8D25-FABD8EF6D739}" srcOrd="0" destOrd="0" presId="urn:microsoft.com/office/officeart/2005/8/layout/hierarchy2"/>
    <dgm:cxn modelId="{242F664D-8A3E-43CA-A109-06721E5341A6}" type="presParOf" srcId="{4D0E4224-7326-436F-B3DA-5E2B8B2D3A78}" destId="{58553E6D-B43B-49F1-A69D-5ACE1DE22F7B}" srcOrd="1" destOrd="0" presId="urn:microsoft.com/office/officeart/2005/8/layout/hierarchy2"/>
    <dgm:cxn modelId="{AB7C0450-4373-4F44-9788-D8AC0C247804}" type="presParOf" srcId="{58553E6D-B43B-49F1-A69D-5ACE1DE22F7B}" destId="{AED48BEF-B70E-4E23-8346-FB1E47C48884}" srcOrd="0" destOrd="0" presId="urn:microsoft.com/office/officeart/2005/8/layout/hierarchy2"/>
    <dgm:cxn modelId="{A5A23A8F-6AA0-41F0-BEAA-1D261A76DDC7}" type="presParOf" srcId="{58553E6D-B43B-49F1-A69D-5ACE1DE22F7B}" destId="{F1E14E31-9084-4C89-93C7-0597CE91829A}" srcOrd="1" destOrd="0" presId="urn:microsoft.com/office/officeart/2005/8/layout/hierarchy2"/>
    <dgm:cxn modelId="{3ABC4EC5-8AD5-4CBE-B39A-57CFEBE0ADC3}" type="presParOf" srcId="{F1E14E31-9084-4C89-93C7-0597CE91829A}" destId="{6D2E9AB9-F83E-487D-8C4E-8337BD12A44C}" srcOrd="0" destOrd="0" presId="urn:microsoft.com/office/officeart/2005/8/layout/hierarchy2"/>
    <dgm:cxn modelId="{ED668E00-3D7F-4D56-B5D8-107976A09829}" type="presParOf" srcId="{6D2E9AB9-F83E-487D-8C4E-8337BD12A44C}" destId="{D17EF1E1-04BD-4319-AA68-CB64B18C4C49}" srcOrd="0" destOrd="0" presId="urn:microsoft.com/office/officeart/2005/8/layout/hierarchy2"/>
    <dgm:cxn modelId="{F63C1F4F-457A-4504-A9CC-5A462338B0AF}" type="presParOf" srcId="{F1E14E31-9084-4C89-93C7-0597CE91829A}" destId="{CD08F72C-6805-48D1-B218-F5AB93C3AB0B}" srcOrd="1" destOrd="0" presId="urn:microsoft.com/office/officeart/2005/8/layout/hierarchy2"/>
    <dgm:cxn modelId="{6043DF3A-9E3F-41C6-8237-D74E302AEC46}" type="presParOf" srcId="{CD08F72C-6805-48D1-B218-F5AB93C3AB0B}" destId="{3B9E3171-2168-4848-86F3-109D9FDAECC3}" srcOrd="0" destOrd="0" presId="urn:microsoft.com/office/officeart/2005/8/layout/hierarchy2"/>
    <dgm:cxn modelId="{9D5DE593-822F-48FD-8EAC-84E5B3580BCC}" type="presParOf" srcId="{CD08F72C-6805-48D1-B218-F5AB93C3AB0B}" destId="{95EDC76F-F1D8-4EC3-839E-15223805BBFF}" srcOrd="1" destOrd="0" presId="urn:microsoft.com/office/officeart/2005/8/layout/hierarchy2"/>
    <dgm:cxn modelId="{A96EEBC0-651C-4BC1-8CE8-36B2EFC82F72}" type="presParOf" srcId="{4D0E4224-7326-436F-B3DA-5E2B8B2D3A78}" destId="{E76F04D5-1C60-4342-BC97-F0B29EC84FAB}" srcOrd="2" destOrd="0" presId="urn:microsoft.com/office/officeart/2005/8/layout/hierarchy2"/>
    <dgm:cxn modelId="{47AAFE6B-9015-4CB1-BB1F-3EB00C58A85C}" type="presParOf" srcId="{E76F04D5-1C60-4342-BC97-F0B29EC84FAB}" destId="{4096C0E2-AFEF-4C96-B890-A29AF4EE2B68}" srcOrd="0" destOrd="0" presId="urn:microsoft.com/office/officeart/2005/8/layout/hierarchy2"/>
    <dgm:cxn modelId="{9BDEBFAA-30B0-4BD9-8BB2-A27CFD65E2E1}" type="presParOf" srcId="{4D0E4224-7326-436F-B3DA-5E2B8B2D3A78}" destId="{FAE42BCD-0476-4F84-BE13-A38AFBC1DE96}" srcOrd="3" destOrd="0" presId="urn:microsoft.com/office/officeart/2005/8/layout/hierarchy2"/>
    <dgm:cxn modelId="{067DB60D-6424-4AB0-AF58-A16BA2335F4D}" type="presParOf" srcId="{FAE42BCD-0476-4F84-BE13-A38AFBC1DE96}" destId="{87FF4507-135D-44B1-B395-55ADD2AA46AF}" srcOrd="0" destOrd="0" presId="urn:microsoft.com/office/officeart/2005/8/layout/hierarchy2"/>
    <dgm:cxn modelId="{34DB975A-DAE6-4994-BCB4-6C78D9A9C743}" type="presParOf" srcId="{FAE42BCD-0476-4F84-BE13-A38AFBC1DE96}" destId="{338E38D8-9B4A-4249-B098-3A8E5BA85518}" srcOrd="1" destOrd="0" presId="urn:microsoft.com/office/officeart/2005/8/layout/hierarchy2"/>
    <dgm:cxn modelId="{81D3DB08-A5B5-40A5-9B79-40885648C3C1}" type="presParOf" srcId="{338E38D8-9B4A-4249-B098-3A8E5BA85518}" destId="{7F62C128-410E-46A8-A911-1B2F01F1733E}" srcOrd="0" destOrd="0" presId="urn:microsoft.com/office/officeart/2005/8/layout/hierarchy2"/>
    <dgm:cxn modelId="{47075E3F-9C92-435A-B441-EED8A1149FD9}" type="presParOf" srcId="{7F62C128-410E-46A8-A911-1B2F01F1733E}" destId="{BC2F9C79-F6EA-44CC-94BC-ED174D6D9F43}" srcOrd="0" destOrd="0" presId="urn:microsoft.com/office/officeart/2005/8/layout/hierarchy2"/>
    <dgm:cxn modelId="{6FB3C505-6B87-4569-8094-8CA32F8EBC0A}" type="presParOf" srcId="{338E38D8-9B4A-4249-B098-3A8E5BA85518}" destId="{14B85775-ED1D-45DB-9733-6A2DF2A7E16D}" srcOrd="1" destOrd="0" presId="urn:microsoft.com/office/officeart/2005/8/layout/hierarchy2"/>
    <dgm:cxn modelId="{3C271294-33F4-488C-8180-C67071DDAF10}" type="presParOf" srcId="{14B85775-ED1D-45DB-9733-6A2DF2A7E16D}" destId="{1E8450B7-0B8B-42E7-B829-9C7D5322343E}" srcOrd="0" destOrd="0" presId="urn:microsoft.com/office/officeart/2005/8/layout/hierarchy2"/>
    <dgm:cxn modelId="{BABFA8F6-7899-4D57-9D17-A45C42471339}" type="presParOf" srcId="{14B85775-ED1D-45DB-9733-6A2DF2A7E16D}" destId="{953E5A44-3BA4-4E2E-8E92-89E1C7FBF8B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254841-6365-4B71-BD1A-3FD1B64102C2}" type="doc">
      <dgm:prSet loTypeId="urn:microsoft.com/office/officeart/2005/8/layout/hList9" loCatId="list" qsTypeId="urn:microsoft.com/office/officeart/2005/8/quickstyle/simple5" qsCatId="simple" csTypeId="urn:microsoft.com/office/officeart/2005/8/colors/accent0_1" csCatId="mainScheme" phldr="1"/>
      <dgm:spPr/>
      <dgm:t>
        <a:bodyPr/>
        <a:lstStyle/>
        <a:p>
          <a:endParaRPr lang="en-US"/>
        </a:p>
      </dgm:t>
    </dgm:pt>
    <dgm:pt modelId="{78C5E639-6D8E-4AF6-A92A-908FBCEBE2FC}">
      <dgm:prSet phldrT="[Text]"/>
      <dgm:spPr>
        <a:solidFill>
          <a:schemeClr val="bg2">
            <a:lumMod val="75000"/>
          </a:schemeClr>
        </a:solidFill>
        <a:scene3d>
          <a:camera prst="orthographicFront">
            <a:rot lat="0" lon="0" rev="0"/>
          </a:camera>
          <a:lightRig rig="threePt" dir="t">
            <a:rot lat="0" lon="0" rev="1200000"/>
          </a:lightRig>
        </a:scene3d>
      </dgm:spPr>
      <dgm:t>
        <a:bodyPr/>
        <a:lstStyle/>
        <a:p>
          <a:r>
            <a:rPr lang="en-US" b="1" dirty="0" smtClean="0">
              <a:solidFill>
                <a:schemeClr val="bg1"/>
              </a:solidFill>
            </a:rPr>
            <a:t>2010</a:t>
          </a:r>
          <a:endParaRPr lang="en-US" b="1" dirty="0">
            <a:solidFill>
              <a:schemeClr val="bg1"/>
            </a:solidFill>
          </a:endParaRPr>
        </a:p>
      </dgm:t>
    </dgm:pt>
    <dgm:pt modelId="{484360BB-E4F2-4770-B164-0E12417E234B}" type="parTrans" cxnId="{E9F0CF82-C87E-481B-9F32-D661509B3B33}">
      <dgm:prSet/>
      <dgm:spPr/>
      <dgm:t>
        <a:bodyPr/>
        <a:lstStyle/>
        <a:p>
          <a:endParaRPr lang="en-US"/>
        </a:p>
      </dgm:t>
    </dgm:pt>
    <dgm:pt modelId="{C7904C4C-2AF3-4EFE-A019-6D54DC8859D7}" type="sibTrans" cxnId="{E9F0CF82-C87E-481B-9F32-D661509B3B33}">
      <dgm:prSet/>
      <dgm:spPr/>
      <dgm:t>
        <a:bodyPr/>
        <a:lstStyle/>
        <a:p>
          <a:endParaRPr lang="en-US"/>
        </a:p>
      </dgm:t>
    </dgm:pt>
    <dgm:pt modelId="{70368650-10B5-4338-B0B3-289C965CCE9D}">
      <dgm:prSet phldrT="[Text]" custT="1"/>
      <dgm:spPr>
        <a:ln>
          <a:solidFill>
            <a:schemeClr val="accent1"/>
          </a:solidFill>
        </a:ln>
      </dgm:spPr>
      <dgm:t>
        <a:bodyPr/>
        <a:lstStyle/>
        <a:p>
          <a:pPr>
            <a:lnSpc>
              <a:spcPct val="90000"/>
            </a:lnSpc>
            <a:spcAft>
              <a:spcPct val="35000"/>
            </a:spcAft>
          </a:pPr>
          <a:endParaRPr lang="en-US" sz="1600" dirty="0" smtClean="0"/>
        </a:p>
        <a:p>
          <a:pPr>
            <a:lnSpc>
              <a:spcPct val="90000"/>
            </a:lnSpc>
            <a:spcAft>
              <a:spcPct val="35000"/>
            </a:spcAft>
          </a:pPr>
          <a:endParaRPr lang="en-US" sz="800" dirty="0" smtClean="0"/>
        </a:p>
        <a:p>
          <a:pPr>
            <a:lnSpc>
              <a:spcPct val="100000"/>
            </a:lnSpc>
            <a:spcAft>
              <a:spcPts val="0"/>
            </a:spcAft>
          </a:pPr>
          <a:r>
            <a:rPr lang="en-US" sz="1800" dirty="0" smtClean="0"/>
            <a:t>August 2010 </a:t>
          </a:r>
          <a:r>
            <a:rPr lang="en-US" sz="1800" b="1" dirty="0" smtClean="0"/>
            <a:t>Exposure Draft </a:t>
          </a:r>
        </a:p>
        <a:p>
          <a:pPr>
            <a:lnSpc>
              <a:spcPct val="100000"/>
            </a:lnSpc>
            <a:spcAft>
              <a:spcPts val="0"/>
            </a:spcAft>
          </a:pPr>
          <a:r>
            <a:rPr lang="en-US" sz="1800" i="1" dirty="0" smtClean="0"/>
            <a:t>Leases</a:t>
          </a:r>
          <a:endParaRPr lang="en-US" sz="1800" i="1" dirty="0"/>
        </a:p>
      </dgm:t>
    </dgm:pt>
    <dgm:pt modelId="{68D418A3-94D5-405D-B375-A203CCE4F503}" type="parTrans" cxnId="{0E865D01-20AE-4ABB-A8CF-DF6AA93925FC}">
      <dgm:prSet/>
      <dgm:spPr/>
      <dgm:t>
        <a:bodyPr/>
        <a:lstStyle/>
        <a:p>
          <a:endParaRPr lang="en-US"/>
        </a:p>
      </dgm:t>
    </dgm:pt>
    <dgm:pt modelId="{F573B636-37B0-42D3-81D4-7B5A41142B7D}" type="sibTrans" cxnId="{0E865D01-20AE-4ABB-A8CF-DF6AA93925FC}">
      <dgm:prSet/>
      <dgm:spPr/>
      <dgm:t>
        <a:bodyPr/>
        <a:lstStyle/>
        <a:p>
          <a:endParaRPr lang="en-US"/>
        </a:p>
      </dgm:t>
    </dgm:pt>
    <dgm:pt modelId="{051E18DE-3FCE-4ED3-A1A1-EC0D5C62A126}">
      <dgm:prSet phldrT="[Text]" custT="1"/>
      <dgm:spPr>
        <a:solidFill>
          <a:schemeClr val="bg1">
            <a:alpha val="90000"/>
          </a:schemeClr>
        </a:solidFill>
        <a:ln>
          <a:noFill/>
        </a:ln>
        <a:effectLst/>
      </dgm:spPr>
      <dgm:t>
        <a:bodyPr anchor="t"/>
        <a:lstStyle/>
        <a:p>
          <a:r>
            <a:rPr lang="en-US" sz="1600" dirty="0" smtClean="0"/>
            <a:t>Comment period: 4 months </a:t>
          </a:r>
        </a:p>
        <a:p>
          <a:r>
            <a:rPr lang="en-US" sz="1600" dirty="0" smtClean="0"/>
            <a:t>786 comment letters received </a:t>
          </a:r>
        </a:p>
        <a:p>
          <a:r>
            <a:rPr lang="en-US" sz="1600" dirty="0" smtClean="0"/>
            <a:t>Contained proposals for both lessees and lessors</a:t>
          </a:r>
          <a:endParaRPr lang="en-US" sz="1600" dirty="0"/>
        </a:p>
      </dgm:t>
    </dgm:pt>
    <dgm:pt modelId="{47F64716-80D6-449A-BFB7-18626FE5FC73}" type="parTrans" cxnId="{F92189B5-7B39-4A95-99E1-05C9CF7F5DBE}">
      <dgm:prSet/>
      <dgm:spPr/>
      <dgm:t>
        <a:bodyPr/>
        <a:lstStyle/>
        <a:p>
          <a:endParaRPr lang="en-US"/>
        </a:p>
      </dgm:t>
    </dgm:pt>
    <dgm:pt modelId="{54D76659-A9FD-41D3-993D-D10432FDF3D3}" type="sibTrans" cxnId="{F92189B5-7B39-4A95-99E1-05C9CF7F5DBE}">
      <dgm:prSet/>
      <dgm:spPr/>
      <dgm:t>
        <a:bodyPr/>
        <a:lstStyle/>
        <a:p>
          <a:endParaRPr lang="en-US"/>
        </a:p>
      </dgm:t>
    </dgm:pt>
    <dgm:pt modelId="{E0067ADA-5809-464D-9B55-77248E842099}">
      <dgm:prSet phldrT="[Text]"/>
      <dgm:spPr>
        <a:solidFill>
          <a:schemeClr val="bg2">
            <a:lumMod val="75000"/>
          </a:schemeClr>
        </a:solidFill>
        <a:scene3d>
          <a:camera prst="orthographicFront">
            <a:rot lat="0" lon="0" rev="0"/>
          </a:camera>
          <a:lightRig rig="threePt" dir="t">
            <a:rot lat="0" lon="0" rev="1200000"/>
          </a:lightRig>
        </a:scene3d>
      </dgm:spPr>
      <dgm:t>
        <a:bodyPr/>
        <a:lstStyle/>
        <a:p>
          <a:r>
            <a:rPr lang="en-US" b="1" dirty="0" smtClean="0">
              <a:solidFill>
                <a:schemeClr val="bg1"/>
              </a:solidFill>
            </a:rPr>
            <a:t>2013</a:t>
          </a:r>
          <a:endParaRPr lang="en-US" b="1" dirty="0">
            <a:solidFill>
              <a:schemeClr val="bg1"/>
            </a:solidFill>
          </a:endParaRPr>
        </a:p>
      </dgm:t>
    </dgm:pt>
    <dgm:pt modelId="{38E71F56-3F72-49BE-9780-8A054BA5FD14}" type="parTrans" cxnId="{587C289C-AB15-4F7D-8EC7-9DF481B3B861}">
      <dgm:prSet/>
      <dgm:spPr/>
      <dgm:t>
        <a:bodyPr/>
        <a:lstStyle/>
        <a:p>
          <a:endParaRPr lang="en-US"/>
        </a:p>
      </dgm:t>
    </dgm:pt>
    <dgm:pt modelId="{B0A60476-CA3C-4F50-8E71-0CFEECA89755}" type="sibTrans" cxnId="{587C289C-AB15-4F7D-8EC7-9DF481B3B861}">
      <dgm:prSet/>
      <dgm:spPr/>
      <dgm:t>
        <a:bodyPr/>
        <a:lstStyle/>
        <a:p>
          <a:endParaRPr lang="en-US"/>
        </a:p>
      </dgm:t>
    </dgm:pt>
    <dgm:pt modelId="{6BFDB486-5167-4FD4-8637-A9FCBCA88E23}">
      <dgm:prSet phldrT="[Text]" custT="1"/>
      <dgm:spPr>
        <a:ln>
          <a:solidFill>
            <a:schemeClr val="accent1"/>
          </a:solidFill>
        </a:ln>
      </dgm:spPr>
      <dgm:t>
        <a:bodyPr/>
        <a:lstStyle/>
        <a:p>
          <a:pPr>
            <a:lnSpc>
              <a:spcPct val="90000"/>
            </a:lnSpc>
            <a:spcAft>
              <a:spcPct val="35000"/>
            </a:spcAft>
          </a:pPr>
          <a:endParaRPr lang="en-US" sz="1800" dirty="0" smtClean="0"/>
        </a:p>
        <a:p>
          <a:pPr>
            <a:lnSpc>
              <a:spcPct val="90000"/>
            </a:lnSpc>
            <a:spcAft>
              <a:spcPct val="35000"/>
            </a:spcAft>
          </a:pPr>
          <a:endParaRPr lang="en-US" sz="800" dirty="0" smtClean="0"/>
        </a:p>
        <a:p>
          <a:pPr>
            <a:lnSpc>
              <a:spcPct val="100000"/>
            </a:lnSpc>
            <a:spcAft>
              <a:spcPts val="0"/>
            </a:spcAft>
          </a:pPr>
          <a:r>
            <a:rPr lang="en-US" sz="1800" dirty="0" smtClean="0"/>
            <a:t>2013 </a:t>
          </a:r>
          <a:r>
            <a:rPr lang="en-US" sz="1800" b="1" dirty="0" smtClean="0"/>
            <a:t>Second Exposure Draft</a:t>
          </a:r>
          <a:r>
            <a:rPr lang="en-US" sz="1800" dirty="0" smtClean="0"/>
            <a:t> </a:t>
          </a:r>
        </a:p>
        <a:p>
          <a:pPr>
            <a:lnSpc>
              <a:spcPct val="100000"/>
            </a:lnSpc>
            <a:spcAft>
              <a:spcPts val="0"/>
            </a:spcAft>
          </a:pPr>
          <a:r>
            <a:rPr lang="en-US" sz="1800" i="1" dirty="0" smtClean="0"/>
            <a:t>Leases</a:t>
          </a:r>
          <a:endParaRPr lang="en-US" sz="1800" i="1" dirty="0"/>
        </a:p>
      </dgm:t>
    </dgm:pt>
    <dgm:pt modelId="{CDBF5001-D5C0-4BF5-B2C0-5F786F826D43}" type="parTrans" cxnId="{594D6521-F8D0-4767-BF50-5DBF36A150D4}">
      <dgm:prSet/>
      <dgm:spPr/>
      <dgm:t>
        <a:bodyPr/>
        <a:lstStyle/>
        <a:p>
          <a:endParaRPr lang="en-US"/>
        </a:p>
      </dgm:t>
    </dgm:pt>
    <dgm:pt modelId="{41029C95-9202-40E7-8099-489A0F45F719}" type="sibTrans" cxnId="{594D6521-F8D0-4767-BF50-5DBF36A150D4}">
      <dgm:prSet/>
      <dgm:spPr/>
      <dgm:t>
        <a:bodyPr/>
        <a:lstStyle/>
        <a:p>
          <a:endParaRPr lang="en-US"/>
        </a:p>
      </dgm:t>
    </dgm:pt>
    <dgm:pt modelId="{2EE64A06-518A-4029-BC6E-E02D66881121}">
      <dgm:prSet phldrT="[Text]" custT="1"/>
      <dgm:spPr>
        <a:noFill/>
        <a:ln>
          <a:solidFill>
            <a:schemeClr val="bg1">
              <a:alpha val="90000"/>
            </a:schemeClr>
          </a:solidFill>
        </a:ln>
        <a:effectLst/>
      </dgm:spPr>
      <dgm:t>
        <a:bodyPr anchor="ctr"/>
        <a:lstStyle/>
        <a:p>
          <a:r>
            <a:rPr lang="en-US" sz="1600" dirty="0" smtClean="0"/>
            <a:t>Re-expose proposals </a:t>
          </a:r>
        </a:p>
        <a:p>
          <a:r>
            <a:rPr lang="en-US" sz="1600" dirty="0" smtClean="0"/>
            <a:t>Comment period 120 days</a:t>
          </a:r>
        </a:p>
        <a:p>
          <a:r>
            <a:rPr lang="en-US" sz="1600" dirty="0" smtClean="0"/>
            <a:t>Focus on revisions to 2010 proposals</a:t>
          </a:r>
        </a:p>
        <a:p>
          <a:r>
            <a:rPr lang="en-US" sz="1600" dirty="0" smtClean="0"/>
            <a:t>Contained proposals for both lessees &amp; lessors</a:t>
          </a:r>
          <a:endParaRPr lang="en-US" sz="1600" dirty="0"/>
        </a:p>
      </dgm:t>
    </dgm:pt>
    <dgm:pt modelId="{62788FB1-4464-4E60-9023-BF8984792496}" type="parTrans" cxnId="{4B8757DC-9079-4466-B4AA-CEEF6FF05CD9}">
      <dgm:prSet/>
      <dgm:spPr/>
      <dgm:t>
        <a:bodyPr/>
        <a:lstStyle/>
        <a:p>
          <a:endParaRPr lang="en-US"/>
        </a:p>
      </dgm:t>
    </dgm:pt>
    <dgm:pt modelId="{7415D8FF-4608-4A8F-8E5B-5E32B871FBEC}" type="sibTrans" cxnId="{4B8757DC-9079-4466-B4AA-CEEF6FF05CD9}">
      <dgm:prSet/>
      <dgm:spPr/>
      <dgm:t>
        <a:bodyPr/>
        <a:lstStyle/>
        <a:p>
          <a:endParaRPr lang="en-US"/>
        </a:p>
      </dgm:t>
    </dgm:pt>
    <dgm:pt modelId="{C0E70F7F-D5E6-4F4C-8AEC-45479164894B}">
      <dgm:prSet phldrT="[Text]"/>
      <dgm:spPr>
        <a:solidFill>
          <a:schemeClr val="tx1">
            <a:lumMod val="50000"/>
            <a:lumOff val="50000"/>
          </a:schemeClr>
        </a:solidFill>
        <a:scene3d>
          <a:camera prst="orthographicFront">
            <a:rot lat="0" lon="0" rev="0"/>
          </a:camera>
          <a:lightRig rig="threePt" dir="t">
            <a:rot lat="0" lon="0" rev="1200000"/>
          </a:lightRig>
        </a:scene3d>
      </dgm:spPr>
      <dgm:t>
        <a:bodyPr/>
        <a:lstStyle/>
        <a:p>
          <a:r>
            <a:rPr lang="en-US" b="1" dirty="0" smtClean="0">
              <a:solidFill>
                <a:schemeClr val="bg1"/>
              </a:solidFill>
            </a:rPr>
            <a:t>2013</a:t>
          </a:r>
          <a:endParaRPr lang="en-US" b="1" dirty="0">
            <a:solidFill>
              <a:schemeClr val="bg1"/>
            </a:solidFill>
          </a:endParaRPr>
        </a:p>
      </dgm:t>
    </dgm:pt>
    <dgm:pt modelId="{36926CB5-0E36-4377-9D4B-895A613CEBAA}" type="parTrans" cxnId="{65E38535-68C8-4E13-A6FC-07FCE4031377}">
      <dgm:prSet/>
      <dgm:spPr/>
      <dgm:t>
        <a:bodyPr/>
        <a:lstStyle/>
        <a:p>
          <a:endParaRPr lang="en-US"/>
        </a:p>
      </dgm:t>
    </dgm:pt>
    <dgm:pt modelId="{90312A84-21FD-43B1-94D8-D962868B8F05}" type="sibTrans" cxnId="{65E38535-68C8-4E13-A6FC-07FCE4031377}">
      <dgm:prSet/>
      <dgm:spPr/>
      <dgm:t>
        <a:bodyPr/>
        <a:lstStyle/>
        <a:p>
          <a:endParaRPr lang="en-US"/>
        </a:p>
      </dgm:t>
    </dgm:pt>
    <dgm:pt modelId="{FC1843C7-9E81-4F4B-92EE-A2AE7ADAE6BD}">
      <dgm:prSet phldrT="[Text]" custT="1"/>
      <dgm:spPr>
        <a:ln>
          <a:solidFill>
            <a:schemeClr val="accent1">
              <a:alpha val="90000"/>
            </a:schemeClr>
          </a:solidFill>
        </a:ln>
      </dgm:spPr>
      <dgm:t>
        <a:bodyPr/>
        <a:lstStyle/>
        <a:p>
          <a:r>
            <a:rPr lang="en-US" sz="1800" b="1" dirty="0" smtClean="0"/>
            <a:t>Consultation</a:t>
          </a:r>
          <a:endParaRPr lang="en-US" sz="1800" b="1" dirty="0"/>
        </a:p>
      </dgm:t>
    </dgm:pt>
    <dgm:pt modelId="{0530A965-7DFD-48F3-B54E-C42AE2747843}" type="parTrans" cxnId="{DEC86B5D-91B8-4379-BE06-6BA1B4CEF1E1}">
      <dgm:prSet/>
      <dgm:spPr/>
      <dgm:t>
        <a:bodyPr/>
        <a:lstStyle/>
        <a:p>
          <a:endParaRPr lang="en-US"/>
        </a:p>
      </dgm:t>
    </dgm:pt>
    <dgm:pt modelId="{25510F8E-CE83-407D-B2B3-8F305C28B9CA}" type="sibTrans" cxnId="{DEC86B5D-91B8-4379-BE06-6BA1B4CEF1E1}">
      <dgm:prSet/>
      <dgm:spPr/>
      <dgm:t>
        <a:bodyPr/>
        <a:lstStyle/>
        <a:p>
          <a:endParaRPr lang="en-US"/>
        </a:p>
      </dgm:t>
    </dgm:pt>
    <dgm:pt modelId="{CADC8DB4-BABF-49E6-876E-82526D163A48}">
      <dgm:prSet phldrT="[Text]" custT="1"/>
      <dgm:spPr>
        <a:noFill/>
        <a:ln>
          <a:solidFill>
            <a:schemeClr val="bg1">
              <a:alpha val="90000"/>
            </a:schemeClr>
          </a:solidFill>
        </a:ln>
        <a:effectLst/>
      </dgm:spPr>
      <dgm:t>
        <a:bodyPr anchor="t"/>
        <a:lstStyle/>
        <a:p>
          <a:r>
            <a:rPr lang="en-US" sz="1600" dirty="0" smtClean="0"/>
            <a:t>Outreach </a:t>
          </a:r>
        </a:p>
        <a:p>
          <a:r>
            <a:rPr lang="en-US" sz="1600" dirty="0" smtClean="0"/>
            <a:t>Working group meetings </a:t>
          </a:r>
        </a:p>
        <a:p>
          <a:r>
            <a:rPr lang="en-US" sz="1600" dirty="0" smtClean="0"/>
            <a:t>Redeliberations</a:t>
          </a:r>
          <a:endParaRPr lang="en-US" sz="1600" dirty="0"/>
        </a:p>
      </dgm:t>
    </dgm:pt>
    <dgm:pt modelId="{20AEBE1D-FBD1-44CA-888E-AFCA0C9655A4}" type="parTrans" cxnId="{46D2F6D1-2CFC-451D-80C7-C9B429118E15}">
      <dgm:prSet/>
      <dgm:spPr/>
      <dgm:t>
        <a:bodyPr/>
        <a:lstStyle/>
        <a:p>
          <a:endParaRPr lang="en-US"/>
        </a:p>
      </dgm:t>
    </dgm:pt>
    <dgm:pt modelId="{587CCEFF-E9D1-466F-A75B-EC9BA5DC7C39}" type="sibTrans" cxnId="{46D2F6D1-2CFC-451D-80C7-C9B429118E15}">
      <dgm:prSet/>
      <dgm:spPr/>
      <dgm:t>
        <a:bodyPr/>
        <a:lstStyle/>
        <a:p>
          <a:endParaRPr lang="en-US"/>
        </a:p>
      </dgm:t>
    </dgm:pt>
    <dgm:pt modelId="{4AA36859-3F67-4702-B0EC-864E5DC60BDA}">
      <dgm:prSet phldrT="[Text]"/>
      <dgm:spPr>
        <a:solidFill>
          <a:srgbClr val="A80000"/>
        </a:solidFill>
        <a:scene3d>
          <a:camera prst="orthographicFront">
            <a:rot lat="0" lon="0" rev="0"/>
          </a:camera>
          <a:lightRig rig="threePt" dir="t">
            <a:rot lat="0" lon="0" rev="1200000"/>
          </a:lightRig>
        </a:scene3d>
      </dgm:spPr>
      <dgm:t>
        <a:bodyPr/>
        <a:lstStyle/>
        <a:p>
          <a:r>
            <a:rPr lang="en-US" b="1" dirty="0" smtClean="0">
              <a:solidFill>
                <a:schemeClr val="bg1"/>
              </a:solidFill>
            </a:rPr>
            <a:t>TBD</a:t>
          </a:r>
          <a:endParaRPr lang="en-US" b="1" dirty="0">
            <a:solidFill>
              <a:schemeClr val="bg1"/>
            </a:solidFill>
          </a:endParaRPr>
        </a:p>
      </dgm:t>
    </dgm:pt>
    <dgm:pt modelId="{FB35B4C6-4D81-40DD-8F41-4C0AC38456B4}" type="parTrans" cxnId="{776B239B-1F08-4F32-BD1D-B1C7A9D0D08C}">
      <dgm:prSet/>
      <dgm:spPr/>
      <dgm:t>
        <a:bodyPr/>
        <a:lstStyle/>
        <a:p>
          <a:endParaRPr lang="en-US"/>
        </a:p>
      </dgm:t>
    </dgm:pt>
    <dgm:pt modelId="{527F19D0-F4A3-4056-BA33-53B3B46EF7B9}" type="sibTrans" cxnId="{776B239B-1F08-4F32-BD1D-B1C7A9D0D08C}">
      <dgm:prSet/>
      <dgm:spPr/>
      <dgm:t>
        <a:bodyPr/>
        <a:lstStyle/>
        <a:p>
          <a:endParaRPr lang="en-US"/>
        </a:p>
      </dgm:t>
    </dgm:pt>
    <dgm:pt modelId="{AEDDE340-4697-4B7A-A156-990F0B452279}">
      <dgm:prSet phldrT="[Text]" custT="1"/>
      <dgm:spPr>
        <a:ln>
          <a:solidFill>
            <a:schemeClr val="accent1">
              <a:alpha val="90000"/>
            </a:schemeClr>
          </a:solidFill>
        </a:ln>
      </dgm:spPr>
      <dgm:t>
        <a:bodyPr/>
        <a:lstStyle/>
        <a:p>
          <a:endParaRPr lang="en-US" sz="1800" dirty="0" smtClean="0"/>
        </a:p>
        <a:p>
          <a:r>
            <a:rPr lang="en-US" sz="1800" dirty="0" smtClean="0"/>
            <a:t>TBD                              </a:t>
          </a:r>
          <a:r>
            <a:rPr lang="en-US" sz="1800" b="1" dirty="0" smtClean="0"/>
            <a:t>Final Standard       </a:t>
          </a:r>
          <a:r>
            <a:rPr lang="en-US" sz="1800" i="1" dirty="0" smtClean="0"/>
            <a:t>Leases</a:t>
          </a:r>
          <a:endParaRPr lang="en-US" sz="1800" i="1" dirty="0"/>
        </a:p>
      </dgm:t>
    </dgm:pt>
    <dgm:pt modelId="{D95D9C30-80D4-4906-86E5-7775501FBA42}" type="parTrans" cxnId="{F83EB7B9-05B5-43F9-AC97-EFB2F403C72C}">
      <dgm:prSet/>
      <dgm:spPr/>
      <dgm:t>
        <a:bodyPr/>
        <a:lstStyle/>
        <a:p>
          <a:endParaRPr lang="en-US"/>
        </a:p>
      </dgm:t>
    </dgm:pt>
    <dgm:pt modelId="{DE7AAC0C-8139-48DF-8BA0-AA967F51ED13}" type="sibTrans" cxnId="{F83EB7B9-05B5-43F9-AC97-EFB2F403C72C}">
      <dgm:prSet/>
      <dgm:spPr/>
      <dgm:t>
        <a:bodyPr/>
        <a:lstStyle/>
        <a:p>
          <a:endParaRPr lang="en-US"/>
        </a:p>
      </dgm:t>
    </dgm:pt>
    <dgm:pt modelId="{A9C895A7-9D76-4E0F-8658-2CBCCFFA6380}">
      <dgm:prSet phldrT="[Text]" custT="1"/>
      <dgm:spPr>
        <a:noFill/>
        <a:ln>
          <a:solidFill>
            <a:schemeClr val="bg1">
              <a:alpha val="90000"/>
            </a:schemeClr>
          </a:solidFill>
        </a:ln>
        <a:effectLst/>
      </dgm:spPr>
      <dgm:t>
        <a:bodyPr anchor="t"/>
        <a:lstStyle/>
        <a:p>
          <a:endParaRPr lang="en-US" sz="800" dirty="0" smtClean="0"/>
        </a:p>
        <a:p>
          <a:r>
            <a:rPr lang="en-US" sz="1600" dirty="0" smtClean="0"/>
            <a:t>Effective date: TBD </a:t>
          </a:r>
        </a:p>
        <a:p>
          <a:r>
            <a:rPr lang="en-US" sz="1600" dirty="0" smtClean="0"/>
            <a:t>Will contain guidance for both lessees &amp; lessors</a:t>
          </a:r>
        </a:p>
        <a:p>
          <a:endParaRPr lang="en-US" sz="1700" dirty="0"/>
        </a:p>
      </dgm:t>
    </dgm:pt>
    <dgm:pt modelId="{6EF12F7E-5DE1-436F-AB95-C64E0A15D7DD}" type="parTrans" cxnId="{A03E1604-2132-4025-82AD-D6621E58867F}">
      <dgm:prSet/>
      <dgm:spPr/>
      <dgm:t>
        <a:bodyPr/>
        <a:lstStyle/>
        <a:p>
          <a:endParaRPr lang="en-US"/>
        </a:p>
      </dgm:t>
    </dgm:pt>
    <dgm:pt modelId="{42412485-850D-42E8-8E70-A81AE671E2EC}" type="sibTrans" cxnId="{A03E1604-2132-4025-82AD-D6621E58867F}">
      <dgm:prSet/>
      <dgm:spPr/>
      <dgm:t>
        <a:bodyPr/>
        <a:lstStyle/>
        <a:p>
          <a:endParaRPr lang="en-US"/>
        </a:p>
      </dgm:t>
    </dgm:pt>
    <dgm:pt modelId="{E3840000-3690-4D30-8EA4-277F33BF9B78}" type="pres">
      <dgm:prSet presAssocID="{06254841-6365-4B71-BD1A-3FD1B64102C2}" presName="list" presStyleCnt="0">
        <dgm:presLayoutVars>
          <dgm:dir/>
          <dgm:animLvl val="lvl"/>
        </dgm:presLayoutVars>
      </dgm:prSet>
      <dgm:spPr/>
      <dgm:t>
        <a:bodyPr/>
        <a:lstStyle/>
        <a:p>
          <a:endParaRPr lang="en-US"/>
        </a:p>
      </dgm:t>
    </dgm:pt>
    <dgm:pt modelId="{599808F6-B67B-458F-9B7E-A3D08537A52B}" type="pres">
      <dgm:prSet presAssocID="{78C5E639-6D8E-4AF6-A92A-908FBCEBE2FC}" presName="posSpace" presStyleCnt="0"/>
      <dgm:spPr/>
    </dgm:pt>
    <dgm:pt modelId="{C0EE0903-1155-4C10-AE46-E6429E9AFD20}" type="pres">
      <dgm:prSet presAssocID="{78C5E639-6D8E-4AF6-A92A-908FBCEBE2FC}" presName="vertFlow" presStyleCnt="0"/>
      <dgm:spPr/>
    </dgm:pt>
    <dgm:pt modelId="{57B4472A-57FE-43FE-B9FE-B6F96DBEFB42}" type="pres">
      <dgm:prSet presAssocID="{78C5E639-6D8E-4AF6-A92A-908FBCEBE2FC}" presName="topSpace" presStyleCnt="0"/>
      <dgm:spPr/>
    </dgm:pt>
    <dgm:pt modelId="{6599176A-A144-4B4B-9349-5D9C09C1197D}" type="pres">
      <dgm:prSet presAssocID="{78C5E639-6D8E-4AF6-A92A-908FBCEBE2FC}" presName="firstComp" presStyleCnt="0"/>
      <dgm:spPr/>
    </dgm:pt>
    <dgm:pt modelId="{2C5B81B1-DEA6-42AE-9811-8A75EAD417D0}" type="pres">
      <dgm:prSet presAssocID="{78C5E639-6D8E-4AF6-A92A-908FBCEBE2FC}" presName="firstChild" presStyleLbl="bgAccFollowNode1" presStyleIdx="0" presStyleCnt="8" custScaleX="120425" custScaleY="241078" custLinFactNeighborX="30931" custLinFactNeighborY="1803"/>
      <dgm:spPr/>
      <dgm:t>
        <a:bodyPr/>
        <a:lstStyle/>
        <a:p>
          <a:endParaRPr lang="en-US"/>
        </a:p>
      </dgm:t>
    </dgm:pt>
    <dgm:pt modelId="{DDC68E48-9B5E-4211-A61C-C37A4E8574A2}" type="pres">
      <dgm:prSet presAssocID="{78C5E639-6D8E-4AF6-A92A-908FBCEBE2FC}" presName="firstChildTx" presStyleLbl="bgAccFollowNode1" presStyleIdx="0" presStyleCnt="8">
        <dgm:presLayoutVars>
          <dgm:bulletEnabled val="1"/>
        </dgm:presLayoutVars>
      </dgm:prSet>
      <dgm:spPr/>
      <dgm:t>
        <a:bodyPr/>
        <a:lstStyle/>
        <a:p>
          <a:endParaRPr lang="en-US"/>
        </a:p>
      </dgm:t>
    </dgm:pt>
    <dgm:pt modelId="{71EE8228-28D6-4330-A3A0-620958A97746}" type="pres">
      <dgm:prSet presAssocID="{051E18DE-3FCE-4ED3-A1A1-EC0D5C62A126}" presName="comp" presStyleCnt="0"/>
      <dgm:spPr/>
    </dgm:pt>
    <dgm:pt modelId="{0F87BE31-7A67-44F0-AAFC-F12FB1E18891}" type="pres">
      <dgm:prSet presAssocID="{051E18DE-3FCE-4ED3-A1A1-EC0D5C62A126}" presName="child" presStyleLbl="bgAccFollowNode1" presStyleIdx="1" presStyleCnt="8" custScaleX="122048" custScaleY="303283" custLinFactNeighborX="33936" custLinFactNeighborY="29952"/>
      <dgm:spPr/>
      <dgm:t>
        <a:bodyPr/>
        <a:lstStyle/>
        <a:p>
          <a:endParaRPr lang="en-US"/>
        </a:p>
      </dgm:t>
    </dgm:pt>
    <dgm:pt modelId="{E6B40B2C-93AC-4754-8B5A-F3CC19ECC9A1}" type="pres">
      <dgm:prSet presAssocID="{051E18DE-3FCE-4ED3-A1A1-EC0D5C62A126}" presName="childTx" presStyleLbl="bgAccFollowNode1" presStyleIdx="1" presStyleCnt="8">
        <dgm:presLayoutVars>
          <dgm:bulletEnabled val="1"/>
        </dgm:presLayoutVars>
      </dgm:prSet>
      <dgm:spPr/>
      <dgm:t>
        <a:bodyPr/>
        <a:lstStyle/>
        <a:p>
          <a:endParaRPr lang="en-US"/>
        </a:p>
      </dgm:t>
    </dgm:pt>
    <dgm:pt modelId="{498A6D78-6EE1-41CE-A592-8DBCF452541E}" type="pres">
      <dgm:prSet presAssocID="{78C5E639-6D8E-4AF6-A92A-908FBCEBE2FC}" presName="negSpace" presStyleCnt="0"/>
      <dgm:spPr/>
    </dgm:pt>
    <dgm:pt modelId="{27F02D95-2F54-407F-8709-646913E1A5D9}" type="pres">
      <dgm:prSet presAssocID="{78C5E639-6D8E-4AF6-A92A-908FBCEBE2FC}" presName="circle" presStyleLbl="node1" presStyleIdx="0" presStyleCnt="4" custLinFactNeighborX="38066" custLinFactNeighborY="1804"/>
      <dgm:spPr/>
      <dgm:t>
        <a:bodyPr/>
        <a:lstStyle/>
        <a:p>
          <a:endParaRPr lang="en-US"/>
        </a:p>
      </dgm:t>
    </dgm:pt>
    <dgm:pt modelId="{E6E65CF7-AFAD-4FAA-996D-B63525850C3A}" type="pres">
      <dgm:prSet presAssocID="{C7904C4C-2AF3-4EFE-A019-6D54DC8859D7}" presName="transSpace" presStyleCnt="0"/>
      <dgm:spPr/>
    </dgm:pt>
    <dgm:pt modelId="{7FFF60D5-32AB-408E-B19B-DE41BA2049E3}" type="pres">
      <dgm:prSet presAssocID="{E0067ADA-5809-464D-9B55-77248E842099}" presName="posSpace" presStyleCnt="0"/>
      <dgm:spPr/>
    </dgm:pt>
    <dgm:pt modelId="{074DFC03-A97B-4C90-84FE-C5A78F3F68E9}" type="pres">
      <dgm:prSet presAssocID="{E0067ADA-5809-464D-9B55-77248E842099}" presName="vertFlow" presStyleCnt="0"/>
      <dgm:spPr/>
    </dgm:pt>
    <dgm:pt modelId="{52CD9EC0-0A7F-44DB-937E-BC889C12A36E}" type="pres">
      <dgm:prSet presAssocID="{E0067ADA-5809-464D-9B55-77248E842099}" presName="topSpace" presStyleCnt="0"/>
      <dgm:spPr/>
    </dgm:pt>
    <dgm:pt modelId="{98D39363-34B3-4A3E-BD4B-C915DB1E98AD}" type="pres">
      <dgm:prSet presAssocID="{E0067ADA-5809-464D-9B55-77248E842099}" presName="firstComp" presStyleCnt="0"/>
      <dgm:spPr/>
    </dgm:pt>
    <dgm:pt modelId="{56F7C3CF-5455-453B-90CB-17BEAB82E406}" type="pres">
      <dgm:prSet presAssocID="{E0067ADA-5809-464D-9B55-77248E842099}" presName="firstChild" presStyleLbl="bgAccFollowNode1" presStyleIdx="2" presStyleCnt="8" custScaleX="121296" custScaleY="240580" custLinFactNeighborX="10037" custLinFactNeighborY="1803"/>
      <dgm:spPr/>
      <dgm:t>
        <a:bodyPr/>
        <a:lstStyle/>
        <a:p>
          <a:endParaRPr lang="en-US"/>
        </a:p>
      </dgm:t>
    </dgm:pt>
    <dgm:pt modelId="{939D0507-8041-4A71-9978-D6F266C73196}" type="pres">
      <dgm:prSet presAssocID="{E0067ADA-5809-464D-9B55-77248E842099}" presName="firstChildTx" presStyleLbl="bgAccFollowNode1" presStyleIdx="2" presStyleCnt="8">
        <dgm:presLayoutVars>
          <dgm:bulletEnabled val="1"/>
        </dgm:presLayoutVars>
      </dgm:prSet>
      <dgm:spPr/>
      <dgm:t>
        <a:bodyPr/>
        <a:lstStyle/>
        <a:p>
          <a:endParaRPr lang="en-US"/>
        </a:p>
      </dgm:t>
    </dgm:pt>
    <dgm:pt modelId="{38D1DB02-5A58-4632-A027-7CD999D9512D}" type="pres">
      <dgm:prSet presAssocID="{2EE64A06-518A-4029-BC6E-E02D66881121}" presName="comp" presStyleCnt="0"/>
      <dgm:spPr/>
    </dgm:pt>
    <dgm:pt modelId="{2F53F4C9-BE18-4738-89BF-D12CDFADA9FE}" type="pres">
      <dgm:prSet presAssocID="{2EE64A06-518A-4029-BC6E-E02D66881121}" presName="child" presStyleLbl="bgAccFollowNode1" presStyleIdx="3" presStyleCnt="8" custScaleX="129387" custScaleY="283826" custLinFactNeighborX="3781" custLinFactNeighborY="47171"/>
      <dgm:spPr/>
      <dgm:t>
        <a:bodyPr/>
        <a:lstStyle/>
        <a:p>
          <a:endParaRPr lang="en-US"/>
        </a:p>
      </dgm:t>
    </dgm:pt>
    <dgm:pt modelId="{4BDFF1A1-2AF0-4173-B776-2E723FD05CAD}" type="pres">
      <dgm:prSet presAssocID="{2EE64A06-518A-4029-BC6E-E02D66881121}" presName="childTx" presStyleLbl="bgAccFollowNode1" presStyleIdx="3" presStyleCnt="8">
        <dgm:presLayoutVars>
          <dgm:bulletEnabled val="1"/>
        </dgm:presLayoutVars>
      </dgm:prSet>
      <dgm:spPr/>
      <dgm:t>
        <a:bodyPr/>
        <a:lstStyle/>
        <a:p>
          <a:endParaRPr lang="en-US"/>
        </a:p>
      </dgm:t>
    </dgm:pt>
    <dgm:pt modelId="{56ED6DA8-85E9-4197-9FBC-EF8C56981FA4}" type="pres">
      <dgm:prSet presAssocID="{E0067ADA-5809-464D-9B55-77248E842099}" presName="negSpace" presStyleCnt="0"/>
      <dgm:spPr/>
    </dgm:pt>
    <dgm:pt modelId="{43629CBD-211E-4B9D-9413-C66ACC9BCAAB}" type="pres">
      <dgm:prSet presAssocID="{E0067ADA-5809-464D-9B55-77248E842099}" presName="circle" presStyleLbl="node1" presStyleIdx="1" presStyleCnt="4" custLinFactNeighborX="11930" custLinFactNeighborY="1804"/>
      <dgm:spPr/>
      <dgm:t>
        <a:bodyPr/>
        <a:lstStyle/>
        <a:p>
          <a:endParaRPr lang="en-US"/>
        </a:p>
      </dgm:t>
    </dgm:pt>
    <dgm:pt modelId="{7C6657CA-35CF-444D-9E6F-7DB9A70D3E71}" type="pres">
      <dgm:prSet presAssocID="{B0A60476-CA3C-4F50-8E71-0CFEECA89755}" presName="transSpace" presStyleCnt="0"/>
      <dgm:spPr/>
    </dgm:pt>
    <dgm:pt modelId="{4DA879F2-DD0B-4578-A54C-22A473F1E07B}" type="pres">
      <dgm:prSet presAssocID="{C0E70F7F-D5E6-4F4C-8AEC-45479164894B}" presName="posSpace" presStyleCnt="0"/>
      <dgm:spPr/>
    </dgm:pt>
    <dgm:pt modelId="{54A26DD9-5629-4905-BB04-BDE4F87FC920}" type="pres">
      <dgm:prSet presAssocID="{C0E70F7F-D5E6-4F4C-8AEC-45479164894B}" presName="vertFlow" presStyleCnt="0"/>
      <dgm:spPr/>
    </dgm:pt>
    <dgm:pt modelId="{50EDC2FD-3B35-47E9-9E74-015404FE8D2F}" type="pres">
      <dgm:prSet presAssocID="{C0E70F7F-D5E6-4F4C-8AEC-45479164894B}" presName="topSpace" presStyleCnt="0"/>
      <dgm:spPr/>
    </dgm:pt>
    <dgm:pt modelId="{C4FD8E34-7698-4908-B227-61AB6481C277}" type="pres">
      <dgm:prSet presAssocID="{C0E70F7F-D5E6-4F4C-8AEC-45479164894B}" presName="firstComp" presStyleCnt="0"/>
      <dgm:spPr/>
    </dgm:pt>
    <dgm:pt modelId="{48B0E2E9-5D00-422F-A546-C0288FC25125}" type="pres">
      <dgm:prSet presAssocID="{C0E70F7F-D5E6-4F4C-8AEC-45479164894B}" presName="firstChild" presStyleLbl="bgAccFollowNode1" presStyleIdx="4" presStyleCnt="8" custScaleX="120646" custScaleY="240580" custLinFactNeighborX="-9316" custLinFactNeighborY="-898"/>
      <dgm:spPr/>
      <dgm:t>
        <a:bodyPr/>
        <a:lstStyle/>
        <a:p>
          <a:endParaRPr lang="en-US"/>
        </a:p>
      </dgm:t>
    </dgm:pt>
    <dgm:pt modelId="{27BFE6AC-331E-4557-9B0D-9EC598A27743}" type="pres">
      <dgm:prSet presAssocID="{C0E70F7F-D5E6-4F4C-8AEC-45479164894B}" presName="firstChildTx" presStyleLbl="bgAccFollowNode1" presStyleIdx="4" presStyleCnt="8">
        <dgm:presLayoutVars>
          <dgm:bulletEnabled val="1"/>
        </dgm:presLayoutVars>
      </dgm:prSet>
      <dgm:spPr/>
      <dgm:t>
        <a:bodyPr/>
        <a:lstStyle/>
        <a:p>
          <a:endParaRPr lang="en-US"/>
        </a:p>
      </dgm:t>
    </dgm:pt>
    <dgm:pt modelId="{6B1EC9D7-0744-4078-B770-D744B0D5514C}" type="pres">
      <dgm:prSet presAssocID="{CADC8DB4-BABF-49E6-876E-82526D163A48}" presName="comp" presStyleCnt="0"/>
      <dgm:spPr/>
    </dgm:pt>
    <dgm:pt modelId="{DB997F93-013D-45FA-83F2-DB46BD52FBF6}" type="pres">
      <dgm:prSet presAssocID="{CADC8DB4-BABF-49E6-876E-82526D163A48}" presName="child" presStyleLbl="bgAccFollowNode1" presStyleIdx="5" presStyleCnt="8" custScaleX="124007" custScaleY="293642" custLinFactNeighborX="-7813" custLinFactNeighborY="26958"/>
      <dgm:spPr/>
      <dgm:t>
        <a:bodyPr/>
        <a:lstStyle/>
        <a:p>
          <a:endParaRPr lang="en-US"/>
        </a:p>
      </dgm:t>
    </dgm:pt>
    <dgm:pt modelId="{54FA3BA5-0967-47ED-B254-0358F920149A}" type="pres">
      <dgm:prSet presAssocID="{CADC8DB4-BABF-49E6-876E-82526D163A48}" presName="childTx" presStyleLbl="bgAccFollowNode1" presStyleIdx="5" presStyleCnt="8">
        <dgm:presLayoutVars>
          <dgm:bulletEnabled val="1"/>
        </dgm:presLayoutVars>
      </dgm:prSet>
      <dgm:spPr/>
      <dgm:t>
        <a:bodyPr/>
        <a:lstStyle/>
        <a:p>
          <a:endParaRPr lang="en-US"/>
        </a:p>
      </dgm:t>
    </dgm:pt>
    <dgm:pt modelId="{AC1B1781-A6CB-401E-B0CD-CAD7C62632AB}" type="pres">
      <dgm:prSet presAssocID="{C0E70F7F-D5E6-4F4C-8AEC-45479164894B}" presName="negSpace" presStyleCnt="0"/>
      <dgm:spPr/>
    </dgm:pt>
    <dgm:pt modelId="{D8633A65-397C-4AC6-ADC0-1B030951FEC5}" type="pres">
      <dgm:prSet presAssocID="{C0E70F7F-D5E6-4F4C-8AEC-45479164894B}" presName="circle" presStyleLbl="node1" presStyleIdx="2" presStyleCnt="4" custLinFactNeighborX="-10927" custLinFactNeighborY="-898"/>
      <dgm:spPr/>
      <dgm:t>
        <a:bodyPr/>
        <a:lstStyle/>
        <a:p>
          <a:endParaRPr lang="en-US"/>
        </a:p>
      </dgm:t>
    </dgm:pt>
    <dgm:pt modelId="{834289A6-1D4F-4E45-B3B2-2A052F269A0B}" type="pres">
      <dgm:prSet presAssocID="{90312A84-21FD-43B1-94D8-D962868B8F05}" presName="transSpace" presStyleCnt="0"/>
      <dgm:spPr/>
    </dgm:pt>
    <dgm:pt modelId="{4DD4896F-AC4B-4057-BE49-1EB30F6796AB}" type="pres">
      <dgm:prSet presAssocID="{4AA36859-3F67-4702-B0EC-864E5DC60BDA}" presName="posSpace" presStyleCnt="0"/>
      <dgm:spPr/>
    </dgm:pt>
    <dgm:pt modelId="{54C15416-D9BE-4AFC-8410-16E557521325}" type="pres">
      <dgm:prSet presAssocID="{4AA36859-3F67-4702-B0EC-864E5DC60BDA}" presName="vertFlow" presStyleCnt="0"/>
      <dgm:spPr/>
    </dgm:pt>
    <dgm:pt modelId="{6147F0D9-30C4-4AA6-8478-742D647399D8}" type="pres">
      <dgm:prSet presAssocID="{4AA36859-3F67-4702-B0EC-864E5DC60BDA}" presName="topSpace" presStyleCnt="0"/>
      <dgm:spPr/>
    </dgm:pt>
    <dgm:pt modelId="{9AFF56A1-6182-4392-835F-CC2F59F5EB09}" type="pres">
      <dgm:prSet presAssocID="{4AA36859-3F67-4702-B0EC-864E5DC60BDA}" presName="firstComp" presStyleCnt="0"/>
      <dgm:spPr/>
    </dgm:pt>
    <dgm:pt modelId="{C224A98D-043B-41C3-8DDC-7982338D2526}" type="pres">
      <dgm:prSet presAssocID="{4AA36859-3F67-4702-B0EC-864E5DC60BDA}" presName="firstChild" presStyleLbl="bgAccFollowNode1" presStyleIdx="6" presStyleCnt="8" custScaleX="121236" custScaleY="240580" custLinFactNeighborX="-33231" custLinFactNeighborY="-1836"/>
      <dgm:spPr/>
      <dgm:t>
        <a:bodyPr/>
        <a:lstStyle/>
        <a:p>
          <a:endParaRPr lang="en-US"/>
        </a:p>
      </dgm:t>
    </dgm:pt>
    <dgm:pt modelId="{788715A3-4BB5-4FDC-9884-578DA25865B3}" type="pres">
      <dgm:prSet presAssocID="{4AA36859-3F67-4702-B0EC-864E5DC60BDA}" presName="firstChildTx" presStyleLbl="bgAccFollowNode1" presStyleIdx="6" presStyleCnt="8">
        <dgm:presLayoutVars>
          <dgm:bulletEnabled val="1"/>
        </dgm:presLayoutVars>
      </dgm:prSet>
      <dgm:spPr/>
      <dgm:t>
        <a:bodyPr/>
        <a:lstStyle/>
        <a:p>
          <a:endParaRPr lang="en-US"/>
        </a:p>
      </dgm:t>
    </dgm:pt>
    <dgm:pt modelId="{B40E39FB-CEDC-46B8-A5EC-BA3FBA0A3C6B}" type="pres">
      <dgm:prSet presAssocID="{A9C895A7-9D76-4E0F-8658-2CBCCFFA6380}" presName="comp" presStyleCnt="0"/>
      <dgm:spPr/>
    </dgm:pt>
    <dgm:pt modelId="{EC0D75D6-5A0C-426E-A1AB-F22DBF1961AE}" type="pres">
      <dgm:prSet presAssocID="{A9C895A7-9D76-4E0F-8658-2CBCCFFA6380}" presName="child" presStyleLbl="bgAccFollowNode1" presStyleIdx="7" presStyleCnt="8" custScaleX="123908" custScaleY="316206" custLinFactNeighborX="-34430" custLinFactNeighborY="26958"/>
      <dgm:spPr/>
      <dgm:t>
        <a:bodyPr/>
        <a:lstStyle/>
        <a:p>
          <a:endParaRPr lang="en-US"/>
        </a:p>
      </dgm:t>
    </dgm:pt>
    <dgm:pt modelId="{A07A2198-F29C-4199-9C24-2C21C6EF8CCF}" type="pres">
      <dgm:prSet presAssocID="{A9C895A7-9D76-4E0F-8658-2CBCCFFA6380}" presName="childTx" presStyleLbl="bgAccFollowNode1" presStyleIdx="7" presStyleCnt="8">
        <dgm:presLayoutVars>
          <dgm:bulletEnabled val="1"/>
        </dgm:presLayoutVars>
      </dgm:prSet>
      <dgm:spPr/>
      <dgm:t>
        <a:bodyPr/>
        <a:lstStyle/>
        <a:p>
          <a:endParaRPr lang="en-US"/>
        </a:p>
      </dgm:t>
    </dgm:pt>
    <dgm:pt modelId="{94B028F3-F77D-4C31-B4E3-5A593E62BC6C}" type="pres">
      <dgm:prSet presAssocID="{4AA36859-3F67-4702-B0EC-864E5DC60BDA}" presName="negSpace" presStyleCnt="0"/>
      <dgm:spPr/>
    </dgm:pt>
    <dgm:pt modelId="{33EEA9B4-F7CF-4EB2-96DA-18CDDEF86E68}" type="pres">
      <dgm:prSet presAssocID="{4AA36859-3F67-4702-B0EC-864E5DC60BDA}" presName="circle" presStyleLbl="node1" presStyleIdx="3" presStyleCnt="4" custLinFactNeighborX="-26565" custLinFactNeighborY="-1837"/>
      <dgm:spPr/>
      <dgm:t>
        <a:bodyPr/>
        <a:lstStyle/>
        <a:p>
          <a:endParaRPr lang="en-US"/>
        </a:p>
      </dgm:t>
    </dgm:pt>
  </dgm:ptLst>
  <dgm:cxnLst>
    <dgm:cxn modelId="{A737751C-43C8-4A52-B970-13B7CCC11F4E}" type="presOf" srcId="{CADC8DB4-BABF-49E6-876E-82526D163A48}" destId="{DB997F93-013D-45FA-83F2-DB46BD52FBF6}" srcOrd="0" destOrd="0" presId="urn:microsoft.com/office/officeart/2005/8/layout/hList9"/>
    <dgm:cxn modelId="{0E865D01-20AE-4ABB-A8CF-DF6AA93925FC}" srcId="{78C5E639-6D8E-4AF6-A92A-908FBCEBE2FC}" destId="{70368650-10B5-4338-B0B3-289C965CCE9D}" srcOrd="0" destOrd="0" parTransId="{68D418A3-94D5-405D-B375-A203CCE4F503}" sibTransId="{F573B636-37B0-42D3-81D4-7B5A41142B7D}"/>
    <dgm:cxn modelId="{587C289C-AB15-4F7D-8EC7-9DF481B3B861}" srcId="{06254841-6365-4B71-BD1A-3FD1B64102C2}" destId="{E0067ADA-5809-464D-9B55-77248E842099}" srcOrd="1" destOrd="0" parTransId="{38E71F56-3F72-49BE-9780-8A054BA5FD14}" sibTransId="{B0A60476-CA3C-4F50-8E71-0CFEECA89755}"/>
    <dgm:cxn modelId="{E9F0CF82-C87E-481B-9F32-D661509B3B33}" srcId="{06254841-6365-4B71-BD1A-3FD1B64102C2}" destId="{78C5E639-6D8E-4AF6-A92A-908FBCEBE2FC}" srcOrd="0" destOrd="0" parTransId="{484360BB-E4F2-4770-B164-0E12417E234B}" sibTransId="{C7904C4C-2AF3-4EFE-A019-6D54DC8859D7}"/>
    <dgm:cxn modelId="{BE513013-8EE2-4131-872F-100DBF196CF5}" type="presOf" srcId="{051E18DE-3FCE-4ED3-A1A1-EC0D5C62A126}" destId="{0F87BE31-7A67-44F0-AAFC-F12FB1E18891}" srcOrd="0" destOrd="0" presId="urn:microsoft.com/office/officeart/2005/8/layout/hList9"/>
    <dgm:cxn modelId="{E09060C7-F0D2-4BF6-B71F-641DA3FF0D71}" type="presOf" srcId="{78C5E639-6D8E-4AF6-A92A-908FBCEBE2FC}" destId="{27F02D95-2F54-407F-8709-646913E1A5D9}" srcOrd="0" destOrd="0" presId="urn:microsoft.com/office/officeart/2005/8/layout/hList9"/>
    <dgm:cxn modelId="{7B477A05-CF13-4B5E-A168-CDA8D1DD55E5}" type="presOf" srcId="{A9C895A7-9D76-4E0F-8658-2CBCCFFA6380}" destId="{EC0D75D6-5A0C-426E-A1AB-F22DBF1961AE}" srcOrd="0" destOrd="0" presId="urn:microsoft.com/office/officeart/2005/8/layout/hList9"/>
    <dgm:cxn modelId="{DE6997BF-F965-4802-A9EB-FBFBE87D752C}" type="presOf" srcId="{70368650-10B5-4338-B0B3-289C965CCE9D}" destId="{DDC68E48-9B5E-4211-A61C-C37A4E8574A2}" srcOrd="1" destOrd="0" presId="urn:microsoft.com/office/officeart/2005/8/layout/hList9"/>
    <dgm:cxn modelId="{528CD1D3-861A-44AF-9560-D927F8B1E906}" type="presOf" srcId="{AEDDE340-4697-4B7A-A156-990F0B452279}" destId="{C224A98D-043B-41C3-8DDC-7982338D2526}" srcOrd="0" destOrd="0" presId="urn:microsoft.com/office/officeart/2005/8/layout/hList9"/>
    <dgm:cxn modelId="{3660643E-8A65-4351-B900-AE2A54AFE2E8}" type="presOf" srcId="{6BFDB486-5167-4FD4-8637-A9FCBCA88E23}" destId="{56F7C3CF-5455-453B-90CB-17BEAB82E406}" srcOrd="0" destOrd="0" presId="urn:microsoft.com/office/officeart/2005/8/layout/hList9"/>
    <dgm:cxn modelId="{CE7498D4-DC23-4186-936C-603723D60641}" type="presOf" srcId="{2EE64A06-518A-4029-BC6E-E02D66881121}" destId="{4BDFF1A1-2AF0-4173-B776-2E723FD05CAD}" srcOrd="1" destOrd="0" presId="urn:microsoft.com/office/officeart/2005/8/layout/hList9"/>
    <dgm:cxn modelId="{F92189B5-7B39-4A95-99E1-05C9CF7F5DBE}" srcId="{78C5E639-6D8E-4AF6-A92A-908FBCEBE2FC}" destId="{051E18DE-3FCE-4ED3-A1A1-EC0D5C62A126}" srcOrd="1" destOrd="0" parTransId="{47F64716-80D6-449A-BFB7-18626FE5FC73}" sibTransId="{54D76659-A9FD-41D3-993D-D10432FDF3D3}"/>
    <dgm:cxn modelId="{46D2F6D1-2CFC-451D-80C7-C9B429118E15}" srcId="{C0E70F7F-D5E6-4F4C-8AEC-45479164894B}" destId="{CADC8DB4-BABF-49E6-876E-82526D163A48}" srcOrd="1" destOrd="0" parTransId="{20AEBE1D-FBD1-44CA-888E-AFCA0C9655A4}" sibTransId="{587CCEFF-E9D1-466F-A75B-EC9BA5DC7C39}"/>
    <dgm:cxn modelId="{DEC86B5D-91B8-4379-BE06-6BA1B4CEF1E1}" srcId="{C0E70F7F-D5E6-4F4C-8AEC-45479164894B}" destId="{FC1843C7-9E81-4F4B-92EE-A2AE7ADAE6BD}" srcOrd="0" destOrd="0" parTransId="{0530A965-7DFD-48F3-B54E-C42AE2747843}" sibTransId="{25510F8E-CE83-407D-B2B3-8F305C28B9CA}"/>
    <dgm:cxn modelId="{DCE1674C-B3D5-4868-8DE7-46E352B4F094}" type="presOf" srcId="{AEDDE340-4697-4B7A-A156-990F0B452279}" destId="{788715A3-4BB5-4FDC-9884-578DA25865B3}" srcOrd="1" destOrd="0" presId="urn:microsoft.com/office/officeart/2005/8/layout/hList9"/>
    <dgm:cxn modelId="{033F14AF-718C-4A56-A25A-0EE63851A51E}" type="presOf" srcId="{FC1843C7-9E81-4F4B-92EE-A2AE7ADAE6BD}" destId="{48B0E2E9-5D00-422F-A546-C0288FC25125}" srcOrd="0" destOrd="0" presId="urn:microsoft.com/office/officeart/2005/8/layout/hList9"/>
    <dgm:cxn modelId="{4E000CED-3F9F-4513-B226-1086E747998B}" type="presOf" srcId="{051E18DE-3FCE-4ED3-A1A1-EC0D5C62A126}" destId="{E6B40B2C-93AC-4754-8B5A-F3CC19ECC9A1}" srcOrd="1" destOrd="0" presId="urn:microsoft.com/office/officeart/2005/8/layout/hList9"/>
    <dgm:cxn modelId="{B8C462CA-1040-4271-97C9-B06806E9C2E6}" type="presOf" srcId="{2EE64A06-518A-4029-BC6E-E02D66881121}" destId="{2F53F4C9-BE18-4738-89BF-D12CDFADA9FE}" srcOrd="0" destOrd="0" presId="urn:microsoft.com/office/officeart/2005/8/layout/hList9"/>
    <dgm:cxn modelId="{FD7B572E-F444-4B93-B4E2-66A7767DD449}" type="presOf" srcId="{E0067ADA-5809-464D-9B55-77248E842099}" destId="{43629CBD-211E-4B9D-9413-C66ACC9BCAAB}" srcOrd="0" destOrd="0" presId="urn:microsoft.com/office/officeart/2005/8/layout/hList9"/>
    <dgm:cxn modelId="{65E38535-68C8-4E13-A6FC-07FCE4031377}" srcId="{06254841-6365-4B71-BD1A-3FD1B64102C2}" destId="{C0E70F7F-D5E6-4F4C-8AEC-45479164894B}" srcOrd="2" destOrd="0" parTransId="{36926CB5-0E36-4377-9D4B-895A613CEBAA}" sibTransId="{90312A84-21FD-43B1-94D8-D962868B8F05}"/>
    <dgm:cxn modelId="{776B239B-1F08-4F32-BD1D-B1C7A9D0D08C}" srcId="{06254841-6365-4B71-BD1A-3FD1B64102C2}" destId="{4AA36859-3F67-4702-B0EC-864E5DC60BDA}" srcOrd="3" destOrd="0" parTransId="{FB35B4C6-4D81-40DD-8F41-4C0AC38456B4}" sibTransId="{527F19D0-F4A3-4056-BA33-53B3B46EF7B9}"/>
    <dgm:cxn modelId="{5853DEE3-088D-4B22-A846-7A385EFF0879}" type="presOf" srcId="{C0E70F7F-D5E6-4F4C-8AEC-45479164894B}" destId="{D8633A65-397C-4AC6-ADC0-1B030951FEC5}" srcOrd="0" destOrd="0" presId="urn:microsoft.com/office/officeart/2005/8/layout/hList9"/>
    <dgm:cxn modelId="{A9B4BE00-D01B-4AA1-98B6-E46334D5D653}" type="presOf" srcId="{A9C895A7-9D76-4E0F-8658-2CBCCFFA6380}" destId="{A07A2198-F29C-4199-9C24-2C21C6EF8CCF}" srcOrd="1" destOrd="0" presId="urn:microsoft.com/office/officeart/2005/8/layout/hList9"/>
    <dgm:cxn modelId="{4B8757DC-9079-4466-B4AA-CEEF6FF05CD9}" srcId="{E0067ADA-5809-464D-9B55-77248E842099}" destId="{2EE64A06-518A-4029-BC6E-E02D66881121}" srcOrd="1" destOrd="0" parTransId="{62788FB1-4464-4E60-9023-BF8984792496}" sibTransId="{7415D8FF-4608-4A8F-8E5B-5E32B871FBEC}"/>
    <dgm:cxn modelId="{F83EB7B9-05B5-43F9-AC97-EFB2F403C72C}" srcId="{4AA36859-3F67-4702-B0EC-864E5DC60BDA}" destId="{AEDDE340-4697-4B7A-A156-990F0B452279}" srcOrd="0" destOrd="0" parTransId="{D95D9C30-80D4-4906-86E5-7775501FBA42}" sibTransId="{DE7AAC0C-8139-48DF-8BA0-AA967F51ED13}"/>
    <dgm:cxn modelId="{39F197BB-CB12-4C35-91E6-98D9546DF088}" type="presOf" srcId="{70368650-10B5-4338-B0B3-289C965CCE9D}" destId="{2C5B81B1-DEA6-42AE-9811-8A75EAD417D0}" srcOrd="0" destOrd="0" presId="urn:microsoft.com/office/officeart/2005/8/layout/hList9"/>
    <dgm:cxn modelId="{CCD2A33D-5E5B-416E-B7A6-85F446C7A7A7}" type="presOf" srcId="{06254841-6365-4B71-BD1A-3FD1B64102C2}" destId="{E3840000-3690-4D30-8EA4-277F33BF9B78}" srcOrd="0" destOrd="0" presId="urn:microsoft.com/office/officeart/2005/8/layout/hList9"/>
    <dgm:cxn modelId="{BAB0D966-68E2-4262-AA50-E8E0E0971484}" type="presOf" srcId="{CADC8DB4-BABF-49E6-876E-82526D163A48}" destId="{54FA3BA5-0967-47ED-B254-0358F920149A}" srcOrd="1" destOrd="0" presId="urn:microsoft.com/office/officeart/2005/8/layout/hList9"/>
    <dgm:cxn modelId="{A03E1604-2132-4025-82AD-D6621E58867F}" srcId="{4AA36859-3F67-4702-B0EC-864E5DC60BDA}" destId="{A9C895A7-9D76-4E0F-8658-2CBCCFFA6380}" srcOrd="1" destOrd="0" parTransId="{6EF12F7E-5DE1-436F-AB95-C64E0A15D7DD}" sibTransId="{42412485-850D-42E8-8E70-A81AE671E2EC}"/>
    <dgm:cxn modelId="{ACAEC127-23DD-4C68-A47D-39DA507CC6E9}" type="presOf" srcId="{6BFDB486-5167-4FD4-8637-A9FCBCA88E23}" destId="{939D0507-8041-4A71-9978-D6F266C73196}" srcOrd="1" destOrd="0" presId="urn:microsoft.com/office/officeart/2005/8/layout/hList9"/>
    <dgm:cxn modelId="{594D6521-F8D0-4767-BF50-5DBF36A150D4}" srcId="{E0067ADA-5809-464D-9B55-77248E842099}" destId="{6BFDB486-5167-4FD4-8637-A9FCBCA88E23}" srcOrd="0" destOrd="0" parTransId="{CDBF5001-D5C0-4BF5-B2C0-5F786F826D43}" sibTransId="{41029C95-9202-40E7-8099-489A0F45F719}"/>
    <dgm:cxn modelId="{231AFAB8-7B7F-4A32-B242-0F2DB4799A9B}" type="presOf" srcId="{4AA36859-3F67-4702-B0EC-864E5DC60BDA}" destId="{33EEA9B4-F7CF-4EB2-96DA-18CDDEF86E68}" srcOrd="0" destOrd="0" presId="urn:microsoft.com/office/officeart/2005/8/layout/hList9"/>
    <dgm:cxn modelId="{EF68A2A2-2AD5-4F60-81CD-F2DE6A7CCEE2}" type="presOf" srcId="{FC1843C7-9E81-4F4B-92EE-A2AE7ADAE6BD}" destId="{27BFE6AC-331E-4557-9B0D-9EC598A27743}" srcOrd="1" destOrd="0" presId="urn:microsoft.com/office/officeart/2005/8/layout/hList9"/>
    <dgm:cxn modelId="{06E0FC19-A64E-4540-A6E5-83234C42D37D}" type="presParOf" srcId="{E3840000-3690-4D30-8EA4-277F33BF9B78}" destId="{599808F6-B67B-458F-9B7E-A3D08537A52B}" srcOrd="0" destOrd="0" presId="urn:microsoft.com/office/officeart/2005/8/layout/hList9"/>
    <dgm:cxn modelId="{2C4C7052-E648-4C3C-984E-A15D7E975482}" type="presParOf" srcId="{E3840000-3690-4D30-8EA4-277F33BF9B78}" destId="{C0EE0903-1155-4C10-AE46-E6429E9AFD20}" srcOrd="1" destOrd="0" presId="urn:microsoft.com/office/officeart/2005/8/layout/hList9"/>
    <dgm:cxn modelId="{CDE34CCC-CE77-49A8-878D-AA1E1DAFCD40}" type="presParOf" srcId="{C0EE0903-1155-4C10-AE46-E6429E9AFD20}" destId="{57B4472A-57FE-43FE-B9FE-B6F96DBEFB42}" srcOrd="0" destOrd="0" presId="urn:microsoft.com/office/officeart/2005/8/layout/hList9"/>
    <dgm:cxn modelId="{FA2529C1-3A93-4673-ACD0-D75D1869235D}" type="presParOf" srcId="{C0EE0903-1155-4C10-AE46-E6429E9AFD20}" destId="{6599176A-A144-4B4B-9349-5D9C09C1197D}" srcOrd="1" destOrd="0" presId="urn:microsoft.com/office/officeart/2005/8/layout/hList9"/>
    <dgm:cxn modelId="{30DEFE3B-D147-4378-BD20-52ADD25D2140}" type="presParOf" srcId="{6599176A-A144-4B4B-9349-5D9C09C1197D}" destId="{2C5B81B1-DEA6-42AE-9811-8A75EAD417D0}" srcOrd="0" destOrd="0" presId="urn:microsoft.com/office/officeart/2005/8/layout/hList9"/>
    <dgm:cxn modelId="{2D4B9E7B-7951-4C66-B0A1-95E47E0E7D0F}" type="presParOf" srcId="{6599176A-A144-4B4B-9349-5D9C09C1197D}" destId="{DDC68E48-9B5E-4211-A61C-C37A4E8574A2}" srcOrd="1" destOrd="0" presId="urn:microsoft.com/office/officeart/2005/8/layout/hList9"/>
    <dgm:cxn modelId="{525F62A2-D08C-4DEA-B254-5B52F3803D8E}" type="presParOf" srcId="{C0EE0903-1155-4C10-AE46-E6429E9AFD20}" destId="{71EE8228-28D6-4330-A3A0-620958A97746}" srcOrd="2" destOrd="0" presId="urn:microsoft.com/office/officeart/2005/8/layout/hList9"/>
    <dgm:cxn modelId="{833C6843-E596-4B59-B449-8A4F8D37E853}" type="presParOf" srcId="{71EE8228-28D6-4330-A3A0-620958A97746}" destId="{0F87BE31-7A67-44F0-AAFC-F12FB1E18891}" srcOrd="0" destOrd="0" presId="urn:microsoft.com/office/officeart/2005/8/layout/hList9"/>
    <dgm:cxn modelId="{000E956C-4866-4FC2-A6CC-2462E7214034}" type="presParOf" srcId="{71EE8228-28D6-4330-A3A0-620958A97746}" destId="{E6B40B2C-93AC-4754-8B5A-F3CC19ECC9A1}" srcOrd="1" destOrd="0" presId="urn:microsoft.com/office/officeart/2005/8/layout/hList9"/>
    <dgm:cxn modelId="{96106061-0528-42E1-A281-4F3C3866F2A0}" type="presParOf" srcId="{E3840000-3690-4D30-8EA4-277F33BF9B78}" destId="{498A6D78-6EE1-41CE-A592-8DBCF452541E}" srcOrd="2" destOrd="0" presId="urn:microsoft.com/office/officeart/2005/8/layout/hList9"/>
    <dgm:cxn modelId="{1AA5764A-CC2D-479A-B0B8-2DE9887FBAB0}" type="presParOf" srcId="{E3840000-3690-4D30-8EA4-277F33BF9B78}" destId="{27F02D95-2F54-407F-8709-646913E1A5D9}" srcOrd="3" destOrd="0" presId="urn:microsoft.com/office/officeart/2005/8/layout/hList9"/>
    <dgm:cxn modelId="{E44E578B-D64B-4B81-9D0B-467A3E89BAA4}" type="presParOf" srcId="{E3840000-3690-4D30-8EA4-277F33BF9B78}" destId="{E6E65CF7-AFAD-4FAA-996D-B63525850C3A}" srcOrd="4" destOrd="0" presId="urn:microsoft.com/office/officeart/2005/8/layout/hList9"/>
    <dgm:cxn modelId="{D6AE7A77-778A-4E44-B4C5-90833C431CC7}" type="presParOf" srcId="{E3840000-3690-4D30-8EA4-277F33BF9B78}" destId="{7FFF60D5-32AB-408E-B19B-DE41BA2049E3}" srcOrd="5" destOrd="0" presId="urn:microsoft.com/office/officeart/2005/8/layout/hList9"/>
    <dgm:cxn modelId="{083736FC-6353-402A-B600-CD0DA0BA73A0}" type="presParOf" srcId="{E3840000-3690-4D30-8EA4-277F33BF9B78}" destId="{074DFC03-A97B-4C90-84FE-C5A78F3F68E9}" srcOrd="6" destOrd="0" presId="urn:microsoft.com/office/officeart/2005/8/layout/hList9"/>
    <dgm:cxn modelId="{7DA1B1CD-41EA-4EF6-936B-7FBB9B046939}" type="presParOf" srcId="{074DFC03-A97B-4C90-84FE-C5A78F3F68E9}" destId="{52CD9EC0-0A7F-44DB-937E-BC889C12A36E}" srcOrd="0" destOrd="0" presId="urn:microsoft.com/office/officeart/2005/8/layout/hList9"/>
    <dgm:cxn modelId="{6471953E-1417-47C2-9793-403375058012}" type="presParOf" srcId="{074DFC03-A97B-4C90-84FE-C5A78F3F68E9}" destId="{98D39363-34B3-4A3E-BD4B-C915DB1E98AD}" srcOrd="1" destOrd="0" presId="urn:microsoft.com/office/officeart/2005/8/layout/hList9"/>
    <dgm:cxn modelId="{28E9B573-F8BE-40D4-819F-ADA303C91CF7}" type="presParOf" srcId="{98D39363-34B3-4A3E-BD4B-C915DB1E98AD}" destId="{56F7C3CF-5455-453B-90CB-17BEAB82E406}" srcOrd="0" destOrd="0" presId="urn:microsoft.com/office/officeart/2005/8/layout/hList9"/>
    <dgm:cxn modelId="{B79C3077-85BD-4E76-926A-59D895FA7091}" type="presParOf" srcId="{98D39363-34B3-4A3E-BD4B-C915DB1E98AD}" destId="{939D0507-8041-4A71-9978-D6F266C73196}" srcOrd="1" destOrd="0" presId="urn:microsoft.com/office/officeart/2005/8/layout/hList9"/>
    <dgm:cxn modelId="{FAE656D4-AF0B-4135-845C-9EC7D0C50221}" type="presParOf" srcId="{074DFC03-A97B-4C90-84FE-C5A78F3F68E9}" destId="{38D1DB02-5A58-4632-A027-7CD999D9512D}" srcOrd="2" destOrd="0" presId="urn:microsoft.com/office/officeart/2005/8/layout/hList9"/>
    <dgm:cxn modelId="{91C2EF88-EE6D-4D50-9BB6-C6B60D0CB306}" type="presParOf" srcId="{38D1DB02-5A58-4632-A027-7CD999D9512D}" destId="{2F53F4C9-BE18-4738-89BF-D12CDFADA9FE}" srcOrd="0" destOrd="0" presId="urn:microsoft.com/office/officeart/2005/8/layout/hList9"/>
    <dgm:cxn modelId="{251AA341-31F7-4A9B-B75D-F1C7601FD81E}" type="presParOf" srcId="{38D1DB02-5A58-4632-A027-7CD999D9512D}" destId="{4BDFF1A1-2AF0-4173-B776-2E723FD05CAD}" srcOrd="1" destOrd="0" presId="urn:microsoft.com/office/officeart/2005/8/layout/hList9"/>
    <dgm:cxn modelId="{C6DA976A-E20C-475C-9EA8-8E1AE08263D0}" type="presParOf" srcId="{E3840000-3690-4D30-8EA4-277F33BF9B78}" destId="{56ED6DA8-85E9-4197-9FBC-EF8C56981FA4}" srcOrd="7" destOrd="0" presId="urn:microsoft.com/office/officeart/2005/8/layout/hList9"/>
    <dgm:cxn modelId="{6FC51BD6-2B65-46B2-A363-9AF8160A050F}" type="presParOf" srcId="{E3840000-3690-4D30-8EA4-277F33BF9B78}" destId="{43629CBD-211E-4B9D-9413-C66ACC9BCAAB}" srcOrd="8" destOrd="0" presId="urn:microsoft.com/office/officeart/2005/8/layout/hList9"/>
    <dgm:cxn modelId="{F1A39A45-E7E9-4947-BD8E-F52E73FEA253}" type="presParOf" srcId="{E3840000-3690-4D30-8EA4-277F33BF9B78}" destId="{7C6657CA-35CF-444D-9E6F-7DB9A70D3E71}" srcOrd="9" destOrd="0" presId="urn:microsoft.com/office/officeart/2005/8/layout/hList9"/>
    <dgm:cxn modelId="{09A7718F-1344-41DD-9DB9-7FD71620DEBA}" type="presParOf" srcId="{E3840000-3690-4D30-8EA4-277F33BF9B78}" destId="{4DA879F2-DD0B-4578-A54C-22A473F1E07B}" srcOrd="10" destOrd="0" presId="urn:microsoft.com/office/officeart/2005/8/layout/hList9"/>
    <dgm:cxn modelId="{661938A8-02DA-48BF-A6D3-3271A21144A4}" type="presParOf" srcId="{E3840000-3690-4D30-8EA4-277F33BF9B78}" destId="{54A26DD9-5629-4905-BB04-BDE4F87FC920}" srcOrd="11" destOrd="0" presId="urn:microsoft.com/office/officeart/2005/8/layout/hList9"/>
    <dgm:cxn modelId="{FE096B1A-D4CB-4BD3-83EF-4D7E70946ADE}" type="presParOf" srcId="{54A26DD9-5629-4905-BB04-BDE4F87FC920}" destId="{50EDC2FD-3B35-47E9-9E74-015404FE8D2F}" srcOrd="0" destOrd="0" presId="urn:microsoft.com/office/officeart/2005/8/layout/hList9"/>
    <dgm:cxn modelId="{59CA017E-C204-4DEB-A8BA-A06F8A1F6ADD}" type="presParOf" srcId="{54A26DD9-5629-4905-BB04-BDE4F87FC920}" destId="{C4FD8E34-7698-4908-B227-61AB6481C277}" srcOrd="1" destOrd="0" presId="urn:microsoft.com/office/officeart/2005/8/layout/hList9"/>
    <dgm:cxn modelId="{5667DEB2-2C3B-4DE0-9778-8C73282F9748}" type="presParOf" srcId="{C4FD8E34-7698-4908-B227-61AB6481C277}" destId="{48B0E2E9-5D00-422F-A546-C0288FC25125}" srcOrd="0" destOrd="0" presId="urn:microsoft.com/office/officeart/2005/8/layout/hList9"/>
    <dgm:cxn modelId="{01CB53B6-968F-4A3D-8257-3A0C60F84380}" type="presParOf" srcId="{C4FD8E34-7698-4908-B227-61AB6481C277}" destId="{27BFE6AC-331E-4557-9B0D-9EC598A27743}" srcOrd="1" destOrd="0" presId="urn:microsoft.com/office/officeart/2005/8/layout/hList9"/>
    <dgm:cxn modelId="{0AA45579-A9DD-4950-AE01-D010EF7FFC3E}" type="presParOf" srcId="{54A26DD9-5629-4905-BB04-BDE4F87FC920}" destId="{6B1EC9D7-0744-4078-B770-D744B0D5514C}" srcOrd="2" destOrd="0" presId="urn:microsoft.com/office/officeart/2005/8/layout/hList9"/>
    <dgm:cxn modelId="{85E53366-0FE6-4C45-A433-538DA077A255}" type="presParOf" srcId="{6B1EC9D7-0744-4078-B770-D744B0D5514C}" destId="{DB997F93-013D-45FA-83F2-DB46BD52FBF6}" srcOrd="0" destOrd="0" presId="urn:microsoft.com/office/officeart/2005/8/layout/hList9"/>
    <dgm:cxn modelId="{381B257E-2B99-4051-B6A8-6778C1C5A30E}" type="presParOf" srcId="{6B1EC9D7-0744-4078-B770-D744B0D5514C}" destId="{54FA3BA5-0967-47ED-B254-0358F920149A}" srcOrd="1" destOrd="0" presId="urn:microsoft.com/office/officeart/2005/8/layout/hList9"/>
    <dgm:cxn modelId="{50B4794D-7C27-4EEC-A3F3-50635C22C165}" type="presParOf" srcId="{E3840000-3690-4D30-8EA4-277F33BF9B78}" destId="{AC1B1781-A6CB-401E-B0CD-CAD7C62632AB}" srcOrd="12" destOrd="0" presId="urn:microsoft.com/office/officeart/2005/8/layout/hList9"/>
    <dgm:cxn modelId="{538B1F72-DB24-4FD1-9C55-6E06BE01CA5B}" type="presParOf" srcId="{E3840000-3690-4D30-8EA4-277F33BF9B78}" destId="{D8633A65-397C-4AC6-ADC0-1B030951FEC5}" srcOrd="13" destOrd="0" presId="urn:microsoft.com/office/officeart/2005/8/layout/hList9"/>
    <dgm:cxn modelId="{FF109E36-05AA-4E4E-9589-138F9DB79399}" type="presParOf" srcId="{E3840000-3690-4D30-8EA4-277F33BF9B78}" destId="{834289A6-1D4F-4E45-B3B2-2A052F269A0B}" srcOrd="14" destOrd="0" presId="urn:microsoft.com/office/officeart/2005/8/layout/hList9"/>
    <dgm:cxn modelId="{B6791284-1062-4E40-AA3A-F35282FE1590}" type="presParOf" srcId="{E3840000-3690-4D30-8EA4-277F33BF9B78}" destId="{4DD4896F-AC4B-4057-BE49-1EB30F6796AB}" srcOrd="15" destOrd="0" presId="urn:microsoft.com/office/officeart/2005/8/layout/hList9"/>
    <dgm:cxn modelId="{9AD7AB3E-4372-41A3-AD1F-79F3104249B6}" type="presParOf" srcId="{E3840000-3690-4D30-8EA4-277F33BF9B78}" destId="{54C15416-D9BE-4AFC-8410-16E557521325}" srcOrd="16" destOrd="0" presId="urn:microsoft.com/office/officeart/2005/8/layout/hList9"/>
    <dgm:cxn modelId="{13F4FFD3-F982-4199-8DEA-0D86335F525D}" type="presParOf" srcId="{54C15416-D9BE-4AFC-8410-16E557521325}" destId="{6147F0D9-30C4-4AA6-8478-742D647399D8}" srcOrd="0" destOrd="0" presId="urn:microsoft.com/office/officeart/2005/8/layout/hList9"/>
    <dgm:cxn modelId="{5084E92A-C069-4194-853A-5D063D28DFF3}" type="presParOf" srcId="{54C15416-D9BE-4AFC-8410-16E557521325}" destId="{9AFF56A1-6182-4392-835F-CC2F59F5EB09}" srcOrd="1" destOrd="0" presId="urn:microsoft.com/office/officeart/2005/8/layout/hList9"/>
    <dgm:cxn modelId="{D434B0BF-C64C-4ADA-BFD5-4B5CD2F98C13}" type="presParOf" srcId="{9AFF56A1-6182-4392-835F-CC2F59F5EB09}" destId="{C224A98D-043B-41C3-8DDC-7982338D2526}" srcOrd="0" destOrd="0" presId="urn:microsoft.com/office/officeart/2005/8/layout/hList9"/>
    <dgm:cxn modelId="{01D2F1A9-84A0-4E96-940B-F8650F7A41B7}" type="presParOf" srcId="{9AFF56A1-6182-4392-835F-CC2F59F5EB09}" destId="{788715A3-4BB5-4FDC-9884-578DA25865B3}" srcOrd="1" destOrd="0" presId="urn:microsoft.com/office/officeart/2005/8/layout/hList9"/>
    <dgm:cxn modelId="{2F0A5004-3491-4D46-AF03-490FF3FB77C1}" type="presParOf" srcId="{54C15416-D9BE-4AFC-8410-16E557521325}" destId="{B40E39FB-CEDC-46B8-A5EC-BA3FBA0A3C6B}" srcOrd="2" destOrd="0" presId="urn:microsoft.com/office/officeart/2005/8/layout/hList9"/>
    <dgm:cxn modelId="{5D380CF9-45B6-4D0D-A078-D28B42D66CAB}" type="presParOf" srcId="{B40E39FB-CEDC-46B8-A5EC-BA3FBA0A3C6B}" destId="{EC0D75D6-5A0C-426E-A1AB-F22DBF1961AE}" srcOrd="0" destOrd="0" presId="urn:microsoft.com/office/officeart/2005/8/layout/hList9"/>
    <dgm:cxn modelId="{04B707FA-BF7E-4AC9-90D6-EFF8EF44C2A6}" type="presParOf" srcId="{B40E39FB-CEDC-46B8-A5EC-BA3FBA0A3C6B}" destId="{A07A2198-F29C-4199-9C24-2C21C6EF8CCF}" srcOrd="1" destOrd="0" presId="urn:microsoft.com/office/officeart/2005/8/layout/hList9"/>
    <dgm:cxn modelId="{43B85893-D960-42BA-8077-D168E562ADFF}" type="presParOf" srcId="{E3840000-3690-4D30-8EA4-277F33BF9B78}" destId="{94B028F3-F77D-4C31-B4E3-5A593E62BC6C}" srcOrd="17" destOrd="0" presId="urn:microsoft.com/office/officeart/2005/8/layout/hList9"/>
    <dgm:cxn modelId="{E6C79946-910F-48B8-98C1-50A073D023CC}" type="presParOf" srcId="{E3840000-3690-4D30-8EA4-277F33BF9B78}" destId="{33EEA9B4-F7CF-4EB2-96DA-18CDDEF86E68}" srcOrd="18" destOrd="0" presId="urn:microsoft.com/office/officeart/2005/8/layout/hList9"/>
  </dgm:cxnLst>
  <dgm:bg>
    <a:solidFill>
      <a:schemeClr val="bg1"/>
    </a:solidFill>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3BDC54-34B2-4B52-B07D-14603C1A4C62}" type="doc">
      <dgm:prSet loTypeId="urn:microsoft.com/office/officeart/2005/8/layout/bProcess3" loCatId="process" qsTypeId="urn:microsoft.com/office/officeart/2005/8/quickstyle/3d1" qsCatId="3D" csTypeId="urn:microsoft.com/office/officeart/2005/8/colors/accent1_2" csCatId="accent1" phldr="1"/>
      <dgm:spPr/>
      <dgm:t>
        <a:bodyPr/>
        <a:lstStyle/>
        <a:p>
          <a:endParaRPr lang="en-US"/>
        </a:p>
      </dgm:t>
    </dgm:pt>
    <dgm:pt modelId="{FD44DA33-6826-42FA-8F25-52ACE0B44EA6}">
      <dgm:prSet phldrT="[Text]" custT="1"/>
      <dgm:spPr/>
      <dgm:t>
        <a:bodyPr/>
        <a:lstStyle/>
        <a:p>
          <a:r>
            <a:rPr lang="en-US" sz="1800" dirty="0" smtClean="0"/>
            <a:t>Identify contract(s) with the customer</a:t>
          </a:r>
          <a:endParaRPr lang="en-US" sz="1800" dirty="0"/>
        </a:p>
      </dgm:t>
    </dgm:pt>
    <dgm:pt modelId="{8D11C293-AAD2-4CF1-A442-DDCA2BBB9DEA}" type="parTrans" cxnId="{0A89476F-2BDE-45C0-A214-E82110FDA0F4}">
      <dgm:prSet/>
      <dgm:spPr/>
      <dgm:t>
        <a:bodyPr/>
        <a:lstStyle/>
        <a:p>
          <a:endParaRPr lang="en-US"/>
        </a:p>
      </dgm:t>
    </dgm:pt>
    <dgm:pt modelId="{243F40AA-6C2B-4A33-899E-CBBA46918FBC}" type="sibTrans" cxnId="{0A89476F-2BDE-45C0-A214-E82110FDA0F4}">
      <dgm:prSet/>
      <dgm:spPr/>
      <dgm:t>
        <a:bodyPr/>
        <a:lstStyle/>
        <a:p>
          <a:endParaRPr lang="en-US" dirty="0"/>
        </a:p>
      </dgm:t>
    </dgm:pt>
    <dgm:pt modelId="{C7732B55-2274-4B0B-9E6A-989110969442}">
      <dgm:prSet custT="1"/>
      <dgm:spPr/>
      <dgm:t>
        <a:bodyPr/>
        <a:lstStyle/>
        <a:p>
          <a:r>
            <a:rPr lang="en-US" sz="1800" dirty="0" smtClean="0"/>
            <a:t>Identify separate performance obligations</a:t>
          </a:r>
          <a:endParaRPr lang="en-US" sz="1800" dirty="0"/>
        </a:p>
      </dgm:t>
    </dgm:pt>
    <dgm:pt modelId="{BD46090D-B483-4753-B441-242E8F9F1B38}" type="parTrans" cxnId="{BEF40CA9-E73D-4294-AC1D-4F693620F008}">
      <dgm:prSet/>
      <dgm:spPr/>
      <dgm:t>
        <a:bodyPr/>
        <a:lstStyle/>
        <a:p>
          <a:endParaRPr lang="en-US"/>
        </a:p>
      </dgm:t>
    </dgm:pt>
    <dgm:pt modelId="{12B3A0D3-B8FE-4271-9989-E6D162644D13}" type="sibTrans" cxnId="{BEF40CA9-E73D-4294-AC1D-4F693620F008}">
      <dgm:prSet/>
      <dgm:spPr/>
      <dgm:t>
        <a:bodyPr/>
        <a:lstStyle/>
        <a:p>
          <a:endParaRPr lang="en-US" dirty="0"/>
        </a:p>
      </dgm:t>
    </dgm:pt>
    <dgm:pt modelId="{48E095E9-CABC-4047-BE36-3F133952DA5F}">
      <dgm:prSet custT="1"/>
      <dgm:spPr/>
      <dgm:t>
        <a:bodyPr/>
        <a:lstStyle/>
        <a:p>
          <a:r>
            <a:rPr lang="en-US" sz="1800" dirty="0" smtClean="0"/>
            <a:t>Determine transaction price</a:t>
          </a:r>
          <a:endParaRPr lang="en-US" sz="1800" dirty="0"/>
        </a:p>
      </dgm:t>
    </dgm:pt>
    <dgm:pt modelId="{0020F1B1-D9F9-41D4-942B-ACAB70A71BA0}" type="parTrans" cxnId="{01F699B0-49E8-48C8-AF4B-B341BE1EEC3E}">
      <dgm:prSet/>
      <dgm:spPr/>
      <dgm:t>
        <a:bodyPr/>
        <a:lstStyle/>
        <a:p>
          <a:endParaRPr lang="en-US"/>
        </a:p>
      </dgm:t>
    </dgm:pt>
    <dgm:pt modelId="{9DF44E9E-1A16-4EBE-8D31-265280D36449}" type="sibTrans" cxnId="{01F699B0-49E8-48C8-AF4B-B341BE1EEC3E}">
      <dgm:prSet/>
      <dgm:spPr/>
      <dgm:t>
        <a:bodyPr/>
        <a:lstStyle/>
        <a:p>
          <a:endParaRPr lang="en-US" dirty="0"/>
        </a:p>
      </dgm:t>
    </dgm:pt>
    <dgm:pt modelId="{048CD92E-ACB6-4EF1-B5AE-AB6B5680DB4F}">
      <dgm:prSet custT="1"/>
      <dgm:spPr/>
      <dgm:t>
        <a:bodyPr/>
        <a:lstStyle/>
        <a:p>
          <a:r>
            <a:rPr lang="en-US" sz="1800" dirty="0" smtClean="0"/>
            <a:t>Allocate transaction price</a:t>
          </a:r>
          <a:endParaRPr lang="en-US" sz="1800" dirty="0"/>
        </a:p>
      </dgm:t>
    </dgm:pt>
    <dgm:pt modelId="{B0CE194A-8B1F-41C2-8E39-88EC5BB87F29}" type="parTrans" cxnId="{1B9E91E5-6443-4739-9753-94143315E303}">
      <dgm:prSet/>
      <dgm:spPr/>
      <dgm:t>
        <a:bodyPr/>
        <a:lstStyle/>
        <a:p>
          <a:endParaRPr lang="en-US"/>
        </a:p>
      </dgm:t>
    </dgm:pt>
    <dgm:pt modelId="{409EB41B-7771-4D84-942A-62B601C6AB32}" type="sibTrans" cxnId="{1B9E91E5-6443-4739-9753-94143315E303}">
      <dgm:prSet/>
      <dgm:spPr/>
      <dgm:t>
        <a:bodyPr/>
        <a:lstStyle/>
        <a:p>
          <a:endParaRPr lang="en-US" dirty="0"/>
        </a:p>
      </dgm:t>
    </dgm:pt>
    <dgm:pt modelId="{7C0A8BF7-B00E-4A88-BC1B-E77C14EF0DAD}">
      <dgm:prSet custT="1"/>
      <dgm:spPr/>
      <dgm:t>
        <a:bodyPr/>
        <a:lstStyle/>
        <a:p>
          <a:r>
            <a:rPr lang="en-US" sz="1800" dirty="0" smtClean="0"/>
            <a:t>Recognize revenue when performance obligation is satisfied</a:t>
          </a:r>
          <a:endParaRPr lang="en-US" sz="1800" dirty="0"/>
        </a:p>
      </dgm:t>
    </dgm:pt>
    <dgm:pt modelId="{47C5A043-85BA-4575-A767-0DE72BF6384C}" type="parTrans" cxnId="{ECDE59DE-07B4-4893-B22C-76A7025524C6}">
      <dgm:prSet/>
      <dgm:spPr/>
      <dgm:t>
        <a:bodyPr/>
        <a:lstStyle/>
        <a:p>
          <a:endParaRPr lang="en-US"/>
        </a:p>
      </dgm:t>
    </dgm:pt>
    <dgm:pt modelId="{72DF3E6A-81D7-4623-9EE6-9DF6A5842502}" type="sibTrans" cxnId="{ECDE59DE-07B4-4893-B22C-76A7025524C6}">
      <dgm:prSet/>
      <dgm:spPr/>
      <dgm:t>
        <a:bodyPr/>
        <a:lstStyle/>
        <a:p>
          <a:endParaRPr lang="en-US"/>
        </a:p>
      </dgm:t>
    </dgm:pt>
    <dgm:pt modelId="{0FD90546-57C7-4F6C-9F79-977D3B46E920}" type="pres">
      <dgm:prSet presAssocID="{2B3BDC54-34B2-4B52-B07D-14603C1A4C62}" presName="Name0" presStyleCnt="0">
        <dgm:presLayoutVars>
          <dgm:dir/>
          <dgm:resizeHandles val="exact"/>
        </dgm:presLayoutVars>
      </dgm:prSet>
      <dgm:spPr/>
      <dgm:t>
        <a:bodyPr/>
        <a:lstStyle/>
        <a:p>
          <a:endParaRPr lang="en-US"/>
        </a:p>
      </dgm:t>
    </dgm:pt>
    <dgm:pt modelId="{3FE127AB-639A-4909-87F0-38B04DAD4DBE}" type="pres">
      <dgm:prSet presAssocID="{FD44DA33-6826-42FA-8F25-52ACE0B44EA6}" presName="node" presStyleLbl="node1" presStyleIdx="0" presStyleCnt="5">
        <dgm:presLayoutVars>
          <dgm:bulletEnabled val="1"/>
        </dgm:presLayoutVars>
      </dgm:prSet>
      <dgm:spPr>
        <a:prstGeom prst="snip2DiagRect">
          <a:avLst/>
        </a:prstGeom>
      </dgm:spPr>
      <dgm:t>
        <a:bodyPr/>
        <a:lstStyle/>
        <a:p>
          <a:endParaRPr lang="en-US"/>
        </a:p>
      </dgm:t>
    </dgm:pt>
    <dgm:pt modelId="{D29A5A49-BE93-4EDE-9B69-812D9889AE6F}" type="pres">
      <dgm:prSet presAssocID="{243F40AA-6C2B-4A33-899E-CBBA46918FBC}" presName="sibTrans" presStyleLbl="sibTrans1D1" presStyleIdx="0" presStyleCnt="4"/>
      <dgm:spPr/>
      <dgm:t>
        <a:bodyPr/>
        <a:lstStyle/>
        <a:p>
          <a:endParaRPr lang="en-US"/>
        </a:p>
      </dgm:t>
    </dgm:pt>
    <dgm:pt modelId="{D744D2B9-1419-431F-9D3C-3BE4CB969DAD}" type="pres">
      <dgm:prSet presAssocID="{243F40AA-6C2B-4A33-899E-CBBA46918FBC}" presName="connectorText" presStyleLbl="sibTrans1D1" presStyleIdx="0" presStyleCnt="4"/>
      <dgm:spPr/>
      <dgm:t>
        <a:bodyPr/>
        <a:lstStyle/>
        <a:p>
          <a:endParaRPr lang="en-US"/>
        </a:p>
      </dgm:t>
    </dgm:pt>
    <dgm:pt modelId="{F99AD367-EDA1-483E-B94B-9979A3E74AE8}" type="pres">
      <dgm:prSet presAssocID="{C7732B55-2274-4B0B-9E6A-989110969442}" presName="node" presStyleLbl="node1" presStyleIdx="1" presStyleCnt="5">
        <dgm:presLayoutVars>
          <dgm:bulletEnabled val="1"/>
        </dgm:presLayoutVars>
      </dgm:prSet>
      <dgm:spPr>
        <a:prstGeom prst="snip2DiagRect">
          <a:avLst/>
        </a:prstGeom>
      </dgm:spPr>
      <dgm:t>
        <a:bodyPr/>
        <a:lstStyle/>
        <a:p>
          <a:endParaRPr lang="en-US"/>
        </a:p>
      </dgm:t>
    </dgm:pt>
    <dgm:pt modelId="{7D32B0B9-7583-4791-B36D-F360AB60A304}" type="pres">
      <dgm:prSet presAssocID="{12B3A0D3-B8FE-4271-9989-E6D162644D13}" presName="sibTrans" presStyleLbl="sibTrans1D1" presStyleIdx="1" presStyleCnt="4"/>
      <dgm:spPr/>
      <dgm:t>
        <a:bodyPr/>
        <a:lstStyle/>
        <a:p>
          <a:endParaRPr lang="en-US"/>
        </a:p>
      </dgm:t>
    </dgm:pt>
    <dgm:pt modelId="{C3EF3971-0063-4A42-8807-FC45C36CB5DE}" type="pres">
      <dgm:prSet presAssocID="{12B3A0D3-B8FE-4271-9989-E6D162644D13}" presName="connectorText" presStyleLbl="sibTrans1D1" presStyleIdx="1" presStyleCnt="4"/>
      <dgm:spPr/>
      <dgm:t>
        <a:bodyPr/>
        <a:lstStyle/>
        <a:p>
          <a:endParaRPr lang="en-US"/>
        </a:p>
      </dgm:t>
    </dgm:pt>
    <dgm:pt modelId="{8AB8D22F-7ECE-4B7A-AA16-9A02C4F4B51F}" type="pres">
      <dgm:prSet presAssocID="{48E095E9-CABC-4047-BE36-3F133952DA5F}" presName="node" presStyleLbl="node1" presStyleIdx="2" presStyleCnt="5">
        <dgm:presLayoutVars>
          <dgm:bulletEnabled val="1"/>
        </dgm:presLayoutVars>
      </dgm:prSet>
      <dgm:spPr>
        <a:prstGeom prst="snip2DiagRect">
          <a:avLst/>
        </a:prstGeom>
      </dgm:spPr>
      <dgm:t>
        <a:bodyPr/>
        <a:lstStyle/>
        <a:p>
          <a:endParaRPr lang="en-US"/>
        </a:p>
      </dgm:t>
    </dgm:pt>
    <dgm:pt modelId="{EADCB32D-D400-4584-B0FF-D2A263484D5B}" type="pres">
      <dgm:prSet presAssocID="{9DF44E9E-1A16-4EBE-8D31-265280D36449}" presName="sibTrans" presStyleLbl="sibTrans1D1" presStyleIdx="2" presStyleCnt="4"/>
      <dgm:spPr/>
      <dgm:t>
        <a:bodyPr/>
        <a:lstStyle/>
        <a:p>
          <a:endParaRPr lang="en-US"/>
        </a:p>
      </dgm:t>
    </dgm:pt>
    <dgm:pt modelId="{F88C147A-9F76-4B9E-B81C-F0C0DED550E2}" type="pres">
      <dgm:prSet presAssocID="{9DF44E9E-1A16-4EBE-8D31-265280D36449}" presName="connectorText" presStyleLbl="sibTrans1D1" presStyleIdx="2" presStyleCnt="4"/>
      <dgm:spPr/>
      <dgm:t>
        <a:bodyPr/>
        <a:lstStyle/>
        <a:p>
          <a:endParaRPr lang="en-US"/>
        </a:p>
      </dgm:t>
    </dgm:pt>
    <dgm:pt modelId="{F3D4FA44-58BA-47B7-B1AB-24ACF9897FC0}" type="pres">
      <dgm:prSet presAssocID="{048CD92E-ACB6-4EF1-B5AE-AB6B5680DB4F}" presName="node" presStyleLbl="node1" presStyleIdx="3" presStyleCnt="5">
        <dgm:presLayoutVars>
          <dgm:bulletEnabled val="1"/>
        </dgm:presLayoutVars>
      </dgm:prSet>
      <dgm:spPr>
        <a:prstGeom prst="snip2DiagRect">
          <a:avLst/>
        </a:prstGeom>
      </dgm:spPr>
      <dgm:t>
        <a:bodyPr/>
        <a:lstStyle/>
        <a:p>
          <a:endParaRPr lang="en-US"/>
        </a:p>
      </dgm:t>
    </dgm:pt>
    <dgm:pt modelId="{2A32348A-468E-4B2C-882C-D1FBAFAC2625}" type="pres">
      <dgm:prSet presAssocID="{409EB41B-7771-4D84-942A-62B601C6AB32}" presName="sibTrans" presStyleLbl="sibTrans1D1" presStyleIdx="3" presStyleCnt="4"/>
      <dgm:spPr/>
      <dgm:t>
        <a:bodyPr/>
        <a:lstStyle/>
        <a:p>
          <a:endParaRPr lang="en-US"/>
        </a:p>
      </dgm:t>
    </dgm:pt>
    <dgm:pt modelId="{FCCB1680-6A4C-4141-8BB5-FC89DA305DC6}" type="pres">
      <dgm:prSet presAssocID="{409EB41B-7771-4D84-942A-62B601C6AB32}" presName="connectorText" presStyleLbl="sibTrans1D1" presStyleIdx="3" presStyleCnt="4"/>
      <dgm:spPr/>
      <dgm:t>
        <a:bodyPr/>
        <a:lstStyle/>
        <a:p>
          <a:endParaRPr lang="en-US"/>
        </a:p>
      </dgm:t>
    </dgm:pt>
    <dgm:pt modelId="{7F08F4F9-E175-4277-95A9-53E312A85006}" type="pres">
      <dgm:prSet presAssocID="{7C0A8BF7-B00E-4A88-BC1B-E77C14EF0DAD}" presName="node" presStyleLbl="node1" presStyleIdx="4" presStyleCnt="5">
        <dgm:presLayoutVars>
          <dgm:bulletEnabled val="1"/>
        </dgm:presLayoutVars>
      </dgm:prSet>
      <dgm:spPr>
        <a:prstGeom prst="snip2DiagRect">
          <a:avLst/>
        </a:prstGeom>
      </dgm:spPr>
      <dgm:t>
        <a:bodyPr/>
        <a:lstStyle/>
        <a:p>
          <a:endParaRPr lang="en-US"/>
        </a:p>
      </dgm:t>
    </dgm:pt>
  </dgm:ptLst>
  <dgm:cxnLst>
    <dgm:cxn modelId="{B828841E-312B-4F92-8B15-5D0E081A2FFF}" type="presOf" srcId="{9DF44E9E-1A16-4EBE-8D31-265280D36449}" destId="{EADCB32D-D400-4584-B0FF-D2A263484D5B}" srcOrd="0" destOrd="0" presId="urn:microsoft.com/office/officeart/2005/8/layout/bProcess3"/>
    <dgm:cxn modelId="{C3BD646B-D45F-4D01-AEFC-590862F863EF}" type="presOf" srcId="{048CD92E-ACB6-4EF1-B5AE-AB6B5680DB4F}" destId="{F3D4FA44-58BA-47B7-B1AB-24ACF9897FC0}" srcOrd="0" destOrd="0" presId="urn:microsoft.com/office/officeart/2005/8/layout/bProcess3"/>
    <dgm:cxn modelId="{0A89476F-2BDE-45C0-A214-E82110FDA0F4}" srcId="{2B3BDC54-34B2-4B52-B07D-14603C1A4C62}" destId="{FD44DA33-6826-42FA-8F25-52ACE0B44EA6}" srcOrd="0" destOrd="0" parTransId="{8D11C293-AAD2-4CF1-A442-DDCA2BBB9DEA}" sibTransId="{243F40AA-6C2B-4A33-899E-CBBA46918FBC}"/>
    <dgm:cxn modelId="{838BB6AF-5CC9-405A-94F5-20DC3A185A11}" type="presOf" srcId="{12B3A0D3-B8FE-4271-9989-E6D162644D13}" destId="{7D32B0B9-7583-4791-B36D-F360AB60A304}" srcOrd="0" destOrd="0" presId="urn:microsoft.com/office/officeart/2005/8/layout/bProcess3"/>
    <dgm:cxn modelId="{D978C340-B195-4BDE-9BBF-BEBD46E1D442}" type="presOf" srcId="{12B3A0D3-B8FE-4271-9989-E6D162644D13}" destId="{C3EF3971-0063-4A42-8807-FC45C36CB5DE}" srcOrd="1" destOrd="0" presId="urn:microsoft.com/office/officeart/2005/8/layout/bProcess3"/>
    <dgm:cxn modelId="{9D3DF9BA-DF4D-4D97-9EDE-A0B3CAD065E2}" type="presOf" srcId="{2B3BDC54-34B2-4B52-B07D-14603C1A4C62}" destId="{0FD90546-57C7-4F6C-9F79-977D3B46E920}" srcOrd="0" destOrd="0" presId="urn:microsoft.com/office/officeart/2005/8/layout/bProcess3"/>
    <dgm:cxn modelId="{110C479B-03B8-4D3E-BB83-DF7B2539690E}" type="presOf" srcId="{7C0A8BF7-B00E-4A88-BC1B-E77C14EF0DAD}" destId="{7F08F4F9-E175-4277-95A9-53E312A85006}" srcOrd="0" destOrd="0" presId="urn:microsoft.com/office/officeart/2005/8/layout/bProcess3"/>
    <dgm:cxn modelId="{1B9E91E5-6443-4739-9753-94143315E303}" srcId="{2B3BDC54-34B2-4B52-B07D-14603C1A4C62}" destId="{048CD92E-ACB6-4EF1-B5AE-AB6B5680DB4F}" srcOrd="3" destOrd="0" parTransId="{B0CE194A-8B1F-41C2-8E39-88EC5BB87F29}" sibTransId="{409EB41B-7771-4D84-942A-62B601C6AB32}"/>
    <dgm:cxn modelId="{0985BA38-99F5-4C2F-B41A-6DA5AC838ACA}" type="presOf" srcId="{48E095E9-CABC-4047-BE36-3F133952DA5F}" destId="{8AB8D22F-7ECE-4B7A-AA16-9A02C4F4B51F}" srcOrd="0" destOrd="0" presId="urn:microsoft.com/office/officeart/2005/8/layout/bProcess3"/>
    <dgm:cxn modelId="{BC8EFA4D-B1B5-4929-8BEF-D699F838D0E1}" type="presOf" srcId="{409EB41B-7771-4D84-942A-62B601C6AB32}" destId="{2A32348A-468E-4B2C-882C-D1FBAFAC2625}" srcOrd="0" destOrd="0" presId="urn:microsoft.com/office/officeart/2005/8/layout/bProcess3"/>
    <dgm:cxn modelId="{AAAA578E-73EF-4427-B811-55A8849F81B3}" type="presOf" srcId="{409EB41B-7771-4D84-942A-62B601C6AB32}" destId="{FCCB1680-6A4C-4141-8BB5-FC89DA305DC6}" srcOrd="1" destOrd="0" presId="urn:microsoft.com/office/officeart/2005/8/layout/bProcess3"/>
    <dgm:cxn modelId="{17A92017-2602-468D-88A0-65760E1C95D6}" type="presOf" srcId="{FD44DA33-6826-42FA-8F25-52ACE0B44EA6}" destId="{3FE127AB-639A-4909-87F0-38B04DAD4DBE}" srcOrd="0" destOrd="0" presId="urn:microsoft.com/office/officeart/2005/8/layout/bProcess3"/>
    <dgm:cxn modelId="{E8626FFB-B49C-4B7B-9A2C-CACB23A32519}" type="presOf" srcId="{9DF44E9E-1A16-4EBE-8D31-265280D36449}" destId="{F88C147A-9F76-4B9E-B81C-F0C0DED550E2}" srcOrd="1" destOrd="0" presId="urn:microsoft.com/office/officeart/2005/8/layout/bProcess3"/>
    <dgm:cxn modelId="{5AEDE6AE-892B-4DB1-AC99-A0DA20D0D4ED}" type="presOf" srcId="{C7732B55-2274-4B0B-9E6A-989110969442}" destId="{F99AD367-EDA1-483E-B94B-9979A3E74AE8}" srcOrd="0" destOrd="0" presId="urn:microsoft.com/office/officeart/2005/8/layout/bProcess3"/>
    <dgm:cxn modelId="{01F699B0-49E8-48C8-AF4B-B341BE1EEC3E}" srcId="{2B3BDC54-34B2-4B52-B07D-14603C1A4C62}" destId="{48E095E9-CABC-4047-BE36-3F133952DA5F}" srcOrd="2" destOrd="0" parTransId="{0020F1B1-D9F9-41D4-942B-ACAB70A71BA0}" sibTransId="{9DF44E9E-1A16-4EBE-8D31-265280D36449}"/>
    <dgm:cxn modelId="{BEF40CA9-E73D-4294-AC1D-4F693620F008}" srcId="{2B3BDC54-34B2-4B52-B07D-14603C1A4C62}" destId="{C7732B55-2274-4B0B-9E6A-989110969442}" srcOrd="1" destOrd="0" parTransId="{BD46090D-B483-4753-B441-242E8F9F1B38}" sibTransId="{12B3A0D3-B8FE-4271-9989-E6D162644D13}"/>
    <dgm:cxn modelId="{ECDE59DE-07B4-4893-B22C-76A7025524C6}" srcId="{2B3BDC54-34B2-4B52-B07D-14603C1A4C62}" destId="{7C0A8BF7-B00E-4A88-BC1B-E77C14EF0DAD}" srcOrd="4" destOrd="0" parTransId="{47C5A043-85BA-4575-A767-0DE72BF6384C}" sibTransId="{72DF3E6A-81D7-4623-9EE6-9DF6A5842502}"/>
    <dgm:cxn modelId="{EDA4B4D8-EBB0-47B4-9883-B0A8B9504188}" type="presOf" srcId="{243F40AA-6C2B-4A33-899E-CBBA46918FBC}" destId="{D29A5A49-BE93-4EDE-9B69-812D9889AE6F}" srcOrd="0" destOrd="0" presId="urn:microsoft.com/office/officeart/2005/8/layout/bProcess3"/>
    <dgm:cxn modelId="{893631F6-DAEA-4334-9E8A-7C544A48D8C7}" type="presOf" srcId="{243F40AA-6C2B-4A33-899E-CBBA46918FBC}" destId="{D744D2B9-1419-431F-9D3C-3BE4CB969DAD}" srcOrd="1" destOrd="0" presId="urn:microsoft.com/office/officeart/2005/8/layout/bProcess3"/>
    <dgm:cxn modelId="{FB53CC87-E0EB-4066-AECB-1674C1CE71BE}" type="presParOf" srcId="{0FD90546-57C7-4F6C-9F79-977D3B46E920}" destId="{3FE127AB-639A-4909-87F0-38B04DAD4DBE}" srcOrd="0" destOrd="0" presId="urn:microsoft.com/office/officeart/2005/8/layout/bProcess3"/>
    <dgm:cxn modelId="{CF6AB284-15E2-42F8-BB96-8D7D610271FC}" type="presParOf" srcId="{0FD90546-57C7-4F6C-9F79-977D3B46E920}" destId="{D29A5A49-BE93-4EDE-9B69-812D9889AE6F}" srcOrd="1" destOrd="0" presId="urn:microsoft.com/office/officeart/2005/8/layout/bProcess3"/>
    <dgm:cxn modelId="{B188B811-0D27-4DE7-A62E-C336FD91F792}" type="presParOf" srcId="{D29A5A49-BE93-4EDE-9B69-812D9889AE6F}" destId="{D744D2B9-1419-431F-9D3C-3BE4CB969DAD}" srcOrd="0" destOrd="0" presId="urn:microsoft.com/office/officeart/2005/8/layout/bProcess3"/>
    <dgm:cxn modelId="{7BB64325-7C97-42F8-8CD4-17B97EBCA0A6}" type="presParOf" srcId="{0FD90546-57C7-4F6C-9F79-977D3B46E920}" destId="{F99AD367-EDA1-483E-B94B-9979A3E74AE8}" srcOrd="2" destOrd="0" presId="urn:microsoft.com/office/officeart/2005/8/layout/bProcess3"/>
    <dgm:cxn modelId="{33570621-DA21-4450-B4AE-0C4536CA7E3B}" type="presParOf" srcId="{0FD90546-57C7-4F6C-9F79-977D3B46E920}" destId="{7D32B0B9-7583-4791-B36D-F360AB60A304}" srcOrd="3" destOrd="0" presId="urn:microsoft.com/office/officeart/2005/8/layout/bProcess3"/>
    <dgm:cxn modelId="{984DE7DF-6E40-4EC6-A50F-95E37B4563AE}" type="presParOf" srcId="{7D32B0B9-7583-4791-B36D-F360AB60A304}" destId="{C3EF3971-0063-4A42-8807-FC45C36CB5DE}" srcOrd="0" destOrd="0" presId="urn:microsoft.com/office/officeart/2005/8/layout/bProcess3"/>
    <dgm:cxn modelId="{7A7562B3-232E-4E63-895E-00F1649FB1ED}" type="presParOf" srcId="{0FD90546-57C7-4F6C-9F79-977D3B46E920}" destId="{8AB8D22F-7ECE-4B7A-AA16-9A02C4F4B51F}" srcOrd="4" destOrd="0" presId="urn:microsoft.com/office/officeart/2005/8/layout/bProcess3"/>
    <dgm:cxn modelId="{86AD5018-DAFF-471E-A852-6D19AAB7A7E4}" type="presParOf" srcId="{0FD90546-57C7-4F6C-9F79-977D3B46E920}" destId="{EADCB32D-D400-4584-B0FF-D2A263484D5B}" srcOrd="5" destOrd="0" presId="urn:microsoft.com/office/officeart/2005/8/layout/bProcess3"/>
    <dgm:cxn modelId="{24F7CFD4-FDAF-4386-91E2-BE92A92A4343}" type="presParOf" srcId="{EADCB32D-D400-4584-B0FF-D2A263484D5B}" destId="{F88C147A-9F76-4B9E-B81C-F0C0DED550E2}" srcOrd="0" destOrd="0" presId="urn:microsoft.com/office/officeart/2005/8/layout/bProcess3"/>
    <dgm:cxn modelId="{1B0BD10A-5052-40C1-841F-B155FEFAEB89}" type="presParOf" srcId="{0FD90546-57C7-4F6C-9F79-977D3B46E920}" destId="{F3D4FA44-58BA-47B7-B1AB-24ACF9897FC0}" srcOrd="6" destOrd="0" presId="urn:microsoft.com/office/officeart/2005/8/layout/bProcess3"/>
    <dgm:cxn modelId="{52F9DA34-41E6-4071-8B8C-F9FF9658D146}" type="presParOf" srcId="{0FD90546-57C7-4F6C-9F79-977D3B46E920}" destId="{2A32348A-468E-4B2C-882C-D1FBAFAC2625}" srcOrd="7" destOrd="0" presId="urn:microsoft.com/office/officeart/2005/8/layout/bProcess3"/>
    <dgm:cxn modelId="{C717EBDE-7AED-4F92-BA51-2F543E7EDF25}" type="presParOf" srcId="{2A32348A-468E-4B2C-882C-D1FBAFAC2625}" destId="{FCCB1680-6A4C-4141-8BB5-FC89DA305DC6}" srcOrd="0" destOrd="0" presId="urn:microsoft.com/office/officeart/2005/8/layout/bProcess3"/>
    <dgm:cxn modelId="{09C35663-6D62-4D6D-8BB4-6570A050375F}" type="presParOf" srcId="{0FD90546-57C7-4F6C-9F79-977D3B46E920}" destId="{7F08F4F9-E175-4277-95A9-53E312A85006}"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25BD2-022C-40B8-9434-A5898E5FEEDC}"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F8547FB3-091A-4C66-8594-839683027E56}">
      <dgm:prSet/>
      <dgm:spPr/>
      <dgm:t>
        <a:bodyPr/>
        <a:lstStyle/>
        <a:p>
          <a:pPr rtl="0"/>
          <a:r>
            <a:rPr lang="en-US" b="1" dirty="0" smtClean="0"/>
            <a:t>Existence of a contract</a:t>
          </a:r>
          <a:endParaRPr lang="en-US" b="1" dirty="0"/>
        </a:p>
      </dgm:t>
    </dgm:pt>
    <dgm:pt modelId="{58E681B9-3A46-4414-9F74-446A13712A34}" type="parTrans" cxnId="{9F8415EC-C952-4675-9917-3A8E1EC1A4F2}">
      <dgm:prSet/>
      <dgm:spPr/>
      <dgm:t>
        <a:bodyPr/>
        <a:lstStyle/>
        <a:p>
          <a:endParaRPr lang="en-US"/>
        </a:p>
      </dgm:t>
    </dgm:pt>
    <dgm:pt modelId="{A669CCF9-6235-4AD1-B3FC-DAF567C5B344}" type="sibTrans" cxnId="{9F8415EC-C952-4675-9917-3A8E1EC1A4F2}">
      <dgm:prSet/>
      <dgm:spPr/>
      <dgm:t>
        <a:bodyPr/>
        <a:lstStyle/>
        <a:p>
          <a:endParaRPr lang="en-US"/>
        </a:p>
      </dgm:t>
    </dgm:pt>
    <dgm:pt modelId="{944E377C-C862-47AA-AE41-5709B885408B}">
      <dgm:prSet/>
      <dgm:spPr/>
      <dgm:t>
        <a:bodyPr/>
        <a:lstStyle/>
        <a:p>
          <a:pPr rtl="0"/>
          <a:r>
            <a:rPr lang="en-US" dirty="0" smtClean="0"/>
            <a:t>Must meet specified criteria to apply the model</a:t>
          </a:r>
          <a:endParaRPr lang="en-US" dirty="0"/>
        </a:p>
      </dgm:t>
    </dgm:pt>
    <dgm:pt modelId="{0399F5E8-7016-475F-8E4F-00B68D95A9B0}" type="parTrans" cxnId="{D0433908-5610-4766-B447-ABEB26084610}">
      <dgm:prSet/>
      <dgm:spPr/>
      <dgm:t>
        <a:bodyPr/>
        <a:lstStyle/>
        <a:p>
          <a:endParaRPr lang="en-US"/>
        </a:p>
      </dgm:t>
    </dgm:pt>
    <dgm:pt modelId="{4DC70524-4AF4-4015-9657-1CE30D1EA367}" type="sibTrans" cxnId="{D0433908-5610-4766-B447-ABEB26084610}">
      <dgm:prSet/>
      <dgm:spPr/>
      <dgm:t>
        <a:bodyPr/>
        <a:lstStyle/>
        <a:p>
          <a:endParaRPr lang="en-US"/>
        </a:p>
      </dgm:t>
    </dgm:pt>
    <dgm:pt modelId="{ED42280D-7845-468B-8337-EDF7845E82DE}">
      <dgm:prSet/>
      <dgm:spPr/>
      <dgm:t>
        <a:bodyPr/>
        <a:lstStyle/>
        <a:p>
          <a:pPr rtl="0"/>
          <a:r>
            <a:rPr lang="en-US" b="1" dirty="0" smtClean="0"/>
            <a:t>Combine contracts</a:t>
          </a:r>
          <a:endParaRPr lang="en-US" b="1" dirty="0"/>
        </a:p>
      </dgm:t>
    </dgm:pt>
    <dgm:pt modelId="{D3467E6C-0BC0-4B76-8670-13DA5FAC26AA}" type="parTrans" cxnId="{8F8EED7C-A3BD-44CE-BCD9-E0893C71ABB5}">
      <dgm:prSet/>
      <dgm:spPr/>
      <dgm:t>
        <a:bodyPr/>
        <a:lstStyle/>
        <a:p>
          <a:endParaRPr lang="en-US"/>
        </a:p>
      </dgm:t>
    </dgm:pt>
    <dgm:pt modelId="{7766C5E2-E708-474E-8840-60F2382BB4EE}" type="sibTrans" cxnId="{8F8EED7C-A3BD-44CE-BCD9-E0893C71ABB5}">
      <dgm:prSet/>
      <dgm:spPr/>
      <dgm:t>
        <a:bodyPr/>
        <a:lstStyle/>
        <a:p>
          <a:endParaRPr lang="en-US"/>
        </a:p>
      </dgm:t>
    </dgm:pt>
    <dgm:pt modelId="{DAC4C695-5EE6-47D6-8A2B-60E0559D2858}">
      <dgm:prSet/>
      <dgm:spPr/>
      <dgm:t>
        <a:bodyPr/>
        <a:lstStyle/>
        <a:p>
          <a:pPr rtl="0"/>
          <a:r>
            <a:rPr lang="en-US" dirty="0" smtClean="0"/>
            <a:t>Negotiated as a package</a:t>
          </a:r>
          <a:endParaRPr lang="en-US" dirty="0"/>
        </a:p>
      </dgm:t>
    </dgm:pt>
    <dgm:pt modelId="{479C0817-D9AC-4421-8FFF-C9A73827A4A2}" type="parTrans" cxnId="{05F9A7B9-C396-4F86-B031-5B623DF0C0CD}">
      <dgm:prSet/>
      <dgm:spPr/>
      <dgm:t>
        <a:bodyPr/>
        <a:lstStyle/>
        <a:p>
          <a:endParaRPr lang="en-US"/>
        </a:p>
      </dgm:t>
    </dgm:pt>
    <dgm:pt modelId="{533ED943-152B-45DE-B712-CEC8CFD0328C}" type="sibTrans" cxnId="{05F9A7B9-C396-4F86-B031-5B623DF0C0CD}">
      <dgm:prSet/>
      <dgm:spPr/>
      <dgm:t>
        <a:bodyPr/>
        <a:lstStyle/>
        <a:p>
          <a:endParaRPr lang="en-US"/>
        </a:p>
      </dgm:t>
    </dgm:pt>
    <dgm:pt modelId="{2C8B4D7F-E5A8-43FE-97B6-CABB48577F06}">
      <dgm:prSet/>
      <dgm:spPr/>
      <dgm:t>
        <a:bodyPr/>
        <a:lstStyle/>
        <a:p>
          <a:pPr rtl="0"/>
          <a:r>
            <a:rPr lang="en-US" b="1" dirty="0" smtClean="0"/>
            <a:t>Contract modifications</a:t>
          </a:r>
          <a:endParaRPr lang="en-US" b="1" dirty="0"/>
        </a:p>
      </dgm:t>
    </dgm:pt>
    <dgm:pt modelId="{639F4C1D-D9A3-4678-9F42-D11C40E980F5}" type="parTrans" cxnId="{65325E5E-7362-475E-B9BA-C5A9401D5277}">
      <dgm:prSet/>
      <dgm:spPr/>
      <dgm:t>
        <a:bodyPr/>
        <a:lstStyle/>
        <a:p>
          <a:endParaRPr lang="en-US"/>
        </a:p>
      </dgm:t>
    </dgm:pt>
    <dgm:pt modelId="{86805D96-3922-4C32-9FB4-88D5B2C21501}" type="sibTrans" cxnId="{65325E5E-7362-475E-B9BA-C5A9401D5277}">
      <dgm:prSet/>
      <dgm:spPr/>
      <dgm:t>
        <a:bodyPr/>
        <a:lstStyle/>
        <a:p>
          <a:endParaRPr lang="en-US"/>
        </a:p>
      </dgm:t>
    </dgm:pt>
    <dgm:pt modelId="{03DBAA69-233A-4C4F-82D4-17D54F0B60F5}">
      <dgm:prSet/>
      <dgm:spPr/>
      <dgm:t>
        <a:bodyPr/>
        <a:lstStyle/>
        <a:p>
          <a:pPr rtl="0"/>
          <a:r>
            <a:rPr lang="en-US" dirty="0" smtClean="0"/>
            <a:t>Separate contract if add distinct goods/services at standalone selling price</a:t>
          </a:r>
          <a:endParaRPr lang="en-US" dirty="0"/>
        </a:p>
      </dgm:t>
    </dgm:pt>
    <dgm:pt modelId="{D0BBD656-9114-41CA-8899-3A9B07C9974C}" type="parTrans" cxnId="{D1DFEA46-CD91-4DD7-84E8-3B9C27482893}">
      <dgm:prSet/>
      <dgm:spPr/>
      <dgm:t>
        <a:bodyPr/>
        <a:lstStyle/>
        <a:p>
          <a:endParaRPr lang="en-US"/>
        </a:p>
      </dgm:t>
    </dgm:pt>
    <dgm:pt modelId="{90F9234F-B017-4711-B779-2272823DBE47}" type="sibTrans" cxnId="{D1DFEA46-CD91-4DD7-84E8-3B9C27482893}">
      <dgm:prSet/>
      <dgm:spPr/>
      <dgm:t>
        <a:bodyPr/>
        <a:lstStyle/>
        <a:p>
          <a:endParaRPr lang="en-US"/>
        </a:p>
      </dgm:t>
    </dgm:pt>
    <dgm:pt modelId="{4CAC183F-71AC-482F-8D8B-C0553A430859}">
      <dgm:prSet/>
      <dgm:spPr/>
      <dgm:t>
        <a:bodyPr/>
        <a:lstStyle/>
        <a:p>
          <a:pPr rtl="0"/>
          <a:r>
            <a:rPr lang="en-US" dirty="0" smtClean="0"/>
            <a:t>Linked consideration</a:t>
          </a:r>
          <a:endParaRPr lang="en-US" dirty="0"/>
        </a:p>
      </dgm:t>
    </dgm:pt>
    <dgm:pt modelId="{B16F744C-549C-4789-8FCD-A8B4886CAC85}" type="parTrans" cxnId="{D433BA22-3626-4CA4-90B5-8F33A8E63E08}">
      <dgm:prSet/>
      <dgm:spPr/>
      <dgm:t>
        <a:bodyPr/>
        <a:lstStyle/>
        <a:p>
          <a:endParaRPr lang="en-US"/>
        </a:p>
      </dgm:t>
    </dgm:pt>
    <dgm:pt modelId="{3CBA4C66-577A-4B14-B231-3A10100986B2}" type="sibTrans" cxnId="{D433BA22-3626-4CA4-90B5-8F33A8E63E08}">
      <dgm:prSet/>
      <dgm:spPr/>
      <dgm:t>
        <a:bodyPr/>
        <a:lstStyle/>
        <a:p>
          <a:endParaRPr lang="en-US"/>
        </a:p>
      </dgm:t>
    </dgm:pt>
    <dgm:pt modelId="{65901121-6B1F-4860-8AEB-F10FC22F2379}">
      <dgm:prSet/>
      <dgm:spPr/>
      <dgm:t>
        <a:bodyPr/>
        <a:lstStyle/>
        <a:p>
          <a:pPr rtl="0"/>
          <a:r>
            <a:rPr lang="en-US" dirty="0" smtClean="0"/>
            <a:t>Goods or services form one performance obligation</a:t>
          </a:r>
          <a:endParaRPr lang="en-US" dirty="0"/>
        </a:p>
      </dgm:t>
    </dgm:pt>
    <dgm:pt modelId="{50C22EE4-97BB-49B6-8E79-9C60867421D1}" type="parTrans" cxnId="{060A1B41-5F3E-45AC-A104-D5783BA3A6EC}">
      <dgm:prSet/>
      <dgm:spPr/>
      <dgm:t>
        <a:bodyPr/>
        <a:lstStyle/>
        <a:p>
          <a:endParaRPr lang="en-US"/>
        </a:p>
      </dgm:t>
    </dgm:pt>
    <dgm:pt modelId="{8E51B36C-379A-49E8-93E3-7CD001C3E046}" type="sibTrans" cxnId="{060A1B41-5F3E-45AC-A104-D5783BA3A6EC}">
      <dgm:prSet/>
      <dgm:spPr/>
      <dgm:t>
        <a:bodyPr/>
        <a:lstStyle/>
        <a:p>
          <a:endParaRPr lang="en-US"/>
        </a:p>
      </dgm:t>
    </dgm:pt>
    <dgm:pt modelId="{640C7509-D655-464A-A1B9-464EB68ED630}">
      <dgm:prSet/>
      <dgm:spPr/>
      <dgm:t>
        <a:bodyPr/>
        <a:lstStyle/>
        <a:p>
          <a:pPr rtl="0"/>
          <a:r>
            <a:rPr lang="en-US" dirty="0" smtClean="0"/>
            <a:t>Prospective if remaining goods/services distinct</a:t>
          </a:r>
          <a:endParaRPr lang="en-US" dirty="0"/>
        </a:p>
      </dgm:t>
    </dgm:pt>
    <dgm:pt modelId="{65BF2D52-8939-4165-B638-C54F5C9B1684}" type="parTrans" cxnId="{96E09CD8-09FE-46FD-A425-448C2C89D871}">
      <dgm:prSet/>
      <dgm:spPr/>
      <dgm:t>
        <a:bodyPr/>
        <a:lstStyle/>
        <a:p>
          <a:endParaRPr lang="en-US"/>
        </a:p>
      </dgm:t>
    </dgm:pt>
    <dgm:pt modelId="{49871C86-9627-4B57-A96A-E79401A42E53}" type="sibTrans" cxnId="{96E09CD8-09FE-46FD-A425-448C2C89D871}">
      <dgm:prSet/>
      <dgm:spPr/>
      <dgm:t>
        <a:bodyPr/>
        <a:lstStyle/>
        <a:p>
          <a:endParaRPr lang="en-US"/>
        </a:p>
      </dgm:t>
    </dgm:pt>
    <dgm:pt modelId="{7870EA99-B99F-4530-BCDE-911818776A07}">
      <dgm:prSet/>
      <dgm:spPr/>
      <dgm:t>
        <a:bodyPr/>
        <a:lstStyle/>
        <a:p>
          <a:pPr rtl="0"/>
          <a:r>
            <a:rPr lang="en-US" dirty="0" smtClean="0"/>
            <a:t>Otherwise, cumulative catch-up</a:t>
          </a:r>
          <a:endParaRPr lang="en-US" dirty="0"/>
        </a:p>
      </dgm:t>
    </dgm:pt>
    <dgm:pt modelId="{B5B939AF-7E67-411A-981D-D6E00E16DF90}" type="parTrans" cxnId="{63DA337B-4031-4589-AED8-A7B46E8EFAD7}">
      <dgm:prSet/>
      <dgm:spPr/>
      <dgm:t>
        <a:bodyPr/>
        <a:lstStyle/>
        <a:p>
          <a:endParaRPr lang="en-US"/>
        </a:p>
      </dgm:t>
    </dgm:pt>
    <dgm:pt modelId="{161D1397-021A-4AA6-BCDF-1BDBB42CEA93}" type="sibTrans" cxnId="{63DA337B-4031-4589-AED8-A7B46E8EFAD7}">
      <dgm:prSet/>
      <dgm:spPr/>
      <dgm:t>
        <a:bodyPr/>
        <a:lstStyle/>
        <a:p>
          <a:endParaRPr lang="en-US"/>
        </a:p>
      </dgm:t>
    </dgm:pt>
    <dgm:pt modelId="{24B889D5-0329-4BD6-BFD1-D1F17B5A2DB6}" type="pres">
      <dgm:prSet presAssocID="{15825BD2-022C-40B8-9434-A5898E5FEEDC}" presName="linear" presStyleCnt="0">
        <dgm:presLayoutVars>
          <dgm:dir/>
          <dgm:animLvl val="lvl"/>
          <dgm:resizeHandles val="exact"/>
        </dgm:presLayoutVars>
      </dgm:prSet>
      <dgm:spPr/>
      <dgm:t>
        <a:bodyPr/>
        <a:lstStyle/>
        <a:p>
          <a:endParaRPr lang="en-US"/>
        </a:p>
      </dgm:t>
    </dgm:pt>
    <dgm:pt modelId="{2B13E9B0-C593-4864-8F27-098415EE4183}" type="pres">
      <dgm:prSet presAssocID="{F8547FB3-091A-4C66-8594-839683027E56}" presName="parentLin" presStyleCnt="0"/>
      <dgm:spPr/>
    </dgm:pt>
    <dgm:pt modelId="{1F7A728A-BEB5-4D91-8064-21431C2CFE1E}" type="pres">
      <dgm:prSet presAssocID="{F8547FB3-091A-4C66-8594-839683027E56}" presName="parentLeftMargin" presStyleLbl="node1" presStyleIdx="0" presStyleCnt="3"/>
      <dgm:spPr/>
      <dgm:t>
        <a:bodyPr/>
        <a:lstStyle/>
        <a:p>
          <a:endParaRPr lang="en-US"/>
        </a:p>
      </dgm:t>
    </dgm:pt>
    <dgm:pt modelId="{5E23D6BF-BECF-4D69-B491-7E0A247ED5F7}" type="pres">
      <dgm:prSet presAssocID="{F8547FB3-091A-4C66-8594-839683027E56}" presName="parentText" presStyleLbl="node1" presStyleIdx="0" presStyleCnt="3">
        <dgm:presLayoutVars>
          <dgm:chMax val="0"/>
          <dgm:bulletEnabled val="1"/>
        </dgm:presLayoutVars>
      </dgm:prSet>
      <dgm:spPr/>
      <dgm:t>
        <a:bodyPr/>
        <a:lstStyle/>
        <a:p>
          <a:endParaRPr lang="en-US"/>
        </a:p>
      </dgm:t>
    </dgm:pt>
    <dgm:pt modelId="{7FEA9D08-7BA9-4272-8521-4988CDDE00C4}" type="pres">
      <dgm:prSet presAssocID="{F8547FB3-091A-4C66-8594-839683027E56}" presName="negativeSpace" presStyleCnt="0"/>
      <dgm:spPr/>
    </dgm:pt>
    <dgm:pt modelId="{3DC60CA4-7E05-4B62-8CBE-A67E08B7F79A}" type="pres">
      <dgm:prSet presAssocID="{F8547FB3-091A-4C66-8594-839683027E56}" presName="childText" presStyleLbl="conFgAcc1" presStyleIdx="0" presStyleCnt="3">
        <dgm:presLayoutVars>
          <dgm:bulletEnabled val="1"/>
        </dgm:presLayoutVars>
      </dgm:prSet>
      <dgm:spPr/>
      <dgm:t>
        <a:bodyPr/>
        <a:lstStyle/>
        <a:p>
          <a:endParaRPr lang="en-US"/>
        </a:p>
      </dgm:t>
    </dgm:pt>
    <dgm:pt modelId="{FED66F0C-545E-481A-A28A-652BADA57D17}" type="pres">
      <dgm:prSet presAssocID="{A669CCF9-6235-4AD1-B3FC-DAF567C5B344}" presName="spaceBetweenRectangles" presStyleCnt="0"/>
      <dgm:spPr/>
    </dgm:pt>
    <dgm:pt modelId="{3A98B0ED-D52F-4483-9B1D-6E4B8FE018EB}" type="pres">
      <dgm:prSet presAssocID="{ED42280D-7845-468B-8337-EDF7845E82DE}" presName="parentLin" presStyleCnt="0"/>
      <dgm:spPr/>
    </dgm:pt>
    <dgm:pt modelId="{58EFF1CF-6DC8-4F74-AB57-9DC9A0C56A9D}" type="pres">
      <dgm:prSet presAssocID="{ED42280D-7845-468B-8337-EDF7845E82DE}" presName="parentLeftMargin" presStyleLbl="node1" presStyleIdx="0" presStyleCnt="3"/>
      <dgm:spPr/>
      <dgm:t>
        <a:bodyPr/>
        <a:lstStyle/>
        <a:p>
          <a:endParaRPr lang="en-US"/>
        </a:p>
      </dgm:t>
    </dgm:pt>
    <dgm:pt modelId="{30F8A520-A7B7-4391-94BD-926AC42877E0}" type="pres">
      <dgm:prSet presAssocID="{ED42280D-7845-468B-8337-EDF7845E82DE}" presName="parentText" presStyleLbl="node1" presStyleIdx="1" presStyleCnt="3">
        <dgm:presLayoutVars>
          <dgm:chMax val="0"/>
          <dgm:bulletEnabled val="1"/>
        </dgm:presLayoutVars>
      </dgm:prSet>
      <dgm:spPr/>
      <dgm:t>
        <a:bodyPr/>
        <a:lstStyle/>
        <a:p>
          <a:endParaRPr lang="en-US"/>
        </a:p>
      </dgm:t>
    </dgm:pt>
    <dgm:pt modelId="{36319D76-E9CF-45F2-B5EE-24EB7F1CC462}" type="pres">
      <dgm:prSet presAssocID="{ED42280D-7845-468B-8337-EDF7845E82DE}" presName="negativeSpace" presStyleCnt="0"/>
      <dgm:spPr/>
    </dgm:pt>
    <dgm:pt modelId="{ABCDB055-1EE9-4365-BF6A-2E36B385B773}" type="pres">
      <dgm:prSet presAssocID="{ED42280D-7845-468B-8337-EDF7845E82DE}" presName="childText" presStyleLbl="conFgAcc1" presStyleIdx="1" presStyleCnt="3">
        <dgm:presLayoutVars>
          <dgm:bulletEnabled val="1"/>
        </dgm:presLayoutVars>
      </dgm:prSet>
      <dgm:spPr/>
      <dgm:t>
        <a:bodyPr/>
        <a:lstStyle/>
        <a:p>
          <a:endParaRPr lang="en-US"/>
        </a:p>
      </dgm:t>
    </dgm:pt>
    <dgm:pt modelId="{817FC5B1-CA1F-4C10-8744-BC75A8807774}" type="pres">
      <dgm:prSet presAssocID="{7766C5E2-E708-474E-8840-60F2382BB4EE}" presName="spaceBetweenRectangles" presStyleCnt="0"/>
      <dgm:spPr/>
    </dgm:pt>
    <dgm:pt modelId="{2327693D-ABF1-42B1-B740-FEEDF232571D}" type="pres">
      <dgm:prSet presAssocID="{2C8B4D7F-E5A8-43FE-97B6-CABB48577F06}" presName="parentLin" presStyleCnt="0"/>
      <dgm:spPr/>
    </dgm:pt>
    <dgm:pt modelId="{582F5264-A995-46A2-9658-F067E5851984}" type="pres">
      <dgm:prSet presAssocID="{2C8B4D7F-E5A8-43FE-97B6-CABB48577F06}" presName="parentLeftMargin" presStyleLbl="node1" presStyleIdx="1" presStyleCnt="3"/>
      <dgm:spPr/>
      <dgm:t>
        <a:bodyPr/>
        <a:lstStyle/>
        <a:p>
          <a:endParaRPr lang="en-US"/>
        </a:p>
      </dgm:t>
    </dgm:pt>
    <dgm:pt modelId="{25D0A76E-63B5-4D0B-B4D7-6C5B598C7884}" type="pres">
      <dgm:prSet presAssocID="{2C8B4D7F-E5A8-43FE-97B6-CABB48577F06}" presName="parentText" presStyleLbl="node1" presStyleIdx="2" presStyleCnt="3">
        <dgm:presLayoutVars>
          <dgm:chMax val="0"/>
          <dgm:bulletEnabled val="1"/>
        </dgm:presLayoutVars>
      </dgm:prSet>
      <dgm:spPr/>
      <dgm:t>
        <a:bodyPr/>
        <a:lstStyle/>
        <a:p>
          <a:endParaRPr lang="en-US"/>
        </a:p>
      </dgm:t>
    </dgm:pt>
    <dgm:pt modelId="{241188E1-0930-449E-960E-52928FE0FECE}" type="pres">
      <dgm:prSet presAssocID="{2C8B4D7F-E5A8-43FE-97B6-CABB48577F06}" presName="negativeSpace" presStyleCnt="0"/>
      <dgm:spPr/>
    </dgm:pt>
    <dgm:pt modelId="{9A9C3DC3-2C7A-42F7-A7A5-FF1CFDD6871A}" type="pres">
      <dgm:prSet presAssocID="{2C8B4D7F-E5A8-43FE-97B6-CABB48577F06}" presName="childText" presStyleLbl="conFgAcc1" presStyleIdx="2" presStyleCnt="3">
        <dgm:presLayoutVars>
          <dgm:bulletEnabled val="1"/>
        </dgm:presLayoutVars>
      </dgm:prSet>
      <dgm:spPr/>
      <dgm:t>
        <a:bodyPr/>
        <a:lstStyle/>
        <a:p>
          <a:endParaRPr lang="en-US"/>
        </a:p>
      </dgm:t>
    </dgm:pt>
  </dgm:ptLst>
  <dgm:cxnLst>
    <dgm:cxn modelId="{060A1B41-5F3E-45AC-A104-D5783BA3A6EC}" srcId="{ED42280D-7845-468B-8337-EDF7845E82DE}" destId="{65901121-6B1F-4860-8AEB-F10FC22F2379}" srcOrd="2" destOrd="0" parTransId="{50C22EE4-97BB-49B6-8E79-9C60867421D1}" sibTransId="{8E51B36C-379A-49E8-93E3-7CD001C3E046}"/>
    <dgm:cxn modelId="{D0433908-5610-4766-B447-ABEB26084610}" srcId="{F8547FB3-091A-4C66-8594-839683027E56}" destId="{944E377C-C862-47AA-AE41-5709B885408B}" srcOrd="0" destOrd="0" parTransId="{0399F5E8-7016-475F-8E4F-00B68D95A9B0}" sibTransId="{4DC70524-4AF4-4015-9657-1CE30D1EA367}"/>
    <dgm:cxn modelId="{655A39B2-E87F-49EB-A7CF-4A3EC6848430}" type="presOf" srcId="{03DBAA69-233A-4C4F-82D4-17D54F0B60F5}" destId="{9A9C3DC3-2C7A-42F7-A7A5-FF1CFDD6871A}" srcOrd="0" destOrd="0" presId="urn:microsoft.com/office/officeart/2005/8/layout/list1"/>
    <dgm:cxn modelId="{EF024010-85B8-4204-AA89-1D3A58B9E686}" type="presOf" srcId="{15825BD2-022C-40B8-9434-A5898E5FEEDC}" destId="{24B889D5-0329-4BD6-BFD1-D1F17B5A2DB6}" srcOrd="0" destOrd="0" presId="urn:microsoft.com/office/officeart/2005/8/layout/list1"/>
    <dgm:cxn modelId="{B754BA58-76FD-41D5-AFF9-AF516AD8A127}" type="presOf" srcId="{F8547FB3-091A-4C66-8594-839683027E56}" destId="{5E23D6BF-BECF-4D69-B491-7E0A247ED5F7}" srcOrd="1" destOrd="0" presId="urn:microsoft.com/office/officeart/2005/8/layout/list1"/>
    <dgm:cxn modelId="{9F8415EC-C952-4675-9917-3A8E1EC1A4F2}" srcId="{15825BD2-022C-40B8-9434-A5898E5FEEDC}" destId="{F8547FB3-091A-4C66-8594-839683027E56}" srcOrd="0" destOrd="0" parTransId="{58E681B9-3A46-4414-9F74-446A13712A34}" sibTransId="{A669CCF9-6235-4AD1-B3FC-DAF567C5B344}"/>
    <dgm:cxn modelId="{63DA337B-4031-4589-AED8-A7B46E8EFAD7}" srcId="{2C8B4D7F-E5A8-43FE-97B6-CABB48577F06}" destId="{7870EA99-B99F-4530-BCDE-911818776A07}" srcOrd="2" destOrd="0" parTransId="{B5B939AF-7E67-411A-981D-D6E00E16DF90}" sibTransId="{161D1397-021A-4AA6-BCDF-1BDBB42CEA93}"/>
    <dgm:cxn modelId="{D433BA22-3626-4CA4-90B5-8F33A8E63E08}" srcId="{ED42280D-7845-468B-8337-EDF7845E82DE}" destId="{4CAC183F-71AC-482F-8D8B-C0553A430859}" srcOrd="1" destOrd="0" parTransId="{B16F744C-549C-4789-8FCD-A8B4886CAC85}" sibTransId="{3CBA4C66-577A-4B14-B231-3A10100986B2}"/>
    <dgm:cxn modelId="{8F8EED7C-A3BD-44CE-BCD9-E0893C71ABB5}" srcId="{15825BD2-022C-40B8-9434-A5898E5FEEDC}" destId="{ED42280D-7845-468B-8337-EDF7845E82DE}" srcOrd="1" destOrd="0" parTransId="{D3467E6C-0BC0-4B76-8670-13DA5FAC26AA}" sibTransId="{7766C5E2-E708-474E-8840-60F2382BB4EE}"/>
    <dgm:cxn modelId="{96175739-7D92-4082-B346-F9344B43E971}" type="presOf" srcId="{944E377C-C862-47AA-AE41-5709B885408B}" destId="{3DC60CA4-7E05-4B62-8CBE-A67E08B7F79A}" srcOrd="0" destOrd="0" presId="urn:microsoft.com/office/officeart/2005/8/layout/list1"/>
    <dgm:cxn modelId="{30D70678-7CC6-424E-B848-743DAE9A3723}" type="presOf" srcId="{4CAC183F-71AC-482F-8D8B-C0553A430859}" destId="{ABCDB055-1EE9-4365-BF6A-2E36B385B773}" srcOrd="0" destOrd="1" presId="urn:microsoft.com/office/officeart/2005/8/layout/list1"/>
    <dgm:cxn modelId="{D1DFEA46-CD91-4DD7-84E8-3B9C27482893}" srcId="{2C8B4D7F-E5A8-43FE-97B6-CABB48577F06}" destId="{03DBAA69-233A-4C4F-82D4-17D54F0B60F5}" srcOrd="0" destOrd="0" parTransId="{D0BBD656-9114-41CA-8899-3A9B07C9974C}" sibTransId="{90F9234F-B017-4711-B779-2272823DBE47}"/>
    <dgm:cxn modelId="{F6604D2C-D8CB-4BD0-A998-CA0A23EE4A5F}" type="presOf" srcId="{2C8B4D7F-E5A8-43FE-97B6-CABB48577F06}" destId="{582F5264-A995-46A2-9658-F067E5851984}" srcOrd="0" destOrd="0" presId="urn:microsoft.com/office/officeart/2005/8/layout/list1"/>
    <dgm:cxn modelId="{662F7FB2-B9B6-4988-AF71-C442EB7A5537}" type="presOf" srcId="{640C7509-D655-464A-A1B9-464EB68ED630}" destId="{9A9C3DC3-2C7A-42F7-A7A5-FF1CFDD6871A}" srcOrd="0" destOrd="1" presId="urn:microsoft.com/office/officeart/2005/8/layout/list1"/>
    <dgm:cxn modelId="{65325E5E-7362-475E-B9BA-C5A9401D5277}" srcId="{15825BD2-022C-40B8-9434-A5898E5FEEDC}" destId="{2C8B4D7F-E5A8-43FE-97B6-CABB48577F06}" srcOrd="2" destOrd="0" parTransId="{639F4C1D-D9A3-4678-9F42-D11C40E980F5}" sibTransId="{86805D96-3922-4C32-9FB4-88D5B2C21501}"/>
    <dgm:cxn modelId="{96E09CD8-09FE-46FD-A425-448C2C89D871}" srcId="{2C8B4D7F-E5A8-43FE-97B6-CABB48577F06}" destId="{640C7509-D655-464A-A1B9-464EB68ED630}" srcOrd="1" destOrd="0" parTransId="{65BF2D52-8939-4165-B638-C54F5C9B1684}" sibTransId="{49871C86-9627-4B57-A96A-E79401A42E53}"/>
    <dgm:cxn modelId="{D4413316-D56F-4EC2-BE78-35A9F6F0FFEF}" type="presOf" srcId="{DAC4C695-5EE6-47D6-8A2B-60E0559D2858}" destId="{ABCDB055-1EE9-4365-BF6A-2E36B385B773}" srcOrd="0" destOrd="0" presId="urn:microsoft.com/office/officeart/2005/8/layout/list1"/>
    <dgm:cxn modelId="{BFF65998-B305-4ED8-A332-DC27F4143EC4}" type="presOf" srcId="{F8547FB3-091A-4C66-8594-839683027E56}" destId="{1F7A728A-BEB5-4D91-8064-21431C2CFE1E}" srcOrd="0" destOrd="0" presId="urn:microsoft.com/office/officeart/2005/8/layout/list1"/>
    <dgm:cxn modelId="{05F9A7B9-C396-4F86-B031-5B623DF0C0CD}" srcId="{ED42280D-7845-468B-8337-EDF7845E82DE}" destId="{DAC4C695-5EE6-47D6-8A2B-60E0559D2858}" srcOrd="0" destOrd="0" parTransId="{479C0817-D9AC-4421-8FFF-C9A73827A4A2}" sibTransId="{533ED943-152B-45DE-B712-CEC8CFD0328C}"/>
    <dgm:cxn modelId="{C77B34D0-34F0-44A4-B28D-9F404955D197}" type="presOf" srcId="{ED42280D-7845-468B-8337-EDF7845E82DE}" destId="{30F8A520-A7B7-4391-94BD-926AC42877E0}" srcOrd="1" destOrd="0" presId="urn:microsoft.com/office/officeart/2005/8/layout/list1"/>
    <dgm:cxn modelId="{8AA51532-4F15-4C88-B774-58A22959AFBF}" type="presOf" srcId="{7870EA99-B99F-4530-BCDE-911818776A07}" destId="{9A9C3DC3-2C7A-42F7-A7A5-FF1CFDD6871A}" srcOrd="0" destOrd="2" presId="urn:microsoft.com/office/officeart/2005/8/layout/list1"/>
    <dgm:cxn modelId="{CFD921CC-7DC9-423A-8A27-71ABA2F9C7D0}" type="presOf" srcId="{2C8B4D7F-E5A8-43FE-97B6-CABB48577F06}" destId="{25D0A76E-63B5-4D0B-B4D7-6C5B598C7884}" srcOrd="1" destOrd="0" presId="urn:microsoft.com/office/officeart/2005/8/layout/list1"/>
    <dgm:cxn modelId="{048805E1-41FF-479B-BDFB-3551477A8FE1}" type="presOf" srcId="{ED42280D-7845-468B-8337-EDF7845E82DE}" destId="{58EFF1CF-6DC8-4F74-AB57-9DC9A0C56A9D}" srcOrd="0" destOrd="0" presId="urn:microsoft.com/office/officeart/2005/8/layout/list1"/>
    <dgm:cxn modelId="{FCA68F81-4441-43E2-8975-A22F835EE4F7}" type="presOf" srcId="{65901121-6B1F-4860-8AEB-F10FC22F2379}" destId="{ABCDB055-1EE9-4365-BF6A-2E36B385B773}" srcOrd="0" destOrd="2" presId="urn:microsoft.com/office/officeart/2005/8/layout/list1"/>
    <dgm:cxn modelId="{AFAB5C6B-28D4-4CFE-9095-074D182EEE05}" type="presParOf" srcId="{24B889D5-0329-4BD6-BFD1-D1F17B5A2DB6}" destId="{2B13E9B0-C593-4864-8F27-098415EE4183}" srcOrd="0" destOrd="0" presId="urn:microsoft.com/office/officeart/2005/8/layout/list1"/>
    <dgm:cxn modelId="{C3AB7003-1711-4BF5-94EA-269A58188E44}" type="presParOf" srcId="{2B13E9B0-C593-4864-8F27-098415EE4183}" destId="{1F7A728A-BEB5-4D91-8064-21431C2CFE1E}" srcOrd="0" destOrd="0" presId="urn:microsoft.com/office/officeart/2005/8/layout/list1"/>
    <dgm:cxn modelId="{2324784E-F805-4908-A5D3-EBA431ED664D}" type="presParOf" srcId="{2B13E9B0-C593-4864-8F27-098415EE4183}" destId="{5E23D6BF-BECF-4D69-B491-7E0A247ED5F7}" srcOrd="1" destOrd="0" presId="urn:microsoft.com/office/officeart/2005/8/layout/list1"/>
    <dgm:cxn modelId="{9D1AB84B-3942-42E6-9930-1800CA83369A}" type="presParOf" srcId="{24B889D5-0329-4BD6-BFD1-D1F17B5A2DB6}" destId="{7FEA9D08-7BA9-4272-8521-4988CDDE00C4}" srcOrd="1" destOrd="0" presId="urn:microsoft.com/office/officeart/2005/8/layout/list1"/>
    <dgm:cxn modelId="{E5CA3730-CE57-4A3C-99A3-BCCCE4138500}" type="presParOf" srcId="{24B889D5-0329-4BD6-BFD1-D1F17B5A2DB6}" destId="{3DC60CA4-7E05-4B62-8CBE-A67E08B7F79A}" srcOrd="2" destOrd="0" presId="urn:microsoft.com/office/officeart/2005/8/layout/list1"/>
    <dgm:cxn modelId="{E215CABD-96FF-451C-84BD-5412D7F8D2BF}" type="presParOf" srcId="{24B889D5-0329-4BD6-BFD1-D1F17B5A2DB6}" destId="{FED66F0C-545E-481A-A28A-652BADA57D17}" srcOrd="3" destOrd="0" presId="urn:microsoft.com/office/officeart/2005/8/layout/list1"/>
    <dgm:cxn modelId="{36FC70C1-998C-46AB-9850-CC287CF1F3A6}" type="presParOf" srcId="{24B889D5-0329-4BD6-BFD1-D1F17B5A2DB6}" destId="{3A98B0ED-D52F-4483-9B1D-6E4B8FE018EB}" srcOrd="4" destOrd="0" presId="urn:microsoft.com/office/officeart/2005/8/layout/list1"/>
    <dgm:cxn modelId="{4F0277A4-C1AA-4D77-9FF3-CBA766AFC906}" type="presParOf" srcId="{3A98B0ED-D52F-4483-9B1D-6E4B8FE018EB}" destId="{58EFF1CF-6DC8-4F74-AB57-9DC9A0C56A9D}" srcOrd="0" destOrd="0" presId="urn:microsoft.com/office/officeart/2005/8/layout/list1"/>
    <dgm:cxn modelId="{41D617D4-7EAB-4767-81F3-8A82C7EF7180}" type="presParOf" srcId="{3A98B0ED-D52F-4483-9B1D-6E4B8FE018EB}" destId="{30F8A520-A7B7-4391-94BD-926AC42877E0}" srcOrd="1" destOrd="0" presId="urn:microsoft.com/office/officeart/2005/8/layout/list1"/>
    <dgm:cxn modelId="{43E39FA1-EC73-4A29-BBFB-B61B40C4BC2F}" type="presParOf" srcId="{24B889D5-0329-4BD6-BFD1-D1F17B5A2DB6}" destId="{36319D76-E9CF-45F2-B5EE-24EB7F1CC462}" srcOrd="5" destOrd="0" presId="urn:microsoft.com/office/officeart/2005/8/layout/list1"/>
    <dgm:cxn modelId="{95CC985F-F8DE-4A30-A96E-766D32A235AB}" type="presParOf" srcId="{24B889D5-0329-4BD6-BFD1-D1F17B5A2DB6}" destId="{ABCDB055-1EE9-4365-BF6A-2E36B385B773}" srcOrd="6" destOrd="0" presId="urn:microsoft.com/office/officeart/2005/8/layout/list1"/>
    <dgm:cxn modelId="{23F70F84-9A0D-4889-95CA-C5B283402C37}" type="presParOf" srcId="{24B889D5-0329-4BD6-BFD1-D1F17B5A2DB6}" destId="{817FC5B1-CA1F-4C10-8744-BC75A8807774}" srcOrd="7" destOrd="0" presId="urn:microsoft.com/office/officeart/2005/8/layout/list1"/>
    <dgm:cxn modelId="{59E4B81E-835E-4E09-95BE-272747EEEB84}" type="presParOf" srcId="{24B889D5-0329-4BD6-BFD1-D1F17B5A2DB6}" destId="{2327693D-ABF1-42B1-B740-FEEDF232571D}" srcOrd="8" destOrd="0" presId="urn:microsoft.com/office/officeart/2005/8/layout/list1"/>
    <dgm:cxn modelId="{9F338EF0-CFB5-4D06-93DE-F45DF3270264}" type="presParOf" srcId="{2327693D-ABF1-42B1-B740-FEEDF232571D}" destId="{582F5264-A995-46A2-9658-F067E5851984}" srcOrd="0" destOrd="0" presId="urn:microsoft.com/office/officeart/2005/8/layout/list1"/>
    <dgm:cxn modelId="{92FA201D-466C-488E-B2B0-EEDC8EAF63CE}" type="presParOf" srcId="{2327693D-ABF1-42B1-B740-FEEDF232571D}" destId="{25D0A76E-63B5-4D0B-B4D7-6C5B598C7884}" srcOrd="1" destOrd="0" presId="urn:microsoft.com/office/officeart/2005/8/layout/list1"/>
    <dgm:cxn modelId="{7DBE2E3E-E0AB-4D2C-83F4-CD9C5CCE9D85}" type="presParOf" srcId="{24B889D5-0329-4BD6-BFD1-D1F17B5A2DB6}" destId="{241188E1-0930-449E-960E-52928FE0FECE}" srcOrd="9" destOrd="0" presId="urn:microsoft.com/office/officeart/2005/8/layout/list1"/>
    <dgm:cxn modelId="{1AB92E7A-B1D8-4FBE-934A-3E9520731FCE}" type="presParOf" srcId="{24B889D5-0329-4BD6-BFD1-D1F17B5A2DB6}" destId="{9A9C3DC3-2C7A-42F7-A7A5-FF1CFDD6871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3BF1E1-F4CB-48F1-8853-BB91D835F92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80AEC44-617A-4666-868C-5EB85EC993AF}">
      <dgm:prSet custT="1"/>
      <dgm:spPr/>
      <dgm:t>
        <a:bodyPr/>
        <a:lstStyle/>
        <a:p>
          <a:pPr rtl="0"/>
          <a:r>
            <a:rPr lang="en-US" sz="1800" b="1" i="1" dirty="0" smtClean="0"/>
            <a:t>Performance obligations satisfied over time if specified criteria met</a:t>
          </a:r>
          <a:endParaRPr lang="en-US" sz="1800" dirty="0"/>
        </a:p>
      </dgm:t>
    </dgm:pt>
    <dgm:pt modelId="{7417C8BC-5D98-4FCE-BC48-72EF40E4C3A1}" type="parTrans" cxnId="{9E838526-F5E2-4B03-866B-E1EDC4445186}">
      <dgm:prSet/>
      <dgm:spPr/>
      <dgm:t>
        <a:bodyPr/>
        <a:lstStyle/>
        <a:p>
          <a:endParaRPr lang="en-US"/>
        </a:p>
      </dgm:t>
    </dgm:pt>
    <dgm:pt modelId="{369E0010-52ED-43C2-8784-33A767EB9C0F}" type="sibTrans" cxnId="{9E838526-F5E2-4B03-866B-E1EDC4445186}">
      <dgm:prSet/>
      <dgm:spPr/>
      <dgm:t>
        <a:bodyPr/>
        <a:lstStyle/>
        <a:p>
          <a:endParaRPr lang="en-US"/>
        </a:p>
      </dgm:t>
    </dgm:pt>
    <dgm:pt modelId="{56FA3CEA-183A-4669-BEAF-45EF95EF1017}">
      <dgm:prSet custT="1"/>
      <dgm:spPr>
        <a:ln>
          <a:solidFill>
            <a:schemeClr val="tx1"/>
          </a:solidFill>
        </a:ln>
      </dgm:spPr>
      <dgm:t>
        <a:bodyPr/>
        <a:lstStyle/>
        <a:p>
          <a:pPr rtl="0"/>
          <a:r>
            <a:rPr lang="en-US" sz="1800" b="0" dirty="0" smtClean="0"/>
            <a:t>Revenue is recognized by measuring progress towards complete satisfaction of the performance obligation</a:t>
          </a:r>
          <a:endParaRPr lang="en-US" sz="1800" b="0" dirty="0"/>
        </a:p>
      </dgm:t>
    </dgm:pt>
    <dgm:pt modelId="{AD9B8F20-780B-4EB6-92CD-05E65D5A0F48}" type="parTrans" cxnId="{DBC88138-A982-45BE-8341-BE3E4F12FFA0}">
      <dgm:prSet/>
      <dgm:spPr/>
      <dgm:t>
        <a:bodyPr/>
        <a:lstStyle/>
        <a:p>
          <a:endParaRPr lang="en-US"/>
        </a:p>
      </dgm:t>
    </dgm:pt>
    <dgm:pt modelId="{1DC989A0-A8C2-4DB4-B790-AC9304DCB606}" type="sibTrans" cxnId="{DBC88138-A982-45BE-8341-BE3E4F12FFA0}">
      <dgm:prSet/>
      <dgm:spPr/>
      <dgm:t>
        <a:bodyPr/>
        <a:lstStyle/>
        <a:p>
          <a:endParaRPr lang="en-US"/>
        </a:p>
      </dgm:t>
    </dgm:pt>
    <dgm:pt modelId="{4F168FF5-BB99-4B91-A77C-E4CF3C80E82C}">
      <dgm:prSet custT="1"/>
      <dgm:spPr>
        <a:ln>
          <a:solidFill>
            <a:schemeClr val="tx1"/>
          </a:solidFill>
        </a:ln>
      </dgm:spPr>
      <dgm:t>
        <a:bodyPr/>
        <a:lstStyle/>
        <a:p>
          <a:pPr rtl="0"/>
          <a:r>
            <a:rPr lang="en-US" sz="1800" b="0" dirty="0" smtClean="0"/>
            <a:t>Clarified units produced or delivered may be a reasonable proxy in some cases</a:t>
          </a:r>
          <a:endParaRPr lang="en-US" sz="1800" b="0" dirty="0"/>
        </a:p>
      </dgm:t>
    </dgm:pt>
    <dgm:pt modelId="{75FBA31A-B045-49F7-A3FB-33AE1B0CDA88}" type="parTrans" cxnId="{D6B02719-1139-4AA8-9B46-465273A65D3A}">
      <dgm:prSet/>
      <dgm:spPr/>
      <dgm:t>
        <a:bodyPr/>
        <a:lstStyle/>
        <a:p>
          <a:endParaRPr lang="en-US"/>
        </a:p>
      </dgm:t>
    </dgm:pt>
    <dgm:pt modelId="{7B45672B-E99D-4EAB-A654-851262CA12B3}" type="sibTrans" cxnId="{D6B02719-1139-4AA8-9B46-465273A65D3A}">
      <dgm:prSet/>
      <dgm:spPr/>
      <dgm:t>
        <a:bodyPr/>
        <a:lstStyle/>
        <a:p>
          <a:endParaRPr lang="en-US"/>
        </a:p>
      </dgm:t>
    </dgm:pt>
    <dgm:pt modelId="{048B9B74-F5AC-4971-92F3-B30166DE7CB6}">
      <dgm:prSet custT="1"/>
      <dgm:spPr>
        <a:ln>
          <a:solidFill>
            <a:schemeClr val="tx1"/>
          </a:solidFill>
        </a:ln>
      </dgm:spPr>
      <dgm:t>
        <a:bodyPr/>
        <a:lstStyle/>
        <a:p>
          <a:pPr rtl="0"/>
          <a:r>
            <a:rPr lang="en-US" sz="1800" b="0" dirty="0" smtClean="0"/>
            <a:t>Clarified input methods may need to be adjusted (e.g. uninstalled materials)</a:t>
          </a:r>
          <a:endParaRPr lang="en-US" sz="1800" b="0" dirty="0"/>
        </a:p>
      </dgm:t>
    </dgm:pt>
    <dgm:pt modelId="{60AE6941-52C6-48B5-A44D-7FAD4EA5766E}" type="parTrans" cxnId="{17102E7F-0C69-43BB-A674-59C193AD24B9}">
      <dgm:prSet/>
      <dgm:spPr/>
      <dgm:t>
        <a:bodyPr/>
        <a:lstStyle/>
        <a:p>
          <a:endParaRPr lang="en-US"/>
        </a:p>
      </dgm:t>
    </dgm:pt>
    <dgm:pt modelId="{07B4B50B-CB89-470F-BDB8-44DE35817AFD}" type="sibTrans" cxnId="{17102E7F-0C69-43BB-A674-59C193AD24B9}">
      <dgm:prSet/>
      <dgm:spPr/>
      <dgm:t>
        <a:bodyPr/>
        <a:lstStyle/>
        <a:p>
          <a:endParaRPr lang="en-US"/>
        </a:p>
      </dgm:t>
    </dgm:pt>
    <dgm:pt modelId="{645C269B-62CF-4655-985A-86CB6189770C}">
      <dgm:prSet custT="1"/>
      <dgm:spPr>
        <a:ln>
          <a:solidFill>
            <a:schemeClr val="tx1"/>
          </a:solidFill>
        </a:ln>
      </dgm:spPr>
      <dgm:t>
        <a:bodyPr/>
        <a:lstStyle/>
        <a:p>
          <a:pPr rtl="0"/>
          <a:endParaRPr lang="en-US" sz="1800" b="0" dirty="0"/>
        </a:p>
      </dgm:t>
    </dgm:pt>
    <dgm:pt modelId="{DC353613-9B28-41B6-9B50-B1FDDBCD98AA}" type="parTrans" cxnId="{8ECCFC78-2D55-4304-B02E-1AB2C62E24C3}">
      <dgm:prSet/>
      <dgm:spPr/>
      <dgm:t>
        <a:bodyPr/>
        <a:lstStyle/>
        <a:p>
          <a:endParaRPr lang="en-US"/>
        </a:p>
      </dgm:t>
    </dgm:pt>
    <dgm:pt modelId="{2EAC8E2B-0F8D-447A-86BE-B04E98C59C7D}" type="sibTrans" cxnId="{8ECCFC78-2D55-4304-B02E-1AB2C62E24C3}">
      <dgm:prSet/>
      <dgm:spPr/>
      <dgm:t>
        <a:bodyPr/>
        <a:lstStyle/>
        <a:p>
          <a:endParaRPr lang="en-US"/>
        </a:p>
      </dgm:t>
    </dgm:pt>
    <dgm:pt modelId="{6EF09617-10D5-4153-AB9E-951B8F19F47E}" type="pres">
      <dgm:prSet presAssocID="{F23BF1E1-F4CB-48F1-8853-BB91D835F921}" presName="linear" presStyleCnt="0">
        <dgm:presLayoutVars>
          <dgm:animLvl val="lvl"/>
          <dgm:resizeHandles val="exact"/>
        </dgm:presLayoutVars>
      </dgm:prSet>
      <dgm:spPr/>
      <dgm:t>
        <a:bodyPr/>
        <a:lstStyle/>
        <a:p>
          <a:endParaRPr lang="en-US"/>
        </a:p>
      </dgm:t>
    </dgm:pt>
    <dgm:pt modelId="{5410085C-8351-4A43-80F6-515707F6C36A}" type="pres">
      <dgm:prSet presAssocID="{580AEC44-617A-4666-868C-5EB85EC993AF}" presName="parentText" presStyleLbl="node1" presStyleIdx="0" presStyleCnt="1" custScaleY="51790">
        <dgm:presLayoutVars>
          <dgm:chMax val="0"/>
          <dgm:bulletEnabled val="1"/>
        </dgm:presLayoutVars>
      </dgm:prSet>
      <dgm:spPr>
        <a:prstGeom prst="snipRoundRect">
          <a:avLst/>
        </a:prstGeom>
      </dgm:spPr>
      <dgm:t>
        <a:bodyPr/>
        <a:lstStyle/>
        <a:p>
          <a:endParaRPr lang="en-US"/>
        </a:p>
      </dgm:t>
    </dgm:pt>
    <dgm:pt modelId="{A465E65A-D772-40ED-910F-D656F5207E84}" type="pres">
      <dgm:prSet presAssocID="{580AEC44-617A-4666-868C-5EB85EC993AF}" presName="childText" presStyleLbl="revTx" presStyleIdx="0" presStyleCnt="1">
        <dgm:presLayoutVars>
          <dgm:bulletEnabled val="1"/>
        </dgm:presLayoutVars>
      </dgm:prSet>
      <dgm:spPr/>
      <dgm:t>
        <a:bodyPr/>
        <a:lstStyle/>
        <a:p>
          <a:endParaRPr lang="en-US"/>
        </a:p>
      </dgm:t>
    </dgm:pt>
  </dgm:ptLst>
  <dgm:cxnLst>
    <dgm:cxn modelId="{17102E7F-0C69-43BB-A674-59C193AD24B9}" srcId="{56FA3CEA-183A-4669-BEAF-45EF95EF1017}" destId="{048B9B74-F5AC-4971-92F3-B30166DE7CB6}" srcOrd="1" destOrd="0" parTransId="{60AE6941-52C6-48B5-A44D-7FAD4EA5766E}" sibTransId="{07B4B50B-CB89-470F-BDB8-44DE35817AFD}"/>
    <dgm:cxn modelId="{96BF07EF-F8FA-4BBB-9E7B-49BC1F97D360}" type="presOf" srcId="{048B9B74-F5AC-4971-92F3-B30166DE7CB6}" destId="{A465E65A-D772-40ED-910F-D656F5207E84}" srcOrd="0" destOrd="2" presId="urn:microsoft.com/office/officeart/2005/8/layout/vList2"/>
    <dgm:cxn modelId="{DBC88138-A982-45BE-8341-BE3E4F12FFA0}" srcId="{580AEC44-617A-4666-868C-5EB85EC993AF}" destId="{56FA3CEA-183A-4669-BEAF-45EF95EF1017}" srcOrd="0" destOrd="0" parTransId="{AD9B8F20-780B-4EB6-92CD-05E65D5A0F48}" sibTransId="{1DC989A0-A8C2-4DB4-B790-AC9304DCB606}"/>
    <dgm:cxn modelId="{9E838526-F5E2-4B03-866B-E1EDC4445186}" srcId="{F23BF1E1-F4CB-48F1-8853-BB91D835F921}" destId="{580AEC44-617A-4666-868C-5EB85EC993AF}" srcOrd="0" destOrd="0" parTransId="{7417C8BC-5D98-4FCE-BC48-72EF40E4C3A1}" sibTransId="{369E0010-52ED-43C2-8784-33A767EB9C0F}"/>
    <dgm:cxn modelId="{9AD1E424-5148-4ACC-B578-D92217B7B20D}" type="presOf" srcId="{580AEC44-617A-4666-868C-5EB85EC993AF}" destId="{5410085C-8351-4A43-80F6-515707F6C36A}" srcOrd="0" destOrd="0" presId="urn:microsoft.com/office/officeart/2005/8/layout/vList2"/>
    <dgm:cxn modelId="{D6B02719-1139-4AA8-9B46-465273A65D3A}" srcId="{56FA3CEA-183A-4669-BEAF-45EF95EF1017}" destId="{4F168FF5-BB99-4B91-A77C-E4CF3C80E82C}" srcOrd="0" destOrd="0" parTransId="{75FBA31A-B045-49F7-A3FB-33AE1B0CDA88}" sibTransId="{7B45672B-E99D-4EAB-A654-851262CA12B3}"/>
    <dgm:cxn modelId="{8ECCFC78-2D55-4304-B02E-1AB2C62E24C3}" srcId="{56FA3CEA-183A-4669-BEAF-45EF95EF1017}" destId="{645C269B-62CF-4655-985A-86CB6189770C}" srcOrd="2" destOrd="0" parTransId="{DC353613-9B28-41B6-9B50-B1FDDBCD98AA}" sibTransId="{2EAC8E2B-0F8D-447A-86BE-B04E98C59C7D}"/>
    <dgm:cxn modelId="{FE722CFE-C429-4636-B48D-44473A1BC8D7}" type="presOf" srcId="{645C269B-62CF-4655-985A-86CB6189770C}" destId="{A465E65A-D772-40ED-910F-D656F5207E84}" srcOrd="0" destOrd="3" presId="urn:microsoft.com/office/officeart/2005/8/layout/vList2"/>
    <dgm:cxn modelId="{41568B8B-0EAF-42E3-9642-52350DE8EA85}" type="presOf" srcId="{F23BF1E1-F4CB-48F1-8853-BB91D835F921}" destId="{6EF09617-10D5-4153-AB9E-951B8F19F47E}" srcOrd="0" destOrd="0" presId="urn:microsoft.com/office/officeart/2005/8/layout/vList2"/>
    <dgm:cxn modelId="{94A234AF-4761-41A4-A2A6-6C7B94316337}" type="presOf" srcId="{4F168FF5-BB99-4B91-A77C-E4CF3C80E82C}" destId="{A465E65A-D772-40ED-910F-D656F5207E84}" srcOrd="0" destOrd="1" presId="urn:microsoft.com/office/officeart/2005/8/layout/vList2"/>
    <dgm:cxn modelId="{EFCDC900-AFA6-4E82-960E-39883BBEC6D6}" type="presOf" srcId="{56FA3CEA-183A-4669-BEAF-45EF95EF1017}" destId="{A465E65A-D772-40ED-910F-D656F5207E84}" srcOrd="0" destOrd="0" presId="urn:microsoft.com/office/officeart/2005/8/layout/vList2"/>
    <dgm:cxn modelId="{E4208856-42D1-464E-A1C6-F21302025AC8}" type="presParOf" srcId="{6EF09617-10D5-4153-AB9E-951B8F19F47E}" destId="{5410085C-8351-4A43-80F6-515707F6C36A}" srcOrd="0" destOrd="0" presId="urn:microsoft.com/office/officeart/2005/8/layout/vList2"/>
    <dgm:cxn modelId="{9E879A8C-0B14-47D0-B444-260081C73A40}" type="presParOf" srcId="{6EF09617-10D5-4153-AB9E-951B8F19F47E}" destId="{A465E65A-D772-40ED-910F-D656F5207E84}" srcOrd="1"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3BF1E1-F4CB-48F1-8853-BB91D835F92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80AEC44-617A-4666-868C-5EB85EC993AF}">
      <dgm:prSet custT="1"/>
      <dgm:spPr/>
      <dgm:t>
        <a:bodyPr/>
        <a:lstStyle/>
        <a:p>
          <a:pPr rtl="0"/>
          <a:r>
            <a:rPr lang="en-US" sz="1800" b="1" i="1" dirty="0" smtClean="0"/>
            <a:t>All other performance obligations satisfied at a point in time</a:t>
          </a:r>
          <a:endParaRPr lang="en-US" sz="1800" dirty="0"/>
        </a:p>
      </dgm:t>
    </dgm:pt>
    <dgm:pt modelId="{7417C8BC-5D98-4FCE-BC48-72EF40E4C3A1}" type="parTrans" cxnId="{9E838526-F5E2-4B03-866B-E1EDC4445186}">
      <dgm:prSet/>
      <dgm:spPr/>
      <dgm:t>
        <a:bodyPr/>
        <a:lstStyle/>
        <a:p>
          <a:endParaRPr lang="en-US"/>
        </a:p>
      </dgm:t>
    </dgm:pt>
    <dgm:pt modelId="{369E0010-52ED-43C2-8784-33A767EB9C0F}" type="sibTrans" cxnId="{9E838526-F5E2-4B03-866B-E1EDC4445186}">
      <dgm:prSet/>
      <dgm:spPr/>
      <dgm:t>
        <a:bodyPr/>
        <a:lstStyle/>
        <a:p>
          <a:endParaRPr lang="en-US"/>
        </a:p>
      </dgm:t>
    </dgm:pt>
    <dgm:pt modelId="{56FA3CEA-183A-4669-BEAF-45EF95EF1017}">
      <dgm:prSet custT="1"/>
      <dgm:spPr>
        <a:ln>
          <a:solidFill>
            <a:schemeClr val="tx1"/>
          </a:solidFill>
        </a:ln>
      </dgm:spPr>
      <dgm:t>
        <a:bodyPr/>
        <a:lstStyle/>
        <a:p>
          <a:pPr rtl="0"/>
          <a:r>
            <a:rPr lang="en-US" sz="1800" b="0" dirty="0" smtClean="0"/>
            <a:t>Revenue is recognized at the point in time when the customer obtains control of the promised asset.  Indicators of control include:</a:t>
          </a:r>
          <a:endParaRPr lang="en-US" sz="1800" b="0" dirty="0"/>
        </a:p>
      </dgm:t>
    </dgm:pt>
    <dgm:pt modelId="{AD9B8F20-780B-4EB6-92CD-05E65D5A0F48}" type="parTrans" cxnId="{DBC88138-A982-45BE-8341-BE3E4F12FFA0}">
      <dgm:prSet/>
      <dgm:spPr/>
      <dgm:t>
        <a:bodyPr/>
        <a:lstStyle/>
        <a:p>
          <a:endParaRPr lang="en-US"/>
        </a:p>
      </dgm:t>
    </dgm:pt>
    <dgm:pt modelId="{1DC989A0-A8C2-4DB4-B790-AC9304DCB606}" type="sibTrans" cxnId="{DBC88138-A982-45BE-8341-BE3E4F12FFA0}">
      <dgm:prSet/>
      <dgm:spPr/>
      <dgm:t>
        <a:bodyPr/>
        <a:lstStyle/>
        <a:p>
          <a:endParaRPr lang="en-US"/>
        </a:p>
      </dgm:t>
    </dgm:pt>
    <dgm:pt modelId="{4F168FF5-BB99-4B91-A77C-E4CF3C80E82C}">
      <dgm:prSet custT="1"/>
      <dgm:spPr>
        <a:ln>
          <a:solidFill>
            <a:schemeClr val="tx1"/>
          </a:solidFill>
        </a:ln>
      </dgm:spPr>
      <dgm:t>
        <a:bodyPr/>
        <a:lstStyle/>
        <a:p>
          <a:pPr rtl="0"/>
          <a:r>
            <a:rPr lang="en-US" sz="1800" b="0" dirty="0" smtClean="0"/>
            <a:t>Present right to payment</a:t>
          </a:r>
          <a:endParaRPr lang="en-US" sz="1800" b="0" dirty="0"/>
        </a:p>
      </dgm:t>
    </dgm:pt>
    <dgm:pt modelId="{75FBA31A-B045-49F7-A3FB-33AE1B0CDA88}" type="parTrans" cxnId="{D6B02719-1139-4AA8-9B46-465273A65D3A}">
      <dgm:prSet/>
      <dgm:spPr/>
      <dgm:t>
        <a:bodyPr/>
        <a:lstStyle/>
        <a:p>
          <a:endParaRPr lang="en-US"/>
        </a:p>
      </dgm:t>
    </dgm:pt>
    <dgm:pt modelId="{7B45672B-E99D-4EAB-A654-851262CA12B3}" type="sibTrans" cxnId="{D6B02719-1139-4AA8-9B46-465273A65D3A}">
      <dgm:prSet/>
      <dgm:spPr/>
      <dgm:t>
        <a:bodyPr/>
        <a:lstStyle/>
        <a:p>
          <a:endParaRPr lang="en-US"/>
        </a:p>
      </dgm:t>
    </dgm:pt>
    <dgm:pt modelId="{1A7C0CAD-F4A7-4FC9-9FE1-FF5ACFBCD6B8}">
      <dgm:prSet custT="1"/>
      <dgm:spPr>
        <a:ln>
          <a:solidFill>
            <a:schemeClr val="tx1"/>
          </a:solidFill>
        </a:ln>
      </dgm:spPr>
      <dgm:t>
        <a:bodyPr/>
        <a:lstStyle/>
        <a:p>
          <a:pPr rtl="0"/>
          <a:r>
            <a:rPr lang="en-US" sz="1800" b="0" dirty="0" smtClean="0"/>
            <a:t>Legal title</a:t>
          </a:r>
          <a:endParaRPr lang="en-US" sz="1800" b="0" dirty="0"/>
        </a:p>
      </dgm:t>
    </dgm:pt>
    <dgm:pt modelId="{999B79C7-54D8-4608-B2AA-5A6599081FD7}" type="parTrans" cxnId="{4E11F988-ECE8-4B0D-8105-61C845D0BF4A}">
      <dgm:prSet/>
      <dgm:spPr/>
      <dgm:t>
        <a:bodyPr/>
        <a:lstStyle/>
        <a:p>
          <a:endParaRPr lang="en-US"/>
        </a:p>
      </dgm:t>
    </dgm:pt>
    <dgm:pt modelId="{CBD69E10-4FEF-4A81-9A6A-9E7B68782B94}" type="sibTrans" cxnId="{4E11F988-ECE8-4B0D-8105-61C845D0BF4A}">
      <dgm:prSet/>
      <dgm:spPr/>
      <dgm:t>
        <a:bodyPr/>
        <a:lstStyle/>
        <a:p>
          <a:endParaRPr lang="en-US"/>
        </a:p>
      </dgm:t>
    </dgm:pt>
    <dgm:pt modelId="{27FA2E60-9379-47CB-99A4-A17E90788961}">
      <dgm:prSet custT="1"/>
      <dgm:spPr>
        <a:ln>
          <a:solidFill>
            <a:schemeClr val="tx1"/>
          </a:solidFill>
        </a:ln>
      </dgm:spPr>
      <dgm:t>
        <a:bodyPr/>
        <a:lstStyle/>
        <a:p>
          <a:pPr rtl="0"/>
          <a:r>
            <a:rPr lang="en-US" sz="1800" b="0" dirty="0" smtClean="0"/>
            <a:t>Physical possession</a:t>
          </a:r>
          <a:endParaRPr lang="en-US" sz="1800" b="0" dirty="0"/>
        </a:p>
      </dgm:t>
    </dgm:pt>
    <dgm:pt modelId="{D697ADBA-4FAD-4FD6-B22A-268FCC81A122}" type="parTrans" cxnId="{C9BA76CC-E9AF-4050-9788-1A6DED5919C0}">
      <dgm:prSet/>
      <dgm:spPr/>
      <dgm:t>
        <a:bodyPr/>
        <a:lstStyle/>
        <a:p>
          <a:endParaRPr lang="en-US"/>
        </a:p>
      </dgm:t>
    </dgm:pt>
    <dgm:pt modelId="{6C01030D-4017-44DB-99A3-29571B08CADD}" type="sibTrans" cxnId="{C9BA76CC-E9AF-4050-9788-1A6DED5919C0}">
      <dgm:prSet/>
      <dgm:spPr/>
      <dgm:t>
        <a:bodyPr/>
        <a:lstStyle/>
        <a:p>
          <a:endParaRPr lang="en-US"/>
        </a:p>
      </dgm:t>
    </dgm:pt>
    <dgm:pt modelId="{153F5D08-B830-4521-9D94-E0DC5194EFB0}">
      <dgm:prSet custT="1"/>
      <dgm:spPr>
        <a:ln>
          <a:solidFill>
            <a:schemeClr val="tx1"/>
          </a:solidFill>
        </a:ln>
      </dgm:spPr>
      <dgm:t>
        <a:bodyPr/>
        <a:lstStyle/>
        <a:p>
          <a:pPr rtl="0"/>
          <a:r>
            <a:rPr lang="en-US" sz="1800" b="0" dirty="0" smtClean="0"/>
            <a:t>Risks and rewards of ownership</a:t>
          </a:r>
          <a:endParaRPr lang="en-US" sz="1800" b="0" dirty="0"/>
        </a:p>
      </dgm:t>
    </dgm:pt>
    <dgm:pt modelId="{0CD88524-782A-4FF1-9D3E-6A6B67A73179}" type="parTrans" cxnId="{D37BF8F7-A788-40B3-A054-944339D44537}">
      <dgm:prSet/>
      <dgm:spPr/>
      <dgm:t>
        <a:bodyPr/>
        <a:lstStyle/>
        <a:p>
          <a:endParaRPr lang="en-US"/>
        </a:p>
      </dgm:t>
    </dgm:pt>
    <dgm:pt modelId="{FE009E57-8A74-4F7D-85AA-50E5C238E8F4}" type="sibTrans" cxnId="{D37BF8F7-A788-40B3-A054-944339D44537}">
      <dgm:prSet/>
      <dgm:spPr/>
      <dgm:t>
        <a:bodyPr/>
        <a:lstStyle/>
        <a:p>
          <a:endParaRPr lang="en-US"/>
        </a:p>
      </dgm:t>
    </dgm:pt>
    <dgm:pt modelId="{3298A138-681B-49A0-A5D6-8651097E764A}">
      <dgm:prSet custT="1"/>
      <dgm:spPr>
        <a:ln>
          <a:solidFill>
            <a:schemeClr val="tx1"/>
          </a:solidFill>
        </a:ln>
      </dgm:spPr>
      <dgm:t>
        <a:bodyPr/>
        <a:lstStyle/>
        <a:p>
          <a:pPr rtl="0"/>
          <a:r>
            <a:rPr lang="en-US" sz="1800" b="0" dirty="0" smtClean="0"/>
            <a:t>Customer acceptance</a:t>
          </a:r>
          <a:endParaRPr lang="en-US" sz="1800" b="0" dirty="0"/>
        </a:p>
      </dgm:t>
    </dgm:pt>
    <dgm:pt modelId="{C68F77DF-C937-4BDE-A634-BEE492E3D231}" type="parTrans" cxnId="{6BBF4E4F-73C8-4110-8C59-FA333DDF33B3}">
      <dgm:prSet/>
      <dgm:spPr/>
      <dgm:t>
        <a:bodyPr/>
        <a:lstStyle/>
        <a:p>
          <a:endParaRPr lang="en-US"/>
        </a:p>
      </dgm:t>
    </dgm:pt>
    <dgm:pt modelId="{3845E87B-37B1-493B-B505-5A1274B3BA75}" type="sibTrans" cxnId="{6BBF4E4F-73C8-4110-8C59-FA333DDF33B3}">
      <dgm:prSet/>
      <dgm:spPr/>
      <dgm:t>
        <a:bodyPr/>
        <a:lstStyle/>
        <a:p>
          <a:endParaRPr lang="en-US"/>
        </a:p>
      </dgm:t>
    </dgm:pt>
    <dgm:pt modelId="{6EF09617-10D5-4153-AB9E-951B8F19F47E}" type="pres">
      <dgm:prSet presAssocID="{F23BF1E1-F4CB-48F1-8853-BB91D835F921}" presName="linear" presStyleCnt="0">
        <dgm:presLayoutVars>
          <dgm:animLvl val="lvl"/>
          <dgm:resizeHandles val="exact"/>
        </dgm:presLayoutVars>
      </dgm:prSet>
      <dgm:spPr/>
      <dgm:t>
        <a:bodyPr/>
        <a:lstStyle/>
        <a:p>
          <a:endParaRPr lang="en-US"/>
        </a:p>
      </dgm:t>
    </dgm:pt>
    <dgm:pt modelId="{5410085C-8351-4A43-80F6-515707F6C36A}" type="pres">
      <dgm:prSet presAssocID="{580AEC44-617A-4666-868C-5EB85EC993AF}" presName="parentText" presStyleLbl="node1" presStyleIdx="0" presStyleCnt="1" custScaleY="51790">
        <dgm:presLayoutVars>
          <dgm:chMax val="0"/>
          <dgm:bulletEnabled val="1"/>
        </dgm:presLayoutVars>
      </dgm:prSet>
      <dgm:spPr>
        <a:prstGeom prst="snipRoundRect">
          <a:avLst/>
        </a:prstGeom>
      </dgm:spPr>
      <dgm:t>
        <a:bodyPr/>
        <a:lstStyle/>
        <a:p>
          <a:endParaRPr lang="en-US"/>
        </a:p>
      </dgm:t>
    </dgm:pt>
    <dgm:pt modelId="{A465E65A-D772-40ED-910F-D656F5207E84}" type="pres">
      <dgm:prSet presAssocID="{580AEC44-617A-4666-868C-5EB85EC993AF}" presName="childText" presStyleLbl="revTx" presStyleIdx="0" presStyleCnt="1">
        <dgm:presLayoutVars>
          <dgm:bulletEnabled val="1"/>
        </dgm:presLayoutVars>
      </dgm:prSet>
      <dgm:spPr/>
      <dgm:t>
        <a:bodyPr/>
        <a:lstStyle/>
        <a:p>
          <a:endParaRPr lang="en-US"/>
        </a:p>
      </dgm:t>
    </dgm:pt>
  </dgm:ptLst>
  <dgm:cxnLst>
    <dgm:cxn modelId="{2FD91B07-A1F0-44AF-A03F-5DC005204778}" type="presOf" srcId="{F23BF1E1-F4CB-48F1-8853-BB91D835F921}" destId="{6EF09617-10D5-4153-AB9E-951B8F19F47E}" srcOrd="0" destOrd="0" presId="urn:microsoft.com/office/officeart/2005/8/layout/vList2"/>
    <dgm:cxn modelId="{DBC88138-A982-45BE-8341-BE3E4F12FFA0}" srcId="{580AEC44-617A-4666-868C-5EB85EC993AF}" destId="{56FA3CEA-183A-4669-BEAF-45EF95EF1017}" srcOrd="0" destOrd="0" parTransId="{AD9B8F20-780B-4EB6-92CD-05E65D5A0F48}" sibTransId="{1DC989A0-A8C2-4DB4-B790-AC9304DCB606}"/>
    <dgm:cxn modelId="{4E11F988-ECE8-4B0D-8105-61C845D0BF4A}" srcId="{56FA3CEA-183A-4669-BEAF-45EF95EF1017}" destId="{1A7C0CAD-F4A7-4FC9-9FE1-FF5ACFBCD6B8}" srcOrd="1" destOrd="0" parTransId="{999B79C7-54D8-4608-B2AA-5A6599081FD7}" sibTransId="{CBD69E10-4FEF-4A81-9A6A-9E7B68782B94}"/>
    <dgm:cxn modelId="{9E838526-F5E2-4B03-866B-E1EDC4445186}" srcId="{F23BF1E1-F4CB-48F1-8853-BB91D835F921}" destId="{580AEC44-617A-4666-868C-5EB85EC993AF}" srcOrd="0" destOrd="0" parTransId="{7417C8BC-5D98-4FCE-BC48-72EF40E4C3A1}" sibTransId="{369E0010-52ED-43C2-8784-33A767EB9C0F}"/>
    <dgm:cxn modelId="{D37BF8F7-A788-40B3-A054-944339D44537}" srcId="{56FA3CEA-183A-4669-BEAF-45EF95EF1017}" destId="{153F5D08-B830-4521-9D94-E0DC5194EFB0}" srcOrd="3" destOrd="0" parTransId="{0CD88524-782A-4FF1-9D3E-6A6B67A73179}" sibTransId="{FE009E57-8A74-4F7D-85AA-50E5C238E8F4}"/>
    <dgm:cxn modelId="{CA9E1115-F4BA-45A1-A0F8-6B5A277FE90E}" type="presOf" srcId="{1A7C0CAD-F4A7-4FC9-9FE1-FF5ACFBCD6B8}" destId="{A465E65A-D772-40ED-910F-D656F5207E84}" srcOrd="0" destOrd="2" presId="urn:microsoft.com/office/officeart/2005/8/layout/vList2"/>
    <dgm:cxn modelId="{F05A3B29-E2AF-4F1A-9C02-66F4E8AC2899}" type="presOf" srcId="{580AEC44-617A-4666-868C-5EB85EC993AF}" destId="{5410085C-8351-4A43-80F6-515707F6C36A}" srcOrd="0" destOrd="0" presId="urn:microsoft.com/office/officeart/2005/8/layout/vList2"/>
    <dgm:cxn modelId="{0402F522-3C84-43D0-A90D-CDA2425C06D0}" type="presOf" srcId="{153F5D08-B830-4521-9D94-E0DC5194EFB0}" destId="{A465E65A-D772-40ED-910F-D656F5207E84}" srcOrd="0" destOrd="4" presId="urn:microsoft.com/office/officeart/2005/8/layout/vList2"/>
    <dgm:cxn modelId="{3B5E0F60-2FA2-4A1F-B2CE-EB750B441679}" type="presOf" srcId="{56FA3CEA-183A-4669-BEAF-45EF95EF1017}" destId="{A465E65A-D772-40ED-910F-D656F5207E84}" srcOrd="0" destOrd="0" presId="urn:microsoft.com/office/officeart/2005/8/layout/vList2"/>
    <dgm:cxn modelId="{D6B02719-1139-4AA8-9B46-465273A65D3A}" srcId="{56FA3CEA-183A-4669-BEAF-45EF95EF1017}" destId="{4F168FF5-BB99-4B91-A77C-E4CF3C80E82C}" srcOrd="0" destOrd="0" parTransId="{75FBA31A-B045-49F7-A3FB-33AE1B0CDA88}" sibTransId="{7B45672B-E99D-4EAB-A654-851262CA12B3}"/>
    <dgm:cxn modelId="{E94F9D6E-4575-40DE-879E-9CD3D2B7CB02}" type="presOf" srcId="{4F168FF5-BB99-4B91-A77C-E4CF3C80E82C}" destId="{A465E65A-D772-40ED-910F-D656F5207E84}" srcOrd="0" destOrd="1" presId="urn:microsoft.com/office/officeart/2005/8/layout/vList2"/>
    <dgm:cxn modelId="{6E974067-505E-4B4D-AAA2-1CE2AAF77A61}" type="presOf" srcId="{27FA2E60-9379-47CB-99A4-A17E90788961}" destId="{A465E65A-D772-40ED-910F-D656F5207E84}" srcOrd="0" destOrd="3" presId="urn:microsoft.com/office/officeart/2005/8/layout/vList2"/>
    <dgm:cxn modelId="{C9BA76CC-E9AF-4050-9788-1A6DED5919C0}" srcId="{56FA3CEA-183A-4669-BEAF-45EF95EF1017}" destId="{27FA2E60-9379-47CB-99A4-A17E90788961}" srcOrd="2" destOrd="0" parTransId="{D697ADBA-4FAD-4FD6-B22A-268FCC81A122}" sibTransId="{6C01030D-4017-44DB-99A3-29571B08CADD}"/>
    <dgm:cxn modelId="{6BBF4E4F-73C8-4110-8C59-FA333DDF33B3}" srcId="{56FA3CEA-183A-4669-BEAF-45EF95EF1017}" destId="{3298A138-681B-49A0-A5D6-8651097E764A}" srcOrd="4" destOrd="0" parTransId="{C68F77DF-C937-4BDE-A634-BEE492E3D231}" sibTransId="{3845E87B-37B1-493B-B505-5A1274B3BA75}"/>
    <dgm:cxn modelId="{C315FB12-39C9-4A80-947A-412EC8611B2C}" type="presOf" srcId="{3298A138-681B-49A0-A5D6-8651097E764A}" destId="{A465E65A-D772-40ED-910F-D656F5207E84}" srcOrd="0" destOrd="5" presId="urn:microsoft.com/office/officeart/2005/8/layout/vList2"/>
    <dgm:cxn modelId="{AD259B9A-BC09-4D85-BB6D-8B76F510F929}" type="presParOf" srcId="{6EF09617-10D5-4153-AB9E-951B8F19F47E}" destId="{5410085C-8351-4A43-80F6-515707F6C36A}" srcOrd="0" destOrd="0" presId="urn:microsoft.com/office/officeart/2005/8/layout/vList2"/>
    <dgm:cxn modelId="{6A36B258-85A9-46CE-957A-69876E9BB103}" type="presParOf" srcId="{6EF09617-10D5-4153-AB9E-951B8F19F47E}" destId="{A465E65A-D772-40ED-910F-D656F5207E84}" srcOrd="1"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825BD2-022C-40B8-9434-A5898E5FEEDC}"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F8547FB3-091A-4C66-8594-839683027E56}">
      <dgm:prSet/>
      <dgm:spPr/>
      <dgm:t>
        <a:bodyPr/>
        <a:lstStyle/>
        <a:p>
          <a:pPr rtl="0"/>
          <a:r>
            <a:rPr lang="en-US" b="1" dirty="0" smtClean="0"/>
            <a:t>Project Objective</a:t>
          </a:r>
          <a:endParaRPr lang="en-US" b="1" dirty="0"/>
        </a:p>
      </dgm:t>
    </dgm:pt>
    <dgm:pt modelId="{58E681B9-3A46-4414-9F74-446A13712A34}" type="parTrans" cxnId="{9F8415EC-C952-4675-9917-3A8E1EC1A4F2}">
      <dgm:prSet/>
      <dgm:spPr/>
      <dgm:t>
        <a:bodyPr/>
        <a:lstStyle/>
        <a:p>
          <a:endParaRPr lang="en-US"/>
        </a:p>
      </dgm:t>
    </dgm:pt>
    <dgm:pt modelId="{A669CCF9-6235-4AD1-B3FC-DAF567C5B344}" type="sibTrans" cxnId="{9F8415EC-C952-4675-9917-3A8E1EC1A4F2}">
      <dgm:prSet/>
      <dgm:spPr/>
      <dgm:t>
        <a:bodyPr/>
        <a:lstStyle/>
        <a:p>
          <a:endParaRPr lang="en-US"/>
        </a:p>
      </dgm:t>
    </dgm:pt>
    <dgm:pt modelId="{944E377C-C862-47AA-AE41-5709B885408B}">
      <dgm:prSet/>
      <dgm:spPr/>
      <dgm:t>
        <a:bodyPr/>
        <a:lstStyle/>
        <a:p>
          <a:pPr rtl="0"/>
          <a:r>
            <a:rPr lang="en-US" dirty="0" smtClean="0"/>
            <a:t>Increase transparency and comparability among organizations that lease assets, by recognizing assets and liabilities that arise from lease transactions on a lessee’s balance sheet.</a:t>
          </a:r>
          <a:endParaRPr lang="en-US" dirty="0"/>
        </a:p>
      </dgm:t>
    </dgm:pt>
    <dgm:pt modelId="{0399F5E8-7016-475F-8E4F-00B68D95A9B0}" type="parTrans" cxnId="{D0433908-5610-4766-B447-ABEB26084610}">
      <dgm:prSet/>
      <dgm:spPr/>
      <dgm:t>
        <a:bodyPr/>
        <a:lstStyle/>
        <a:p>
          <a:endParaRPr lang="en-US"/>
        </a:p>
      </dgm:t>
    </dgm:pt>
    <dgm:pt modelId="{4DC70524-4AF4-4015-9657-1CE30D1EA367}" type="sibTrans" cxnId="{D0433908-5610-4766-B447-ABEB26084610}">
      <dgm:prSet/>
      <dgm:spPr/>
      <dgm:t>
        <a:bodyPr/>
        <a:lstStyle/>
        <a:p>
          <a:endParaRPr lang="en-US"/>
        </a:p>
      </dgm:t>
    </dgm:pt>
    <dgm:pt modelId="{ED42280D-7845-468B-8337-EDF7845E82DE}">
      <dgm:prSet/>
      <dgm:spPr/>
      <dgm:t>
        <a:bodyPr/>
        <a:lstStyle/>
        <a:p>
          <a:pPr rtl="0"/>
          <a:r>
            <a:rPr lang="en-US" b="1" dirty="0" smtClean="0"/>
            <a:t>Convergence</a:t>
          </a:r>
          <a:endParaRPr lang="en-US" b="1" dirty="0"/>
        </a:p>
      </dgm:t>
    </dgm:pt>
    <dgm:pt modelId="{D3467E6C-0BC0-4B76-8670-13DA5FAC26AA}" type="parTrans" cxnId="{8F8EED7C-A3BD-44CE-BCD9-E0893C71ABB5}">
      <dgm:prSet/>
      <dgm:spPr/>
      <dgm:t>
        <a:bodyPr/>
        <a:lstStyle/>
        <a:p>
          <a:endParaRPr lang="en-US"/>
        </a:p>
      </dgm:t>
    </dgm:pt>
    <dgm:pt modelId="{7766C5E2-E708-474E-8840-60F2382BB4EE}" type="sibTrans" cxnId="{8F8EED7C-A3BD-44CE-BCD9-E0893C71ABB5}">
      <dgm:prSet/>
      <dgm:spPr/>
      <dgm:t>
        <a:bodyPr/>
        <a:lstStyle/>
        <a:p>
          <a:endParaRPr lang="en-US"/>
        </a:p>
      </dgm:t>
    </dgm:pt>
    <dgm:pt modelId="{DAC4C695-5EE6-47D6-8A2B-60E0559D2858}">
      <dgm:prSet/>
      <dgm:spPr/>
      <dgm:t>
        <a:bodyPr/>
        <a:lstStyle/>
        <a:p>
          <a:pPr rtl="0"/>
          <a:r>
            <a:rPr lang="en-US" dirty="0" smtClean="0"/>
            <a:t>Boards have remained converged on major decisions.</a:t>
          </a:r>
          <a:endParaRPr lang="en-US" dirty="0"/>
        </a:p>
      </dgm:t>
    </dgm:pt>
    <dgm:pt modelId="{479C0817-D9AC-4421-8FFF-C9A73827A4A2}" type="parTrans" cxnId="{05F9A7B9-C396-4F86-B031-5B623DF0C0CD}">
      <dgm:prSet/>
      <dgm:spPr/>
      <dgm:t>
        <a:bodyPr/>
        <a:lstStyle/>
        <a:p>
          <a:endParaRPr lang="en-US"/>
        </a:p>
      </dgm:t>
    </dgm:pt>
    <dgm:pt modelId="{533ED943-152B-45DE-B712-CEC8CFD0328C}" type="sibTrans" cxnId="{05F9A7B9-C396-4F86-B031-5B623DF0C0CD}">
      <dgm:prSet/>
      <dgm:spPr/>
      <dgm:t>
        <a:bodyPr/>
        <a:lstStyle/>
        <a:p>
          <a:endParaRPr lang="en-US"/>
        </a:p>
      </dgm:t>
    </dgm:pt>
    <dgm:pt modelId="{2C8B4D7F-E5A8-43FE-97B6-CABB48577F06}">
      <dgm:prSet/>
      <dgm:spPr/>
      <dgm:t>
        <a:bodyPr/>
        <a:lstStyle/>
        <a:p>
          <a:pPr rtl="0"/>
          <a:r>
            <a:rPr lang="en-US" b="1" dirty="0" smtClean="0"/>
            <a:t>Next steps</a:t>
          </a:r>
          <a:endParaRPr lang="en-US" b="1" dirty="0"/>
        </a:p>
      </dgm:t>
    </dgm:pt>
    <dgm:pt modelId="{639F4C1D-D9A3-4678-9F42-D11C40E980F5}" type="parTrans" cxnId="{65325E5E-7362-475E-B9BA-C5A9401D5277}">
      <dgm:prSet/>
      <dgm:spPr/>
      <dgm:t>
        <a:bodyPr/>
        <a:lstStyle/>
        <a:p>
          <a:endParaRPr lang="en-US"/>
        </a:p>
      </dgm:t>
    </dgm:pt>
    <dgm:pt modelId="{86805D96-3922-4C32-9FB4-88D5B2C21501}" type="sibTrans" cxnId="{65325E5E-7362-475E-B9BA-C5A9401D5277}">
      <dgm:prSet/>
      <dgm:spPr/>
      <dgm:t>
        <a:bodyPr/>
        <a:lstStyle/>
        <a:p>
          <a:endParaRPr lang="en-US"/>
        </a:p>
      </dgm:t>
    </dgm:pt>
    <dgm:pt modelId="{03DBAA69-233A-4C4F-82D4-17D54F0B60F5}">
      <dgm:prSet/>
      <dgm:spPr/>
      <dgm:t>
        <a:bodyPr/>
        <a:lstStyle/>
        <a:p>
          <a:pPr rtl="0"/>
          <a:r>
            <a:rPr lang="en-US" dirty="0" smtClean="0"/>
            <a:t>Revised Exposure Draft issued May 16, 2013.  Comments were due by September 13, 2013.</a:t>
          </a:r>
          <a:endParaRPr lang="en-US" dirty="0"/>
        </a:p>
      </dgm:t>
    </dgm:pt>
    <dgm:pt modelId="{D0BBD656-9114-41CA-8899-3A9B07C9974C}" type="parTrans" cxnId="{D1DFEA46-CD91-4DD7-84E8-3B9C27482893}">
      <dgm:prSet/>
      <dgm:spPr/>
      <dgm:t>
        <a:bodyPr/>
        <a:lstStyle/>
        <a:p>
          <a:endParaRPr lang="en-US"/>
        </a:p>
      </dgm:t>
    </dgm:pt>
    <dgm:pt modelId="{90F9234F-B017-4711-B779-2272823DBE47}" type="sibTrans" cxnId="{D1DFEA46-CD91-4DD7-84E8-3B9C27482893}">
      <dgm:prSet/>
      <dgm:spPr/>
      <dgm:t>
        <a:bodyPr/>
        <a:lstStyle/>
        <a:p>
          <a:endParaRPr lang="en-US"/>
        </a:p>
      </dgm:t>
    </dgm:pt>
    <dgm:pt modelId="{24B889D5-0329-4BD6-BFD1-D1F17B5A2DB6}" type="pres">
      <dgm:prSet presAssocID="{15825BD2-022C-40B8-9434-A5898E5FEEDC}" presName="linear" presStyleCnt="0">
        <dgm:presLayoutVars>
          <dgm:dir/>
          <dgm:animLvl val="lvl"/>
          <dgm:resizeHandles val="exact"/>
        </dgm:presLayoutVars>
      </dgm:prSet>
      <dgm:spPr/>
      <dgm:t>
        <a:bodyPr/>
        <a:lstStyle/>
        <a:p>
          <a:endParaRPr lang="en-US"/>
        </a:p>
      </dgm:t>
    </dgm:pt>
    <dgm:pt modelId="{2B13E9B0-C593-4864-8F27-098415EE4183}" type="pres">
      <dgm:prSet presAssocID="{F8547FB3-091A-4C66-8594-839683027E56}" presName="parentLin" presStyleCnt="0"/>
      <dgm:spPr/>
    </dgm:pt>
    <dgm:pt modelId="{1F7A728A-BEB5-4D91-8064-21431C2CFE1E}" type="pres">
      <dgm:prSet presAssocID="{F8547FB3-091A-4C66-8594-839683027E56}" presName="parentLeftMargin" presStyleLbl="node1" presStyleIdx="0" presStyleCnt="3"/>
      <dgm:spPr/>
      <dgm:t>
        <a:bodyPr/>
        <a:lstStyle/>
        <a:p>
          <a:endParaRPr lang="en-US"/>
        </a:p>
      </dgm:t>
    </dgm:pt>
    <dgm:pt modelId="{5E23D6BF-BECF-4D69-B491-7E0A247ED5F7}" type="pres">
      <dgm:prSet presAssocID="{F8547FB3-091A-4C66-8594-839683027E56}" presName="parentText" presStyleLbl="node1" presStyleIdx="0" presStyleCnt="3">
        <dgm:presLayoutVars>
          <dgm:chMax val="0"/>
          <dgm:bulletEnabled val="1"/>
        </dgm:presLayoutVars>
      </dgm:prSet>
      <dgm:spPr/>
      <dgm:t>
        <a:bodyPr/>
        <a:lstStyle/>
        <a:p>
          <a:endParaRPr lang="en-US"/>
        </a:p>
      </dgm:t>
    </dgm:pt>
    <dgm:pt modelId="{7FEA9D08-7BA9-4272-8521-4988CDDE00C4}" type="pres">
      <dgm:prSet presAssocID="{F8547FB3-091A-4C66-8594-839683027E56}" presName="negativeSpace" presStyleCnt="0"/>
      <dgm:spPr/>
    </dgm:pt>
    <dgm:pt modelId="{3DC60CA4-7E05-4B62-8CBE-A67E08B7F79A}" type="pres">
      <dgm:prSet presAssocID="{F8547FB3-091A-4C66-8594-839683027E56}" presName="childText" presStyleLbl="conFgAcc1" presStyleIdx="0" presStyleCnt="3">
        <dgm:presLayoutVars>
          <dgm:bulletEnabled val="1"/>
        </dgm:presLayoutVars>
      </dgm:prSet>
      <dgm:spPr/>
      <dgm:t>
        <a:bodyPr/>
        <a:lstStyle/>
        <a:p>
          <a:endParaRPr lang="en-US"/>
        </a:p>
      </dgm:t>
    </dgm:pt>
    <dgm:pt modelId="{FED66F0C-545E-481A-A28A-652BADA57D17}" type="pres">
      <dgm:prSet presAssocID="{A669CCF9-6235-4AD1-B3FC-DAF567C5B344}" presName="spaceBetweenRectangles" presStyleCnt="0"/>
      <dgm:spPr/>
    </dgm:pt>
    <dgm:pt modelId="{3A98B0ED-D52F-4483-9B1D-6E4B8FE018EB}" type="pres">
      <dgm:prSet presAssocID="{ED42280D-7845-468B-8337-EDF7845E82DE}" presName="parentLin" presStyleCnt="0"/>
      <dgm:spPr/>
    </dgm:pt>
    <dgm:pt modelId="{58EFF1CF-6DC8-4F74-AB57-9DC9A0C56A9D}" type="pres">
      <dgm:prSet presAssocID="{ED42280D-7845-468B-8337-EDF7845E82DE}" presName="parentLeftMargin" presStyleLbl="node1" presStyleIdx="0" presStyleCnt="3"/>
      <dgm:spPr/>
      <dgm:t>
        <a:bodyPr/>
        <a:lstStyle/>
        <a:p>
          <a:endParaRPr lang="en-US"/>
        </a:p>
      </dgm:t>
    </dgm:pt>
    <dgm:pt modelId="{30F8A520-A7B7-4391-94BD-926AC42877E0}" type="pres">
      <dgm:prSet presAssocID="{ED42280D-7845-468B-8337-EDF7845E82DE}" presName="parentText" presStyleLbl="node1" presStyleIdx="1" presStyleCnt="3">
        <dgm:presLayoutVars>
          <dgm:chMax val="0"/>
          <dgm:bulletEnabled val="1"/>
        </dgm:presLayoutVars>
      </dgm:prSet>
      <dgm:spPr/>
      <dgm:t>
        <a:bodyPr/>
        <a:lstStyle/>
        <a:p>
          <a:endParaRPr lang="en-US"/>
        </a:p>
      </dgm:t>
    </dgm:pt>
    <dgm:pt modelId="{36319D76-E9CF-45F2-B5EE-24EB7F1CC462}" type="pres">
      <dgm:prSet presAssocID="{ED42280D-7845-468B-8337-EDF7845E82DE}" presName="negativeSpace" presStyleCnt="0"/>
      <dgm:spPr/>
    </dgm:pt>
    <dgm:pt modelId="{ABCDB055-1EE9-4365-BF6A-2E36B385B773}" type="pres">
      <dgm:prSet presAssocID="{ED42280D-7845-468B-8337-EDF7845E82DE}" presName="childText" presStyleLbl="conFgAcc1" presStyleIdx="1" presStyleCnt="3">
        <dgm:presLayoutVars>
          <dgm:bulletEnabled val="1"/>
        </dgm:presLayoutVars>
      </dgm:prSet>
      <dgm:spPr/>
      <dgm:t>
        <a:bodyPr/>
        <a:lstStyle/>
        <a:p>
          <a:endParaRPr lang="en-US"/>
        </a:p>
      </dgm:t>
    </dgm:pt>
    <dgm:pt modelId="{817FC5B1-CA1F-4C10-8744-BC75A8807774}" type="pres">
      <dgm:prSet presAssocID="{7766C5E2-E708-474E-8840-60F2382BB4EE}" presName="spaceBetweenRectangles" presStyleCnt="0"/>
      <dgm:spPr/>
    </dgm:pt>
    <dgm:pt modelId="{2327693D-ABF1-42B1-B740-FEEDF232571D}" type="pres">
      <dgm:prSet presAssocID="{2C8B4D7F-E5A8-43FE-97B6-CABB48577F06}" presName="parentLin" presStyleCnt="0"/>
      <dgm:spPr/>
    </dgm:pt>
    <dgm:pt modelId="{582F5264-A995-46A2-9658-F067E5851984}" type="pres">
      <dgm:prSet presAssocID="{2C8B4D7F-E5A8-43FE-97B6-CABB48577F06}" presName="parentLeftMargin" presStyleLbl="node1" presStyleIdx="1" presStyleCnt="3"/>
      <dgm:spPr/>
      <dgm:t>
        <a:bodyPr/>
        <a:lstStyle/>
        <a:p>
          <a:endParaRPr lang="en-US"/>
        </a:p>
      </dgm:t>
    </dgm:pt>
    <dgm:pt modelId="{25D0A76E-63B5-4D0B-B4D7-6C5B598C7884}" type="pres">
      <dgm:prSet presAssocID="{2C8B4D7F-E5A8-43FE-97B6-CABB48577F06}" presName="parentText" presStyleLbl="node1" presStyleIdx="2" presStyleCnt="3">
        <dgm:presLayoutVars>
          <dgm:chMax val="0"/>
          <dgm:bulletEnabled val="1"/>
        </dgm:presLayoutVars>
      </dgm:prSet>
      <dgm:spPr/>
      <dgm:t>
        <a:bodyPr/>
        <a:lstStyle/>
        <a:p>
          <a:endParaRPr lang="en-US"/>
        </a:p>
      </dgm:t>
    </dgm:pt>
    <dgm:pt modelId="{241188E1-0930-449E-960E-52928FE0FECE}" type="pres">
      <dgm:prSet presAssocID="{2C8B4D7F-E5A8-43FE-97B6-CABB48577F06}" presName="negativeSpace" presStyleCnt="0"/>
      <dgm:spPr/>
    </dgm:pt>
    <dgm:pt modelId="{9A9C3DC3-2C7A-42F7-A7A5-FF1CFDD6871A}" type="pres">
      <dgm:prSet presAssocID="{2C8B4D7F-E5A8-43FE-97B6-CABB48577F06}" presName="childText" presStyleLbl="conFgAcc1" presStyleIdx="2" presStyleCnt="3">
        <dgm:presLayoutVars>
          <dgm:bulletEnabled val="1"/>
        </dgm:presLayoutVars>
      </dgm:prSet>
      <dgm:spPr/>
      <dgm:t>
        <a:bodyPr/>
        <a:lstStyle/>
        <a:p>
          <a:endParaRPr lang="en-US"/>
        </a:p>
      </dgm:t>
    </dgm:pt>
  </dgm:ptLst>
  <dgm:cxnLst>
    <dgm:cxn modelId="{65325E5E-7362-475E-B9BA-C5A9401D5277}" srcId="{15825BD2-022C-40B8-9434-A5898E5FEEDC}" destId="{2C8B4D7F-E5A8-43FE-97B6-CABB48577F06}" srcOrd="2" destOrd="0" parTransId="{639F4C1D-D9A3-4678-9F42-D11C40E980F5}" sibTransId="{86805D96-3922-4C32-9FB4-88D5B2C21501}"/>
    <dgm:cxn modelId="{A6A8EAB0-A754-4F2C-8E22-88619C897A50}" type="presOf" srcId="{2C8B4D7F-E5A8-43FE-97B6-CABB48577F06}" destId="{582F5264-A995-46A2-9658-F067E5851984}" srcOrd="0" destOrd="0" presId="urn:microsoft.com/office/officeart/2005/8/layout/list1"/>
    <dgm:cxn modelId="{05D5276A-AE47-46BB-A1A0-F38EC687F30C}" type="presOf" srcId="{15825BD2-022C-40B8-9434-A5898E5FEEDC}" destId="{24B889D5-0329-4BD6-BFD1-D1F17B5A2DB6}" srcOrd="0" destOrd="0" presId="urn:microsoft.com/office/officeart/2005/8/layout/list1"/>
    <dgm:cxn modelId="{8F8EED7C-A3BD-44CE-BCD9-E0893C71ABB5}" srcId="{15825BD2-022C-40B8-9434-A5898E5FEEDC}" destId="{ED42280D-7845-468B-8337-EDF7845E82DE}" srcOrd="1" destOrd="0" parTransId="{D3467E6C-0BC0-4B76-8670-13DA5FAC26AA}" sibTransId="{7766C5E2-E708-474E-8840-60F2382BB4EE}"/>
    <dgm:cxn modelId="{136E22E5-26EB-4226-94A5-2AAA7AB7CB8F}" type="presOf" srcId="{DAC4C695-5EE6-47D6-8A2B-60E0559D2858}" destId="{ABCDB055-1EE9-4365-BF6A-2E36B385B773}" srcOrd="0" destOrd="0" presId="urn:microsoft.com/office/officeart/2005/8/layout/list1"/>
    <dgm:cxn modelId="{FC48609C-2936-41F1-8314-24D8A8E797E7}" type="presOf" srcId="{ED42280D-7845-468B-8337-EDF7845E82DE}" destId="{58EFF1CF-6DC8-4F74-AB57-9DC9A0C56A9D}" srcOrd="0" destOrd="0" presId="urn:microsoft.com/office/officeart/2005/8/layout/list1"/>
    <dgm:cxn modelId="{BB7F56AA-CFDE-48B6-83B1-3E157BF1E4F6}" type="presOf" srcId="{944E377C-C862-47AA-AE41-5709B885408B}" destId="{3DC60CA4-7E05-4B62-8CBE-A67E08B7F79A}" srcOrd="0" destOrd="0" presId="urn:microsoft.com/office/officeart/2005/8/layout/list1"/>
    <dgm:cxn modelId="{9F8415EC-C952-4675-9917-3A8E1EC1A4F2}" srcId="{15825BD2-022C-40B8-9434-A5898E5FEEDC}" destId="{F8547FB3-091A-4C66-8594-839683027E56}" srcOrd="0" destOrd="0" parTransId="{58E681B9-3A46-4414-9F74-446A13712A34}" sibTransId="{A669CCF9-6235-4AD1-B3FC-DAF567C5B344}"/>
    <dgm:cxn modelId="{0CA1BCF1-C7C2-4AFF-9DC8-52F24F6209A6}" type="presOf" srcId="{ED42280D-7845-468B-8337-EDF7845E82DE}" destId="{30F8A520-A7B7-4391-94BD-926AC42877E0}" srcOrd="1" destOrd="0" presId="urn:microsoft.com/office/officeart/2005/8/layout/list1"/>
    <dgm:cxn modelId="{D1DFEA46-CD91-4DD7-84E8-3B9C27482893}" srcId="{2C8B4D7F-E5A8-43FE-97B6-CABB48577F06}" destId="{03DBAA69-233A-4C4F-82D4-17D54F0B60F5}" srcOrd="0" destOrd="0" parTransId="{D0BBD656-9114-41CA-8899-3A9B07C9974C}" sibTransId="{90F9234F-B017-4711-B779-2272823DBE47}"/>
    <dgm:cxn modelId="{3000186B-5BD5-45F5-8EBB-51BC7C6779ED}" type="presOf" srcId="{2C8B4D7F-E5A8-43FE-97B6-CABB48577F06}" destId="{25D0A76E-63B5-4D0B-B4D7-6C5B598C7884}" srcOrd="1" destOrd="0" presId="urn:microsoft.com/office/officeart/2005/8/layout/list1"/>
    <dgm:cxn modelId="{55203CDE-D0CD-4B9D-BB5E-AFD73C7DF381}" type="presOf" srcId="{F8547FB3-091A-4C66-8594-839683027E56}" destId="{5E23D6BF-BECF-4D69-B491-7E0A247ED5F7}" srcOrd="1" destOrd="0" presId="urn:microsoft.com/office/officeart/2005/8/layout/list1"/>
    <dgm:cxn modelId="{1940755A-2166-4184-9393-987B19BDBE69}" type="presOf" srcId="{F8547FB3-091A-4C66-8594-839683027E56}" destId="{1F7A728A-BEB5-4D91-8064-21431C2CFE1E}" srcOrd="0" destOrd="0" presId="urn:microsoft.com/office/officeart/2005/8/layout/list1"/>
    <dgm:cxn modelId="{47F4E1FD-CFDC-4D2B-B939-1657A735179E}" type="presOf" srcId="{03DBAA69-233A-4C4F-82D4-17D54F0B60F5}" destId="{9A9C3DC3-2C7A-42F7-A7A5-FF1CFDD6871A}" srcOrd="0" destOrd="0" presId="urn:microsoft.com/office/officeart/2005/8/layout/list1"/>
    <dgm:cxn modelId="{D0433908-5610-4766-B447-ABEB26084610}" srcId="{F8547FB3-091A-4C66-8594-839683027E56}" destId="{944E377C-C862-47AA-AE41-5709B885408B}" srcOrd="0" destOrd="0" parTransId="{0399F5E8-7016-475F-8E4F-00B68D95A9B0}" sibTransId="{4DC70524-4AF4-4015-9657-1CE30D1EA367}"/>
    <dgm:cxn modelId="{05F9A7B9-C396-4F86-B031-5B623DF0C0CD}" srcId="{ED42280D-7845-468B-8337-EDF7845E82DE}" destId="{DAC4C695-5EE6-47D6-8A2B-60E0559D2858}" srcOrd="0" destOrd="0" parTransId="{479C0817-D9AC-4421-8FFF-C9A73827A4A2}" sibTransId="{533ED943-152B-45DE-B712-CEC8CFD0328C}"/>
    <dgm:cxn modelId="{3330ACA5-DAB8-49FE-8B45-CD957D4F32DF}" type="presParOf" srcId="{24B889D5-0329-4BD6-BFD1-D1F17B5A2DB6}" destId="{2B13E9B0-C593-4864-8F27-098415EE4183}" srcOrd="0" destOrd="0" presId="urn:microsoft.com/office/officeart/2005/8/layout/list1"/>
    <dgm:cxn modelId="{621B7BEA-49A0-4D1A-B048-0FEABAEAC54C}" type="presParOf" srcId="{2B13E9B0-C593-4864-8F27-098415EE4183}" destId="{1F7A728A-BEB5-4D91-8064-21431C2CFE1E}" srcOrd="0" destOrd="0" presId="urn:microsoft.com/office/officeart/2005/8/layout/list1"/>
    <dgm:cxn modelId="{40C845D4-C04A-4141-80BA-DECC163CAF8F}" type="presParOf" srcId="{2B13E9B0-C593-4864-8F27-098415EE4183}" destId="{5E23D6BF-BECF-4D69-B491-7E0A247ED5F7}" srcOrd="1" destOrd="0" presId="urn:microsoft.com/office/officeart/2005/8/layout/list1"/>
    <dgm:cxn modelId="{C6C1E9D2-A968-4177-9793-E32140830432}" type="presParOf" srcId="{24B889D5-0329-4BD6-BFD1-D1F17B5A2DB6}" destId="{7FEA9D08-7BA9-4272-8521-4988CDDE00C4}" srcOrd="1" destOrd="0" presId="urn:microsoft.com/office/officeart/2005/8/layout/list1"/>
    <dgm:cxn modelId="{774389E2-DEED-4DBC-86E2-F302A67B3844}" type="presParOf" srcId="{24B889D5-0329-4BD6-BFD1-D1F17B5A2DB6}" destId="{3DC60CA4-7E05-4B62-8CBE-A67E08B7F79A}" srcOrd="2" destOrd="0" presId="urn:microsoft.com/office/officeart/2005/8/layout/list1"/>
    <dgm:cxn modelId="{58FA5A9E-01A5-4211-8E19-F32DE3D4D6CF}" type="presParOf" srcId="{24B889D5-0329-4BD6-BFD1-D1F17B5A2DB6}" destId="{FED66F0C-545E-481A-A28A-652BADA57D17}" srcOrd="3" destOrd="0" presId="urn:microsoft.com/office/officeart/2005/8/layout/list1"/>
    <dgm:cxn modelId="{50ED7D9F-8193-480E-BD59-7EE8343127D8}" type="presParOf" srcId="{24B889D5-0329-4BD6-BFD1-D1F17B5A2DB6}" destId="{3A98B0ED-D52F-4483-9B1D-6E4B8FE018EB}" srcOrd="4" destOrd="0" presId="urn:microsoft.com/office/officeart/2005/8/layout/list1"/>
    <dgm:cxn modelId="{BC1E6156-F995-4F78-95ED-3113716FEC8C}" type="presParOf" srcId="{3A98B0ED-D52F-4483-9B1D-6E4B8FE018EB}" destId="{58EFF1CF-6DC8-4F74-AB57-9DC9A0C56A9D}" srcOrd="0" destOrd="0" presId="urn:microsoft.com/office/officeart/2005/8/layout/list1"/>
    <dgm:cxn modelId="{045BD8BF-7D5E-44BC-B495-7659A8F6A54C}" type="presParOf" srcId="{3A98B0ED-D52F-4483-9B1D-6E4B8FE018EB}" destId="{30F8A520-A7B7-4391-94BD-926AC42877E0}" srcOrd="1" destOrd="0" presId="urn:microsoft.com/office/officeart/2005/8/layout/list1"/>
    <dgm:cxn modelId="{81E9BCFA-87A9-4F14-9786-70614EE23C2A}" type="presParOf" srcId="{24B889D5-0329-4BD6-BFD1-D1F17B5A2DB6}" destId="{36319D76-E9CF-45F2-B5EE-24EB7F1CC462}" srcOrd="5" destOrd="0" presId="urn:microsoft.com/office/officeart/2005/8/layout/list1"/>
    <dgm:cxn modelId="{1C4BAD29-0B68-474F-8572-0A363DC5FCE7}" type="presParOf" srcId="{24B889D5-0329-4BD6-BFD1-D1F17B5A2DB6}" destId="{ABCDB055-1EE9-4365-BF6A-2E36B385B773}" srcOrd="6" destOrd="0" presId="urn:microsoft.com/office/officeart/2005/8/layout/list1"/>
    <dgm:cxn modelId="{C1684E9D-93F2-4026-A7B2-90CA5EAB8EB0}" type="presParOf" srcId="{24B889D5-0329-4BD6-BFD1-D1F17B5A2DB6}" destId="{817FC5B1-CA1F-4C10-8744-BC75A8807774}" srcOrd="7" destOrd="0" presId="urn:microsoft.com/office/officeart/2005/8/layout/list1"/>
    <dgm:cxn modelId="{63BB820C-6C25-43C1-BCE6-20861C23E3D1}" type="presParOf" srcId="{24B889D5-0329-4BD6-BFD1-D1F17B5A2DB6}" destId="{2327693D-ABF1-42B1-B740-FEEDF232571D}" srcOrd="8" destOrd="0" presId="urn:microsoft.com/office/officeart/2005/8/layout/list1"/>
    <dgm:cxn modelId="{40E82DB7-D2C9-4942-9D59-0A9AE951297C}" type="presParOf" srcId="{2327693D-ABF1-42B1-B740-FEEDF232571D}" destId="{582F5264-A995-46A2-9658-F067E5851984}" srcOrd="0" destOrd="0" presId="urn:microsoft.com/office/officeart/2005/8/layout/list1"/>
    <dgm:cxn modelId="{28048C38-70E4-4643-B492-BB7BB81E5A2B}" type="presParOf" srcId="{2327693D-ABF1-42B1-B740-FEEDF232571D}" destId="{25D0A76E-63B5-4D0B-B4D7-6C5B598C7884}" srcOrd="1" destOrd="0" presId="urn:microsoft.com/office/officeart/2005/8/layout/list1"/>
    <dgm:cxn modelId="{7C572ECC-1C04-4956-B51C-BF79430D292D}" type="presParOf" srcId="{24B889D5-0329-4BD6-BFD1-D1F17B5A2DB6}" destId="{241188E1-0930-449E-960E-52928FE0FECE}" srcOrd="9" destOrd="0" presId="urn:microsoft.com/office/officeart/2005/8/layout/list1"/>
    <dgm:cxn modelId="{23993017-6D2C-4D11-B6B8-AAEB5AD53356}" type="presParOf" srcId="{24B889D5-0329-4BD6-BFD1-D1F17B5A2DB6}" destId="{9A9C3DC3-2C7A-42F7-A7A5-FF1CFDD6871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190029-270B-47F8-9A05-29AE8EC9F95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3BB18D1-A883-4836-A7DC-77D99CF71F82}">
      <dgm:prSet/>
      <dgm:spPr>
        <a:solidFill>
          <a:srgbClr val="8E0000"/>
        </a:solidFill>
        <a:scene3d>
          <a:camera prst="orthographicFront"/>
          <a:lightRig rig="threePt" dir="t"/>
        </a:scene3d>
        <a:sp3d>
          <a:bevelT/>
        </a:sp3d>
      </dgm:spPr>
      <dgm:t>
        <a:bodyPr/>
        <a:lstStyle/>
        <a:p>
          <a:pPr rtl="0"/>
          <a:r>
            <a:rPr lang="en-US" dirty="0" smtClean="0"/>
            <a:t>Lessor</a:t>
          </a:r>
          <a:endParaRPr lang="en-US" dirty="0"/>
        </a:p>
      </dgm:t>
    </dgm:pt>
    <dgm:pt modelId="{5C86FA2E-6BEA-4DD9-975B-1A88A37EABC7}" type="parTrans" cxnId="{A697A643-DCEA-46D0-9A72-0686217041B9}">
      <dgm:prSet/>
      <dgm:spPr/>
      <dgm:t>
        <a:bodyPr/>
        <a:lstStyle/>
        <a:p>
          <a:endParaRPr lang="en-US"/>
        </a:p>
      </dgm:t>
    </dgm:pt>
    <dgm:pt modelId="{C35C256C-29A1-4AB4-A5AC-BA9F2F24F13A}" type="sibTrans" cxnId="{A697A643-DCEA-46D0-9A72-0686217041B9}">
      <dgm:prSet/>
      <dgm:spPr/>
      <dgm:t>
        <a:bodyPr/>
        <a:lstStyle/>
        <a:p>
          <a:endParaRPr lang="en-US" dirty="0"/>
        </a:p>
      </dgm:t>
    </dgm:pt>
    <dgm:pt modelId="{57EA4BD7-6964-4719-B27D-B8C6EAD5572D}">
      <dgm:prSet/>
      <dgm:spPr>
        <a:solidFill>
          <a:schemeClr val="bg1"/>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pPr rtl="0"/>
          <a:r>
            <a:rPr lang="en-US" dirty="0" smtClean="0">
              <a:solidFill>
                <a:schemeClr val="tx2"/>
              </a:solidFill>
            </a:rPr>
            <a:t>Right of Use</a:t>
          </a:r>
          <a:endParaRPr lang="en-US" dirty="0">
            <a:solidFill>
              <a:schemeClr val="tx2"/>
            </a:solidFill>
          </a:endParaRPr>
        </a:p>
      </dgm:t>
    </dgm:pt>
    <dgm:pt modelId="{D519BDCD-49A2-473F-B003-496E23E8A818}" type="parTrans" cxnId="{A19A72CF-D514-4F62-849F-7304C4246D29}">
      <dgm:prSet/>
      <dgm:spPr/>
      <dgm:t>
        <a:bodyPr/>
        <a:lstStyle/>
        <a:p>
          <a:endParaRPr lang="en-US"/>
        </a:p>
      </dgm:t>
    </dgm:pt>
    <dgm:pt modelId="{3224FD19-0965-4A5D-AD98-6EAD2DE76819}" type="sibTrans" cxnId="{A19A72CF-D514-4F62-849F-7304C4246D29}">
      <dgm:prSet/>
      <dgm:spPr/>
      <dgm:t>
        <a:bodyPr/>
        <a:lstStyle/>
        <a:p>
          <a:endParaRPr lang="en-US" dirty="0"/>
        </a:p>
      </dgm:t>
    </dgm:pt>
    <dgm:pt modelId="{939D3177-5B1E-4BA5-907A-069B90E5B1A9}">
      <dgm:prSet/>
      <dgm:spPr>
        <a:scene3d>
          <a:camera prst="orthographicFront"/>
          <a:lightRig rig="threePt" dir="t"/>
        </a:scene3d>
        <a:sp3d>
          <a:bevelT/>
        </a:sp3d>
      </dgm:spPr>
      <dgm:t>
        <a:bodyPr/>
        <a:lstStyle/>
        <a:p>
          <a:pPr rtl="0"/>
          <a:r>
            <a:rPr lang="en-US" dirty="0" smtClean="0"/>
            <a:t>Lessee</a:t>
          </a:r>
          <a:endParaRPr lang="en-US" dirty="0"/>
        </a:p>
      </dgm:t>
    </dgm:pt>
    <dgm:pt modelId="{D312B0A0-FFF3-4ABF-9C76-8FEB20108B90}" type="parTrans" cxnId="{6328B0DF-364C-46CA-8EDB-E17826D4D5CD}">
      <dgm:prSet/>
      <dgm:spPr/>
      <dgm:t>
        <a:bodyPr/>
        <a:lstStyle/>
        <a:p>
          <a:endParaRPr lang="en-US"/>
        </a:p>
      </dgm:t>
    </dgm:pt>
    <dgm:pt modelId="{E3E91756-A6F5-4E01-A8C4-39CE309DCB63}" type="sibTrans" cxnId="{6328B0DF-364C-46CA-8EDB-E17826D4D5CD}">
      <dgm:prSet/>
      <dgm:spPr/>
      <dgm:t>
        <a:bodyPr/>
        <a:lstStyle/>
        <a:p>
          <a:endParaRPr lang="en-US"/>
        </a:p>
      </dgm:t>
    </dgm:pt>
    <dgm:pt modelId="{1458C24F-E8B9-4305-8D5E-E202C0288F47}" type="pres">
      <dgm:prSet presAssocID="{21190029-270B-47F8-9A05-29AE8EC9F953}" presName="Name0" presStyleCnt="0">
        <dgm:presLayoutVars>
          <dgm:dir/>
          <dgm:resizeHandles val="exact"/>
        </dgm:presLayoutVars>
      </dgm:prSet>
      <dgm:spPr/>
      <dgm:t>
        <a:bodyPr/>
        <a:lstStyle/>
        <a:p>
          <a:endParaRPr lang="en-US"/>
        </a:p>
      </dgm:t>
    </dgm:pt>
    <dgm:pt modelId="{07B94DDD-DFE1-41F7-AE54-1B12F612B3C2}" type="pres">
      <dgm:prSet presAssocID="{D3BB18D1-A883-4836-A7DC-77D99CF71F82}" presName="node" presStyleLbl="node1" presStyleIdx="0" presStyleCnt="3">
        <dgm:presLayoutVars>
          <dgm:bulletEnabled val="1"/>
        </dgm:presLayoutVars>
      </dgm:prSet>
      <dgm:spPr/>
      <dgm:t>
        <a:bodyPr/>
        <a:lstStyle/>
        <a:p>
          <a:endParaRPr lang="en-US"/>
        </a:p>
      </dgm:t>
    </dgm:pt>
    <dgm:pt modelId="{A3E4930B-7401-4AEF-B3EA-A9E9171BD220}" type="pres">
      <dgm:prSet presAssocID="{C35C256C-29A1-4AB4-A5AC-BA9F2F24F13A}" presName="sibTrans" presStyleLbl="sibTrans2D1" presStyleIdx="0" presStyleCnt="2"/>
      <dgm:spPr/>
      <dgm:t>
        <a:bodyPr/>
        <a:lstStyle/>
        <a:p>
          <a:endParaRPr lang="en-US"/>
        </a:p>
      </dgm:t>
    </dgm:pt>
    <dgm:pt modelId="{9C89EA64-19A3-4E14-A503-4E25F934BC25}" type="pres">
      <dgm:prSet presAssocID="{C35C256C-29A1-4AB4-A5AC-BA9F2F24F13A}" presName="connectorText" presStyleLbl="sibTrans2D1" presStyleIdx="0" presStyleCnt="2"/>
      <dgm:spPr/>
      <dgm:t>
        <a:bodyPr/>
        <a:lstStyle/>
        <a:p>
          <a:endParaRPr lang="en-US"/>
        </a:p>
      </dgm:t>
    </dgm:pt>
    <dgm:pt modelId="{E952ABF7-6206-484C-933A-A72A80198045}" type="pres">
      <dgm:prSet presAssocID="{57EA4BD7-6964-4719-B27D-B8C6EAD5572D}" presName="node" presStyleLbl="node1" presStyleIdx="1" presStyleCnt="3" custScaleY="53116">
        <dgm:presLayoutVars>
          <dgm:bulletEnabled val="1"/>
        </dgm:presLayoutVars>
      </dgm:prSet>
      <dgm:spPr/>
      <dgm:t>
        <a:bodyPr/>
        <a:lstStyle/>
        <a:p>
          <a:endParaRPr lang="en-US"/>
        </a:p>
      </dgm:t>
    </dgm:pt>
    <dgm:pt modelId="{23DA0964-3724-461D-9107-E50F55BA65B8}" type="pres">
      <dgm:prSet presAssocID="{3224FD19-0965-4A5D-AD98-6EAD2DE76819}" presName="sibTrans" presStyleLbl="sibTrans2D1" presStyleIdx="1" presStyleCnt="2"/>
      <dgm:spPr/>
      <dgm:t>
        <a:bodyPr/>
        <a:lstStyle/>
        <a:p>
          <a:endParaRPr lang="en-US"/>
        </a:p>
      </dgm:t>
    </dgm:pt>
    <dgm:pt modelId="{42D7F2E3-01A9-4DD1-B078-0D610A8DF488}" type="pres">
      <dgm:prSet presAssocID="{3224FD19-0965-4A5D-AD98-6EAD2DE76819}" presName="connectorText" presStyleLbl="sibTrans2D1" presStyleIdx="1" presStyleCnt="2"/>
      <dgm:spPr/>
      <dgm:t>
        <a:bodyPr/>
        <a:lstStyle/>
        <a:p>
          <a:endParaRPr lang="en-US"/>
        </a:p>
      </dgm:t>
    </dgm:pt>
    <dgm:pt modelId="{BCC9424A-9217-49AF-A6B2-E295A0AF4FBE}" type="pres">
      <dgm:prSet presAssocID="{939D3177-5B1E-4BA5-907A-069B90E5B1A9}" presName="node" presStyleLbl="node1" presStyleIdx="2" presStyleCnt="3">
        <dgm:presLayoutVars>
          <dgm:bulletEnabled val="1"/>
        </dgm:presLayoutVars>
      </dgm:prSet>
      <dgm:spPr/>
      <dgm:t>
        <a:bodyPr/>
        <a:lstStyle/>
        <a:p>
          <a:endParaRPr lang="en-US"/>
        </a:p>
      </dgm:t>
    </dgm:pt>
  </dgm:ptLst>
  <dgm:cxnLst>
    <dgm:cxn modelId="{FBFCC410-26A5-44F9-A531-1EB749652D48}" type="presOf" srcId="{3224FD19-0965-4A5D-AD98-6EAD2DE76819}" destId="{42D7F2E3-01A9-4DD1-B078-0D610A8DF488}" srcOrd="1" destOrd="0" presId="urn:microsoft.com/office/officeart/2005/8/layout/process1"/>
    <dgm:cxn modelId="{A697A643-DCEA-46D0-9A72-0686217041B9}" srcId="{21190029-270B-47F8-9A05-29AE8EC9F953}" destId="{D3BB18D1-A883-4836-A7DC-77D99CF71F82}" srcOrd="0" destOrd="0" parTransId="{5C86FA2E-6BEA-4DD9-975B-1A88A37EABC7}" sibTransId="{C35C256C-29A1-4AB4-A5AC-BA9F2F24F13A}"/>
    <dgm:cxn modelId="{57978D79-1BB6-4477-9A5A-B52DC698E77B}" type="presOf" srcId="{3224FD19-0965-4A5D-AD98-6EAD2DE76819}" destId="{23DA0964-3724-461D-9107-E50F55BA65B8}" srcOrd="0" destOrd="0" presId="urn:microsoft.com/office/officeart/2005/8/layout/process1"/>
    <dgm:cxn modelId="{90D2EC65-CFDE-49A0-8015-D112EF9DD81B}" type="presOf" srcId="{21190029-270B-47F8-9A05-29AE8EC9F953}" destId="{1458C24F-E8B9-4305-8D5E-E202C0288F47}" srcOrd="0" destOrd="0" presId="urn:microsoft.com/office/officeart/2005/8/layout/process1"/>
    <dgm:cxn modelId="{6328B0DF-364C-46CA-8EDB-E17826D4D5CD}" srcId="{21190029-270B-47F8-9A05-29AE8EC9F953}" destId="{939D3177-5B1E-4BA5-907A-069B90E5B1A9}" srcOrd="2" destOrd="0" parTransId="{D312B0A0-FFF3-4ABF-9C76-8FEB20108B90}" sibTransId="{E3E91756-A6F5-4E01-A8C4-39CE309DCB63}"/>
    <dgm:cxn modelId="{A0145FCC-BC21-4CC1-9009-E521136A847D}" type="presOf" srcId="{C35C256C-29A1-4AB4-A5AC-BA9F2F24F13A}" destId="{A3E4930B-7401-4AEF-B3EA-A9E9171BD220}" srcOrd="0" destOrd="0" presId="urn:microsoft.com/office/officeart/2005/8/layout/process1"/>
    <dgm:cxn modelId="{09EF761B-CEF9-4217-845D-70A58D010656}" type="presOf" srcId="{C35C256C-29A1-4AB4-A5AC-BA9F2F24F13A}" destId="{9C89EA64-19A3-4E14-A503-4E25F934BC25}" srcOrd="1" destOrd="0" presId="urn:microsoft.com/office/officeart/2005/8/layout/process1"/>
    <dgm:cxn modelId="{22E81ACB-BC2F-45F5-86A1-839EA8D49ABD}" type="presOf" srcId="{57EA4BD7-6964-4719-B27D-B8C6EAD5572D}" destId="{E952ABF7-6206-484C-933A-A72A80198045}" srcOrd="0" destOrd="0" presId="urn:microsoft.com/office/officeart/2005/8/layout/process1"/>
    <dgm:cxn modelId="{BA05C180-0458-44F2-B328-4138D94598C7}" type="presOf" srcId="{939D3177-5B1E-4BA5-907A-069B90E5B1A9}" destId="{BCC9424A-9217-49AF-A6B2-E295A0AF4FBE}" srcOrd="0" destOrd="0" presId="urn:microsoft.com/office/officeart/2005/8/layout/process1"/>
    <dgm:cxn modelId="{A19A72CF-D514-4F62-849F-7304C4246D29}" srcId="{21190029-270B-47F8-9A05-29AE8EC9F953}" destId="{57EA4BD7-6964-4719-B27D-B8C6EAD5572D}" srcOrd="1" destOrd="0" parTransId="{D519BDCD-49A2-473F-B003-496E23E8A818}" sibTransId="{3224FD19-0965-4A5D-AD98-6EAD2DE76819}"/>
    <dgm:cxn modelId="{23E9D419-252F-4DC1-BB4C-71C6873D96F7}" type="presOf" srcId="{D3BB18D1-A883-4836-A7DC-77D99CF71F82}" destId="{07B94DDD-DFE1-41F7-AE54-1B12F612B3C2}" srcOrd="0" destOrd="0" presId="urn:microsoft.com/office/officeart/2005/8/layout/process1"/>
    <dgm:cxn modelId="{AF4FAB5D-2C46-454D-8FAD-4E4C008B2FED}" type="presParOf" srcId="{1458C24F-E8B9-4305-8D5E-E202C0288F47}" destId="{07B94DDD-DFE1-41F7-AE54-1B12F612B3C2}" srcOrd="0" destOrd="0" presId="urn:microsoft.com/office/officeart/2005/8/layout/process1"/>
    <dgm:cxn modelId="{1197EDBB-91BC-4683-901D-C416C11DB884}" type="presParOf" srcId="{1458C24F-E8B9-4305-8D5E-E202C0288F47}" destId="{A3E4930B-7401-4AEF-B3EA-A9E9171BD220}" srcOrd="1" destOrd="0" presId="urn:microsoft.com/office/officeart/2005/8/layout/process1"/>
    <dgm:cxn modelId="{90CC3EDC-8771-4847-807B-A77ED1E7000C}" type="presParOf" srcId="{A3E4930B-7401-4AEF-B3EA-A9E9171BD220}" destId="{9C89EA64-19A3-4E14-A503-4E25F934BC25}" srcOrd="0" destOrd="0" presId="urn:microsoft.com/office/officeart/2005/8/layout/process1"/>
    <dgm:cxn modelId="{4A64BC6B-D1A4-466F-9088-DE6B5526F28B}" type="presParOf" srcId="{1458C24F-E8B9-4305-8D5E-E202C0288F47}" destId="{E952ABF7-6206-484C-933A-A72A80198045}" srcOrd="2" destOrd="0" presId="urn:microsoft.com/office/officeart/2005/8/layout/process1"/>
    <dgm:cxn modelId="{5A0B7765-C4FF-413B-8400-B4AFFC51A567}" type="presParOf" srcId="{1458C24F-E8B9-4305-8D5E-E202C0288F47}" destId="{23DA0964-3724-461D-9107-E50F55BA65B8}" srcOrd="3" destOrd="0" presId="urn:microsoft.com/office/officeart/2005/8/layout/process1"/>
    <dgm:cxn modelId="{08BA25B8-D25A-49F9-B2D1-B71C25FA131C}" type="presParOf" srcId="{23DA0964-3724-461D-9107-E50F55BA65B8}" destId="{42D7F2E3-01A9-4DD1-B078-0D610A8DF488}" srcOrd="0" destOrd="0" presId="urn:microsoft.com/office/officeart/2005/8/layout/process1"/>
    <dgm:cxn modelId="{8C3EB6C7-1C69-4EC1-A9D7-55B4C77C8D8E}" type="presParOf" srcId="{1458C24F-E8B9-4305-8D5E-E202C0288F47}" destId="{BCC9424A-9217-49AF-A6B2-E295A0AF4FB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E65300-2965-4AB8-B8F2-7814B05ACB18}"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lang="en-US"/>
        </a:p>
      </dgm:t>
    </dgm:pt>
    <dgm:pt modelId="{48A99C2B-F683-4F06-BF02-F6C4E0EDECCA}">
      <dgm:prSet custT="1"/>
      <dgm:spPr/>
      <dgm:t>
        <a:bodyPr/>
        <a:lstStyle/>
        <a:p>
          <a:pPr rtl="0"/>
          <a:r>
            <a:rPr lang="en-US" sz="2000" b="1" dirty="0" smtClean="0">
              <a:solidFill>
                <a:srgbClr val="C00000"/>
              </a:solidFill>
            </a:rPr>
            <a:t>What the lessee obtains</a:t>
          </a:r>
          <a:endParaRPr lang="en-US" sz="2000" b="1" dirty="0">
            <a:solidFill>
              <a:srgbClr val="C00000"/>
            </a:solidFill>
          </a:endParaRPr>
        </a:p>
      </dgm:t>
    </dgm:pt>
    <dgm:pt modelId="{45C23ED0-33DA-4961-8EDE-59513C3857EA}" type="parTrans" cxnId="{BA781D02-30EC-43AD-9582-C08A630D3802}">
      <dgm:prSet/>
      <dgm:spPr/>
      <dgm:t>
        <a:bodyPr/>
        <a:lstStyle/>
        <a:p>
          <a:endParaRPr lang="en-US"/>
        </a:p>
      </dgm:t>
    </dgm:pt>
    <dgm:pt modelId="{9DDED2A8-93B2-4851-B36C-29966989A2FE}" type="sibTrans" cxnId="{BA781D02-30EC-43AD-9582-C08A630D3802}">
      <dgm:prSet/>
      <dgm:spPr/>
      <dgm:t>
        <a:bodyPr/>
        <a:lstStyle/>
        <a:p>
          <a:endParaRPr lang="en-US"/>
        </a:p>
      </dgm:t>
    </dgm:pt>
    <dgm:pt modelId="{5634D25C-7E9C-477D-B3F6-3CC08354A338}">
      <dgm:prSet custT="1"/>
      <dgm:spPr/>
      <dgm:t>
        <a:bodyPr/>
        <a:lstStyle/>
        <a:p>
          <a:pPr rtl="0"/>
          <a:r>
            <a:rPr lang="en-US" sz="2000" b="1" i="1" dirty="0" smtClean="0"/>
            <a:t>Right to use asset</a:t>
          </a:r>
          <a:endParaRPr lang="en-US" sz="2000" b="1" i="1" dirty="0"/>
        </a:p>
      </dgm:t>
    </dgm:pt>
    <dgm:pt modelId="{ED8C6692-0A67-4214-80C3-ED23ACBAC62C}" type="parTrans" cxnId="{887A40A3-43EF-476D-ADCB-031A4B80F9BF}">
      <dgm:prSet/>
      <dgm:spPr/>
      <dgm:t>
        <a:bodyPr/>
        <a:lstStyle/>
        <a:p>
          <a:endParaRPr lang="en-US"/>
        </a:p>
      </dgm:t>
    </dgm:pt>
    <dgm:pt modelId="{E82AEA9F-B088-4E7E-84CF-BEC2BEE6F3E5}" type="sibTrans" cxnId="{887A40A3-43EF-476D-ADCB-031A4B80F9BF}">
      <dgm:prSet/>
      <dgm:spPr/>
      <dgm:t>
        <a:bodyPr/>
        <a:lstStyle/>
        <a:p>
          <a:endParaRPr lang="en-US"/>
        </a:p>
      </dgm:t>
    </dgm:pt>
    <dgm:pt modelId="{BA5F057C-B53F-4CC1-A7AB-93CA30908708}">
      <dgm:prSet custT="1"/>
      <dgm:spPr/>
      <dgm:t>
        <a:bodyPr/>
        <a:lstStyle/>
        <a:p>
          <a:pPr rtl="0"/>
          <a:r>
            <a:rPr lang="en-US" sz="2000" b="1" i="1" dirty="0" smtClean="0"/>
            <a:t>Obligation to pay for that right</a:t>
          </a:r>
          <a:endParaRPr lang="en-US" sz="2000" b="1" i="1" dirty="0"/>
        </a:p>
      </dgm:t>
    </dgm:pt>
    <dgm:pt modelId="{8B6651C0-2B81-47B1-AC39-410299E9E3E3}" type="parTrans" cxnId="{2D4EAE63-2D37-44E7-8AD8-73EA594E6DAD}">
      <dgm:prSet/>
      <dgm:spPr/>
      <dgm:t>
        <a:bodyPr/>
        <a:lstStyle/>
        <a:p>
          <a:endParaRPr lang="en-US"/>
        </a:p>
      </dgm:t>
    </dgm:pt>
    <dgm:pt modelId="{EB1AF713-660D-4B45-AE84-3D86A11071A0}" type="sibTrans" cxnId="{2D4EAE63-2D37-44E7-8AD8-73EA594E6DAD}">
      <dgm:prSet/>
      <dgm:spPr/>
      <dgm:t>
        <a:bodyPr/>
        <a:lstStyle/>
        <a:p>
          <a:endParaRPr lang="en-US"/>
        </a:p>
      </dgm:t>
    </dgm:pt>
    <dgm:pt modelId="{1F83AA08-4137-4724-B492-600B947EF918}">
      <dgm:prSet custT="1"/>
      <dgm:spPr/>
      <dgm:t>
        <a:bodyPr/>
        <a:lstStyle/>
        <a:p>
          <a:pPr rtl="0"/>
          <a:r>
            <a:rPr lang="en-US" sz="2000" b="1" dirty="0" smtClean="0">
              <a:solidFill>
                <a:srgbClr val="C00000"/>
              </a:solidFill>
            </a:rPr>
            <a:t>Importance of leased asset</a:t>
          </a:r>
          <a:endParaRPr lang="en-US" sz="2000" b="1" dirty="0">
            <a:solidFill>
              <a:srgbClr val="C00000"/>
            </a:solidFill>
          </a:endParaRPr>
        </a:p>
      </dgm:t>
    </dgm:pt>
    <dgm:pt modelId="{15B89945-6D56-4C2B-A124-04433668DA9F}" type="parTrans" cxnId="{AC80732A-D1ED-45F9-963A-F9C3AE77C47F}">
      <dgm:prSet/>
      <dgm:spPr/>
      <dgm:t>
        <a:bodyPr/>
        <a:lstStyle/>
        <a:p>
          <a:endParaRPr lang="en-US"/>
        </a:p>
      </dgm:t>
    </dgm:pt>
    <dgm:pt modelId="{B4E27A74-522E-4D11-8305-5BAB723EB39B}" type="sibTrans" cxnId="{AC80732A-D1ED-45F9-963A-F9C3AE77C47F}">
      <dgm:prSet/>
      <dgm:spPr/>
      <dgm:t>
        <a:bodyPr/>
        <a:lstStyle/>
        <a:p>
          <a:endParaRPr lang="en-US"/>
        </a:p>
      </dgm:t>
    </dgm:pt>
    <dgm:pt modelId="{32A9E231-CD4C-416F-B776-8318DEC69BD8}">
      <dgm:prSet custT="1"/>
      <dgm:spPr/>
      <dgm:t>
        <a:bodyPr/>
        <a:lstStyle/>
        <a:p>
          <a:pPr rtl="0"/>
          <a:r>
            <a:rPr lang="en-US" sz="2000" b="1" i="1" dirty="0" smtClean="0"/>
            <a:t>Not all leases are the same</a:t>
          </a:r>
          <a:endParaRPr lang="en-US" sz="2000" b="1" i="1" dirty="0"/>
        </a:p>
      </dgm:t>
    </dgm:pt>
    <dgm:pt modelId="{43CBF79F-A2C0-4539-B673-EF30D6926A56}" type="parTrans" cxnId="{968564E2-0864-412B-A1D5-A3C1788393E2}">
      <dgm:prSet/>
      <dgm:spPr/>
      <dgm:t>
        <a:bodyPr/>
        <a:lstStyle/>
        <a:p>
          <a:endParaRPr lang="en-US"/>
        </a:p>
      </dgm:t>
    </dgm:pt>
    <dgm:pt modelId="{6344D7F3-A7D0-453D-AB46-950927EE6577}" type="sibTrans" cxnId="{968564E2-0864-412B-A1D5-A3C1788393E2}">
      <dgm:prSet/>
      <dgm:spPr/>
      <dgm:t>
        <a:bodyPr/>
        <a:lstStyle/>
        <a:p>
          <a:endParaRPr lang="en-US"/>
        </a:p>
      </dgm:t>
    </dgm:pt>
    <dgm:pt modelId="{9C39BEB2-6E46-493B-81F2-080972426E9F}">
      <dgm:prSet custT="1"/>
      <dgm:spPr/>
      <dgm:t>
        <a:bodyPr/>
        <a:lstStyle/>
        <a:p>
          <a:pPr rtl="0"/>
          <a:r>
            <a:rPr lang="en-US" sz="2000" b="1" dirty="0" smtClean="0">
              <a:solidFill>
                <a:srgbClr val="C00000"/>
              </a:solidFill>
            </a:rPr>
            <a:t>How best to reflect those contracts in lessee’s income statement</a:t>
          </a:r>
          <a:endParaRPr lang="en-US" sz="2000" b="1" dirty="0">
            <a:solidFill>
              <a:srgbClr val="C00000"/>
            </a:solidFill>
          </a:endParaRPr>
        </a:p>
      </dgm:t>
    </dgm:pt>
    <dgm:pt modelId="{DB80BB75-470B-43DF-B958-EAE3EF71A5B5}" type="parTrans" cxnId="{AC51CAC0-4ECF-4B06-AEA1-C121E361172D}">
      <dgm:prSet/>
      <dgm:spPr/>
      <dgm:t>
        <a:bodyPr/>
        <a:lstStyle/>
        <a:p>
          <a:endParaRPr lang="en-US"/>
        </a:p>
      </dgm:t>
    </dgm:pt>
    <dgm:pt modelId="{8686DA93-0176-455F-A12E-572CFF311A81}" type="sibTrans" cxnId="{AC51CAC0-4ECF-4B06-AEA1-C121E361172D}">
      <dgm:prSet/>
      <dgm:spPr/>
      <dgm:t>
        <a:bodyPr/>
        <a:lstStyle/>
        <a:p>
          <a:endParaRPr lang="en-US"/>
        </a:p>
      </dgm:t>
    </dgm:pt>
    <dgm:pt modelId="{F8E4D43B-D63E-487D-BE25-94F4B6016A6A}">
      <dgm:prSet custT="1"/>
      <dgm:spPr/>
      <dgm:t>
        <a:bodyPr/>
        <a:lstStyle/>
        <a:p>
          <a:pPr rtl="0"/>
          <a:r>
            <a:rPr lang="en-US" sz="2000" b="1" i="1" dirty="0" smtClean="0"/>
            <a:t>Amortization on ROU asset</a:t>
          </a:r>
          <a:endParaRPr lang="en-US" sz="2000" b="1" i="1" dirty="0"/>
        </a:p>
      </dgm:t>
    </dgm:pt>
    <dgm:pt modelId="{5EBB7050-68F3-4877-A8E2-AF254C9F6D47}" type="parTrans" cxnId="{95C37F5B-C888-44F7-8552-F54BAB5A93F7}">
      <dgm:prSet/>
      <dgm:spPr/>
      <dgm:t>
        <a:bodyPr/>
        <a:lstStyle/>
        <a:p>
          <a:endParaRPr lang="en-US"/>
        </a:p>
      </dgm:t>
    </dgm:pt>
    <dgm:pt modelId="{FFC3C064-A01F-4058-9A4F-4777884162BD}" type="sibTrans" cxnId="{95C37F5B-C888-44F7-8552-F54BAB5A93F7}">
      <dgm:prSet/>
      <dgm:spPr/>
      <dgm:t>
        <a:bodyPr/>
        <a:lstStyle/>
        <a:p>
          <a:endParaRPr lang="en-US"/>
        </a:p>
      </dgm:t>
    </dgm:pt>
    <dgm:pt modelId="{82977471-30D2-46DC-B7A9-6E81078A6366}">
      <dgm:prSet custT="1"/>
      <dgm:spPr/>
      <dgm:t>
        <a:bodyPr/>
        <a:lstStyle/>
        <a:p>
          <a:pPr rtl="0"/>
          <a:r>
            <a:rPr lang="en-US" sz="2000" b="1" i="1" dirty="0" smtClean="0"/>
            <a:t>Straight-line lease expense</a:t>
          </a:r>
          <a:endParaRPr lang="en-US" sz="2000" b="1" i="1" dirty="0"/>
        </a:p>
      </dgm:t>
    </dgm:pt>
    <dgm:pt modelId="{60519909-327A-48A0-9E14-8E6D91930763}" type="parTrans" cxnId="{24CFDE37-DED9-4EF9-8FA8-1A05DA91610A}">
      <dgm:prSet/>
      <dgm:spPr/>
      <dgm:t>
        <a:bodyPr/>
        <a:lstStyle/>
        <a:p>
          <a:endParaRPr lang="en-US"/>
        </a:p>
      </dgm:t>
    </dgm:pt>
    <dgm:pt modelId="{2BDC3A14-9287-4279-B153-935209B746B4}" type="sibTrans" cxnId="{24CFDE37-DED9-4EF9-8FA8-1A05DA91610A}">
      <dgm:prSet/>
      <dgm:spPr/>
      <dgm:t>
        <a:bodyPr/>
        <a:lstStyle/>
        <a:p>
          <a:endParaRPr lang="en-US"/>
        </a:p>
      </dgm:t>
    </dgm:pt>
    <dgm:pt modelId="{D946B069-1A2B-4187-A502-4AA16703F9D9}" type="pres">
      <dgm:prSet presAssocID="{FBE65300-2965-4AB8-B8F2-7814B05ACB18}" presName="rootnode" presStyleCnt="0">
        <dgm:presLayoutVars>
          <dgm:chMax/>
          <dgm:chPref/>
          <dgm:dir/>
          <dgm:animLvl val="lvl"/>
        </dgm:presLayoutVars>
      </dgm:prSet>
      <dgm:spPr/>
      <dgm:t>
        <a:bodyPr/>
        <a:lstStyle/>
        <a:p>
          <a:endParaRPr lang="en-US"/>
        </a:p>
      </dgm:t>
    </dgm:pt>
    <dgm:pt modelId="{F9E66E23-5CA0-4408-ADFD-407FC5B207D2}" type="pres">
      <dgm:prSet presAssocID="{48A99C2B-F683-4F06-BF02-F6C4E0EDECCA}" presName="composite" presStyleCnt="0"/>
      <dgm:spPr/>
    </dgm:pt>
    <dgm:pt modelId="{2BA27303-5259-4B8A-814F-C74FBECDE858}" type="pres">
      <dgm:prSet presAssocID="{48A99C2B-F683-4F06-BF02-F6C4E0EDECCA}" presName="LShape" presStyleLbl="alignNode1" presStyleIdx="0" presStyleCnt="5"/>
      <dgm:spPr/>
    </dgm:pt>
    <dgm:pt modelId="{BB809C8F-3CEE-49BB-A8BB-1336F28F264C}" type="pres">
      <dgm:prSet presAssocID="{48A99C2B-F683-4F06-BF02-F6C4E0EDECCA}" presName="ParentText" presStyleLbl="revTx" presStyleIdx="0" presStyleCnt="3">
        <dgm:presLayoutVars>
          <dgm:chMax val="0"/>
          <dgm:chPref val="0"/>
          <dgm:bulletEnabled val="1"/>
        </dgm:presLayoutVars>
      </dgm:prSet>
      <dgm:spPr/>
      <dgm:t>
        <a:bodyPr/>
        <a:lstStyle/>
        <a:p>
          <a:endParaRPr lang="en-US"/>
        </a:p>
      </dgm:t>
    </dgm:pt>
    <dgm:pt modelId="{17A90E74-2D08-4ECD-BC5E-4EFEA862B10F}" type="pres">
      <dgm:prSet presAssocID="{48A99C2B-F683-4F06-BF02-F6C4E0EDECCA}" presName="Triangle" presStyleLbl="alignNode1" presStyleIdx="1" presStyleCnt="5"/>
      <dgm:spPr/>
    </dgm:pt>
    <dgm:pt modelId="{636647A1-00CD-4B1E-BD05-9EB2F6F778D3}" type="pres">
      <dgm:prSet presAssocID="{9DDED2A8-93B2-4851-B36C-29966989A2FE}" presName="sibTrans" presStyleCnt="0"/>
      <dgm:spPr/>
    </dgm:pt>
    <dgm:pt modelId="{D69F2488-CBC2-43A1-B57E-C4B994C40D48}" type="pres">
      <dgm:prSet presAssocID="{9DDED2A8-93B2-4851-B36C-29966989A2FE}" presName="space" presStyleCnt="0"/>
      <dgm:spPr/>
    </dgm:pt>
    <dgm:pt modelId="{A47CDF55-4E37-461C-9FEF-1B1F77D2D089}" type="pres">
      <dgm:prSet presAssocID="{1F83AA08-4137-4724-B492-600B947EF918}" presName="composite" presStyleCnt="0"/>
      <dgm:spPr/>
    </dgm:pt>
    <dgm:pt modelId="{0026EF26-4DC6-4960-A109-A324DC48B0B7}" type="pres">
      <dgm:prSet presAssocID="{1F83AA08-4137-4724-B492-600B947EF918}" presName="LShape" presStyleLbl="alignNode1" presStyleIdx="2" presStyleCnt="5"/>
      <dgm:spPr/>
    </dgm:pt>
    <dgm:pt modelId="{17F60AEB-34DE-4347-B936-6A6C158EE939}" type="pres">
      <dgm:prSet presAssocID="{1F83AA08-4137-4724-B492-600B947EF918}" presName="ParentText" presStyleLbl="revTx" presStyleIdx="1" presStyleCnt="3">
        <dgm:presLayoutVars>
          <dgm:chMax val="0"/>
          <dgm:chPref val="0"/>
          <dgm:bulletEnabled val="1"/>
        </dgm:presLayoutVars>
      </dgm:prSet>
      <dgm:spPr/>
      <dgm:t>
        <a:bodyPr/>
        <a:lstStyle/>
        <a:p>
          <a:endParaRPr lang="en-US"/>
        </a:p>
      </dgm:t>
    </dgm:pt>
    <dgm:pt modelId="{F3486121-71B8-4471-8C85-FFC0BBAC517D}" type="pres">
      <dgm:prSet presAssocID="{1F83AA08-4137-4724-B492-600B947EF918}" presName="Triangle" presStyleLbl="alignNode1" presStyleIdx="3" presStyleCnt="5"/>
      <dgm:spPr/>
    </dgm:pt>
    <dgm:pt modelId="{8A1DEFA3-DAF8-4ADD-AF07-52AC2A25733D}" type="pres">
      <dgm:prSet presAssocID="{B4E27A74-522E-4D11-8305-5BAB723EB39B}" presName="sibTrans" presStyleCnt="0"/>
      <dgm:spPr/>
    </dgm:pt>
    <dgm:pt modelId="{E76639B2-F450-46DA-814C-EDC3BCAB78E4}" type="pres">
      <dgm:prSet presAssocID="{B4E27A74-522E-4D11-8305-5BAB723EB39B}" presName="space" presStyleCnt="0"/>
      <dgm:spPr/>
    </dgm:pt>
    <dgm:pt modelId="{02C50C5C-EDE2-4776-AF9F-48F6327A6B2E}" type="pres">
      <dgm:prSet presAssocID="{9C39BEB2-6E46-493B-81F2-080972426E9F}" presName="composite" presStyleCnt="0"/>
      <dgm:spPr/>
    </dgm:pt>
    <dgm:pt modelId="{648CC082-3CB5-4144-92AB-8E744AF7AAA2}" type="pres">
      <dgm:prSet presAssocID="{9C39BEB2-6E46-493B-81F2-080972426E9F}" presName="LShape" presStyleLbl="alignNode1" presStyleIdx="4" presStyleCnt="5"/>
      <dgm:spPr/>
    </dgm:pt>
    <dgm:pt modelId="{76FB1A20-38B7-48A2-A940-717C9A17E7B3}" type="pres">
      <dgm:prSet presAssocID="{9C39BEB2-6E46-493B-81F2-080972426E9F}" presName="ParentText" presStyleLbl="revTx" presStyleIdx="2" presStyleCnt="3">
        <dgm:presLayoutVars>
          <dgm:chMax val="0"/>
          <dgm:chPref val="0"/>
          <dgm:bulletEnabled val="1"/>
        </dgm:presLayoutVars>
      </dgm:prSet>
      <dgm:spPr/>
      <dgm:t>
        <a:bodyPr/>
        <a:lstStyle/>
        <a:p>
          <a:endParaRPr lang="en-US"/>
        </a:p>
      </dgm:t>
    </dgm:pt>
  </dgm:ptLst>
  <dgm:cxnLst>
    <dgm:cxn modelId="{968564E2-0864-412B-A1D5-A3C1788393E2}" srcId="{1F83AA08-4137-4724-B492-600B947EF918}" destId="{32A9E231-CD4C-416F-B776-8318DEC69BD8}" srcOrd="0" destOrd="0" parTransId="{43CBF79F-A2C0-4539-B673-EF30D6926A56}" sibTransId="{6344D7F3-A7D0-453D-AB46-950927EE6577}"/>
    <dgm:cxn modelId="{25BF7571-BBB7-4C6F-8E2E-1B73CC6351F0}" type="presOf" srcId="{F8E4D43B-D63E-487D-BE25-94F4B6016A6A}" destId="{76FB1A20-38B7-48A2-A940-717C9A17E7B3}" srcOrd="0" destOrd="1" presId="urn:microsoft.com/office/officeart/2009/3/layout/StepUpProcess"/>
    <dgm:cxn modelId="{D89BDC03-30F8-4C2D-9316-A082DF17F5EC}" type="presOf" srcId="{32A9E231-CD4C-416F-B776-8318DEC69BD8}" destId="{17F60AEB-34DE-4347-B936-6A6C158EE939}" srcOrd="0" destOrd="1" presId="urn:microsoft.com/office/officeart/2009/3/layout/StepUpProcess"/>
    <dgm:cxn modelId="{2D4EAE63-2D37-44E7-8AD8-73EA594E6DAD}" srcId="{48A99C2B-F683-4F06-BF02-F6C4E0EDECCA}" destId="{BA5F057C-B53F-4CC1-A7AB-93CA30908708}" srcOrd="1" destOrd="0" parTransId="{8B6651C0-2B81-47B1-AC39-410299E9E3E3}" sibTransId="{EB1AF713-660D-4B45-AE84-3D86A11071A0}"/>
    <dgm:cxn modelId="{A99AEBDE-08F6-42A1-BD83-0232A7FF46EE}" type="presOf" srcId="{FBE65300-2965-4AB8-B8F2-7814B05ACB18}" destId="{D946B069-1A2B-4187-A502-4AA16703F9D9}" srcOrd="0" destOrd="0" presId="urn:microsoft.com/office/officeart/2009/3/layout/StepUpProcess"/>
    <dgm:cxn modelId="{BA781D02-30EC-43AD-9582-C08A630D3802}" srcId="{FBE65300-2965-4AB8-B8F2-7814B05ACB18}" destId="{48A99C2B-F683-4F06-BF02-F6C4E0EDECCA}" srcOrd="0" destOrd="0" parTransId="{45C23ED0-33DA-4961-8EDE-59513C3857EA}" sibTransId="{9DDED2A8-93B2-4851-B36C-29966989A2FE}"/>
    <dgm:cxn modelId="{81E7633F-4BC8-4A4B-AFA7-309A337014C8}" type="presOf" srcId="{1F83AA08-4137-4724-B492-600B947EF918}" destId="{17F60AEB-34DE-4347-B936-6A6C158EE939}" srcOrd="0" destOrd="0" presId="urn:microsoft.com/office/officeart/2009/3/layout/StepUpProcess"/>
    <dgm:cxn modelId="{7C9659CA-65B6-4118-9E12-28D30DAA2936}" type="presOf" srcId="{5634D25C-7E9C-477D-B3F6-3CC08354A338}" destId="{BB809C8F-3CEE-49BB-A8BB-1336F28F264C}" srcOrd="0" destOrd="1" presId="urn:microsoft.com/office/officeart/2009/3/layout/StepUpProcess"/>
    <dgm:cxn modelId="{B6A78D67-39B7-4A0D-B651-F12BFB54A5C1}" type="presOf" srcId="{BA5F057C-B53F-4CC1-A7AB-93CA30908708}" destId="{BB809C8F-3CEE-49BB-A8BB-1336F28F264C}" srcOrd="0" destOrd="2" presId="urn:microsoft.com/office/officeart/2009/3/layout/StepUpProcess"/>
    <dgm:cxn modelId="{24CFDE37-DED9-4EF9-8FA8-1A05DA91610A}" srcId="{9C39BEB2-6E46-493B-81F2-080972426E9F}" destId="{82977471-30D2-46DC-B7A9-6E81078A6366}" srcOrd="1" destOrd="0" parTransId="{60519909-327A-48A0-9E14-8E6D91930763}" sibTransId="{2BDC3A14-9287-4279-B153-935209B746B4}"/>
    <dgm:cxn modelId="{AC80732A-D1ED-45F9-963A-F9C3AE77C47F}" srcId="{FBE65300-2965-4AB8-B8F2-7814B05ACB18}" destId="{1F83AA08-4137-4724-B492-600B947EF918}" srcOrd="1" destOrd="0" parTransId="{15B89945-6D56-4C2B-A124-04433668DA9F}" sibTransId="{B4E27A74-522E-4D11-8305-5BAB723EB39B}"/>
    <dgm:cxn modelId="{AC51CAC0-4ECF-4B06-AEA1-C121E361172D}" srcId="{FBE65300-2965-4AB8-B8F2-7814B05ACB18}" destId="{9C39BEB2-6E46-493B-81F2-080972426E9F}" srcOrd="2" destOrd="0" parTransId="{DB80BB75-470B-43DF-B958-EAE3EF71A5B5}" sibTransId="{8686DA93-0176-455F-A12E-572CFF311A81}"/>
    <dgm:cxn modelId="{95C37F5B-C888-44F7-8552-F54BAB5A93F7}" srcId="{9C39BEB2-6E46-493B-81F2-080972426E9F}" destId="{F8E4D43B-D63E-487D-BE25-94F4B6016A6A}" srcOrd="0" destOrd="0" parTransId="{5EBB7050-68F3-4877-A8E2-AF254C9F6D47}" sibTransId="{FFC3C064-A01F-4058-9A4F-4777884162BD}"/>
    <dgm:cxn modelId="{385C94BF-CA5E-405E-B1C0-1EF3DFBEFE80}" type="presOf" srcId="{9C39BEB2-6E46-493B-81F2-080972426E9F}" destId="{76FB1A20-38B7-48A2-A940-717C9A17E7B3}" srcOrd="0" destOrd="0" presId="urn:microsoft.com/office/officeart/2009/3/layout/StepUpProcess"/>
    <dgm:cxn modelId="{6C7D384D-EAF6-4904-BA03-8EC2FA3F417D}" type="presOf" srcId="{82977471-30D2-46DC-B7A9-6E81078A6366}" destId="{76FB1A20-38B7-48A2-A940-717C9A17E7B3}" srcOrd="0" destOrd="2" presId="urn:microsoft.com/office/officeart/2009/3/layout/StepUpProcess"/>
    <dgm:cxn modelId="{887A40A3-43EF-476D-ADCB-031A4B80F9BF}" srcId="{48A99C2B-F683-4F06-BF02-F6C4E0EDECCA}" destId="{5634D25C-7E9C-477D-B3F6-3CC08354A338}" srcOrd="0" destOrd="0" parTransId="{ED8C6692-0A67-4214-80C3-ED23ACBAC62C}" sibTransId="{E82AEA9F-B088-4E7E-84CF-BEC2BEE6F3E5}"/>
    <dgm:cxn modelId="{78C35B91-884D-4F57-A9D4-BCC4C4ADD702}" type="presOf" srcId="{48A99C2B-F683-4F06-BF02-F6C4E0EDECCA}" destId="{BB809C8F-3CEE-49BB-A8BB-1336F28F264C}" srcOrd="0" destOrd="0" presId="urn:microsoft.com/office/officeart/2009/3/layout/StepUpProcess"/>
    <dgm:cxn modelId="{98DEC466-88A1-4DFB-84E2-A093E23BFE7C}" type="presParOf" srcId="{D946B069-1A2B-4187-A502-4AA16703F9D9}" destId="{F9E66E23-5CA0-4408-ADFD-407FC5B207D2}" srcOrd="0" destOrd="0" presId="urn:microsoft.com/office/officeart/2009/3/layout/StepUpProcess"/>
    <dgm:cxn modelId="{D7405BD7-D5AD-4CE5-9A60-2F3E19FEF508}" type="presParOf" srcId="{F9E66E23-5CA0-4408-ADFD-407FC5B207D2}" destId="{2BA27303-5259-4B8A-814F-C74FBECDE858}" srcOrd="0" destOrd="0" presId="urn:microsoft.com/office/officeart/2009/3/layout/StepUpProcess"/>
    <dgm:cxn modelId="{5E53275D-A8A6-4B2C-B861-A16FF4CC9392}" type="presParOf" srcId="{F9E66E23-5CA0-4408-ADFD-407FC5B207D2}" destId="{BB809C8F-3CEE-49BB-A8BB-1336F28F264C}" srcOrd="1" destOrd="0" presId="urn:microsoft.com/office/officeart/2009/3/layout/StepUpProcess"/>
    <dgm:cxn modelId="{C9798B57-6DA3-41A6-BE2C-FDE0B3E22A2C}" type="presParOf" srcId="{F9E66E23-5CA0-4408-ADFD-407FC5B207D2}" destId="{17A90E74-2D08-4ECD-BC5E-4EFEA862B10F}" srcOrd="2" destOrd="0" presId="urn:microsoft.com/office/officeart/2009/3/layout/StepUpProcess"/>
    <dgm:cxn modelId="{68DFBAF5-B302-4BF9-B10B-3160C364690A}" type="presParOf" srcId="{D946B069-1A2B-4187-A502-4AA16703F9D9}" destId="{636647A1-00CD-4B1E-BD05-9EB2F6F778D3}" srcOrd="1" destOrd="0" presId="urn:microsoft.com/office/officeart/2009/3/layout/StepUpProcess"/>
    <dgm:cxn modelId="{A94A4249-F8D0-4088-9E81-2EB118C601AD}" type="presParOf" srcId="{636647A1-00CD-4B1E-BD05-9EB2F6F778D3}" destId="{D69F2488-CBC2-43A1-B57E-C4B994C40D48}" srcOrd="0" destOrd="0" presId="urn:microsoft.com/office/officeart/2009/3/layout/StepUpProcess"/>
    <dgm:cxn modelId="{CDF5C6A3-803B-4D45-95B2-4E172A70E2B6}" type="presParOf" srcId="{D946B069-1A2B-4187-A502-4AA16703F9D9}" destId="{A47CDF55-4E37-461C-9FEF-1B1F77D2D089}" srcOrd="2" destOrd="0" presId="urn:microsoft.com/office/officeart/2009/3/layout/StepUpProcess"/>
    <dgm:cxn modelId="{5CC85B67-3875-4FE7-AB1A-E7BF6F5A53F9}" type="presParOf" srcId="{A47CDF55-4E37-461C-9FEF-1B1F77D2D089}" destId="{0026EF26-4DC6-4960-A109-A324DC48B0B7}" srcOrd="0" destOrd="0" presId="urn:microsoft.com/office/officeart/2009/3/layout/StepUpProcess"/>
    <dgm:cxn modelId="{E7D6BA5B-2193-4B89-9ED3-A8FDFEF43D8F}" type="presParOf" srcId="{A47CDF55-4E37-461C-9FEF-1B1F77D2D089}" destId="{17F60AEB-34DE-4347-B936-6A6C158EE939}" srcOrd="1" destOrd="0" presId="urn:microsoft.com/office/officeart/2009/3/layout/StepUpProcess"/>
    <dgm:cxn modelId="{A8C2155E-ADCA-4A0E-B803-AB24E68FFE03}" type="presParOf" srcId="{A47CDF55-4E37-461C-9FEF-1B1F77D2D089}" destId="{F3486121-71B8-4471-8C85-FFC0BBAC517D}" srcOrd="2" destOrd="0" presId="urn:microsoft.com/office/officeart/2009/3/layout/StepUpProcess"/>
    <dgm:cxn modelId="{93B35AF1-0431-4F6B-99B4-B7940A1B6EC7}" type="presParOf" srcId="{D946B069-1A2B-4187-A502-4AA16703F9D9}" destId="{8A1DEFA3-DAF8-4ADD-AF07-52AC2A25733D}" srcOrd="3" destOrd="0" presId="urn:microsoft.com/office/officeart/2009/3/layout/StepUpProcess"/>
    <dgm:cxn modelId="{9F023F77-9460-4A29-9381-54A20951B54D}" type="presParOf" srcId="{8A1DEFA3-DAF8-4ADD-AF07-52AC2A25733D}" destId="{E76639B2-F450-46DA-814C-EDC3BCAB78E4}" srcOrd="0" destOrd="0" presId="urn:microsoft.com/office/officeart/2009/3/layout/StepUpProcess"/>
    <dgm:cxn modelId="{983B0552-40CC-47C6-B043-CA8C564E92EA}" type="presParOf" srcId="{D946B069-1A2B-4187-A502-4AA16703F9D9}" destId="{02C50C5C-EDE2-4776-AF9F-48F6327A6B2E}" srcOrd="4" destOrd="0" presId="urn:microsoft.com/office/officeart/2009/3/layout/StepUpProcess"/>
    <dgm:cxn modelId="{C813BBB8-11FF-41CA-918B-548AC5C5441B}" type="presParOf" srcId="{02C50C5C-EDE2-4776-AF9F-48F6327A6B2E}" destId="{648CC082-3CB5-4144-92AB-8E744AF7AAA2}" srcOrd="0" destOrd="0" presId="urn:microsoft.com/office/officeart/2009/3/layout/StepUpProcess"/>
    <dgm:cxn modelId="{F66760AE-777F-499E-8210-3401099DA83D}" type="presParOf" srcId="{02C50C5C-EDE2-4776-AF9F-48F6327A6B2E}" destId="{76FB1A20-38B7-48A2-A940-717C9A17E7B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908900-3E20-4059-B14F-51BC0BB87559}"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E381F251-2CF3-4F23-8FC4-E9F651FBE9E9}">
      <dgm:prSet custT="1"/>
      <dgm:spPr/>
      <dgm:t>
        <a:bodyPr/>
        <a:lstStyle/>
        <a:p>
          <a:pPr rtl="0"/>
          <a:r>
            <a:rPr lang="en-US" sz="2000" b="0" dirty="0" smtClean="0"/>
            <a:t>Lessee consumes more than insignificant portion of leased asset</a:t>
          </a:r>
          <a:endParaRPr lang="en-US" sz="2000" b="0" dirty="0"/>
        </a:p>
      </dgm:t>
    </dgm:pt>
    <dgm:pt modelId="{CE122347-8A8E-4587-A27A-A4932BFC459E}" type="parTrans" cxnId="{240C9464-101D-492D-9CE8-4A7784D2B9CE}">
      <dgm:prSet/>
      <dgm:spPr/>
      <dgm:t>
        <a:bodyPr/>
        <a:lstStyle/>
        <a:p>
          <a:endParaRPr lang="en-US"/>
        </a:p>
      </dgm:t>
    </dgm:pt>
    <dgm:pt modelId="{ED133AF0-3567-4EEA-BB67-9C927F183E13}" type="sibTrans" cxnId="{240C9464-101D-492D-9CE8-4A7784D2B9CE}">
      <dgm:prSet/>
      <dgm:spPr/>
      <dgm:t>
        <a:bodyPr/>
        <a:lstStyle/>
        <a:p>
          <a:endParaRPr lang="en-US"/>
        </a:p>
      </dgm:t>
    </dgm:pt>
    <dgm:pt modelId="{E102526A-9FB0-428B-A305-D0C1BA248C02}">
      <dgm:prSet custT="1"/>
      <dgm:spPr/>
      <dgm:t>
        <a:bodyPr/>
        <a:lstStyle/>
        <a:p>
          <a:pPr rtl="0"/>
          <a:r>
            <a:rPr lang="en-US" sz="1800" dirty="0" smtClean="0"/>
            <a:t>Leases of assets other than property </a:t>
          </a:r>
          <a:r>
            <a:rPr lang="en-US" sz="1800" i="1" dirty="0" smtClean="0"/>
            <a:t>unless:</a:t>
          </a:r>
          <a:endParaRPr lang="en-US" sz="1800" dirty="0"/>
        </a:p>
      </dgm:t>
    </dgm:pt>
    <dgm:pt modelId="{8A2503DE-9B65-4F74-89C5-C945C2433252}" type="parTrans" cxnId="{B7A7E5C2-F086-4BFB-AF19-D755920518DE}">
      <dgm:prSet/>
      <dgm:spPr/>
      <dgm:t>
        <a:bodyPr/>
        <a:lstStyle/>
        <a:p>
          <a:endParaRPr lang="en-US"/>
        </a:p>
      </dgm:t>
    </dgm:pt>
    <dgm:pt modelId="{431BC9B5-FA20-484C-B23A-B4E96D789283}" type="sibTrans" cxnId="{B7A7E5C2-F086-4BFB-AF19-D755920518DE}">
      <dgm:prSet/>
      <dgm:spPr/>
      <dgm:t>
        <a:bodyPr/>
        <a:lstStyle/>
        <a:p>
          <a:endParaRPr lang="en-US"/>
        </a:p>
      </dgm:t>
    </dgm:pt>
    <dgm:pt modelId="{54459895-4D76-4F87-BC47-9096E4488F8A}">
      <dgm:prSet custT="1"/>
      <dgm:spPr/>
      <dgm:t>
        <a:bodyPr/>
        <a:lstStyle/>
        <a:p>
          <a:pPr rtl="0"/>
          <a:r>
            <a:rPr lang="en-US" sz="1800" dirty="0" smtClean="0"/>
            <a:t>Lease term is insignificant relative to economic life of asset or</a:t>
          </a:r>
          <a:endParaRPr lang="en-US" sz="1800" dirty="0"/>
        </a:p>
      </dgm:t>
    </dgm:pt>
    <dgm:pt modelId="{27BBEC4D-60C9-4333-B1C3-A58E7854D4DE}" type="parTrans" cxnId="{8C68A965-87B7-4923-AE3D-0BF6A861917E}">
      <dgm:prSet/>
      <dgm:spPr/>
      <dgm:t>
        <a:bodyPr/>
        <a:lstStyle/>
        <a:p>
          <a:endParaRPr lang="en-US"/>
        </a:p>
      </dgm:t>
    </dgm:pt>
    <dgm:pt modelId="{549ECD63-015F-497E-B895-6FFBCE7E27DC}" type="sibTrans" cxnId="{8C68A965-87B7-4923-AE3D-0BF6A861917E}">
      <dgm:prSet/>
      <dgm:spPr/>
      <dgm:t>
        <a:bodyPr/>
        <a:lstStyle/>
        <a:p>
          <a:endParaRPr lang="en-US"/>
        </a:p>
      </dgm:t>
    </dgm:pt>
    <dgm:pt modelId="{F0559305-5E23-489E-B6D9-2B8AB616D307}">
      <dgm:prSet custT="1"/>
      <dgm:spPr/>
      <dgm:t>
        <a:bodyPr/>
        <a:lstStyle/>
        <a:p>
          <a:pPr rtl="0"/>
          <a:r>
            <a:rPr lang="en-US" sz="1800" dirty="0" smtClean="0"/>
            <a:t>PV of lease payments is insignificant relative to FV of asset</a:t>
          </a:r>
          <a:endParaRPr lang="en-US" sz="1800" dirty="0"/>
        </a:p>
      </dgm:t>
    </dgm:pt>
    <dgm:pt modelId="{3B534CE6-779D-419D-A23A-211D57C39848}" type="parTrans" cxnId="{A4033281-46A2-4386-991C-69BB9CBE676E}">
      <dgm:prSet/>
      <dgm:spPr/>
      <dgm:t>
        <a:bodyPr/>
        <a:lstStyle/>
        <a:p>
          <a:endParaRPr lang="en-US"/>
        </a:p>
      </dgm:t>
    </dgm:pt>
    <dgm:pt modelId="{7B4FDE13-E0DA-4201-8FF9-74B2B0917DDA}" type="sibTrans" cxnId="{A4033281-46A2-4386-991C-69BB9CBE676E}">
      <dgm:prSet/>
      <dgm:spPr/>
      <dgm:t>
        <a:bodyPr/>
        <a:lstStyle/>
        <a:p>
          <a:endParaRPr lang="en-US"/>
        </a:p>
      </dgm:t>
    </dgm:pt>
    <dgm:pt modelId="{59AA29D9-69C8-43DA-B81B-74C85BE24190}">
      <dgm:prSet custT="1"/>
      <dgm:spPr/>
      <dgm:t>
        <a:bodyPr/>
        <a:lstStyle/>
        <a:p>
          <a:pPr rtl="0"/>
          <a:r>
            <a:rPr lang="en-US" sz="2000" b="0" dirty="0" smtClean="0"/>
            <a:t>Lessee does not consume more than insignificant portion of leased asset</a:t>
          </a:r>
          <a:endParaRPr lang="en-US" sz="2000" b="0" dirty="0"/>
        </a:p>
      </dgm:t>
    </dgm:pt>
    <dgm:pt modelId="{D79B84FE-C14C-41D0-9B61-5BAF4A2D1614}" type="parTrans" cxnId="{6C7D4FA0-3A87-4B97-A22E-981F169F1B9C}">
      <dgm:prSet/>
      <dgm:spPr/>
      <dgm:t>
        <a:bodyPr/>
        <a:lstStyle/>
        <a:p>
          <a:endParaRPr lang="en-US"/>
        </a:p>
      </dgm:t>
    </dgm:pt>
    <dgm:pt modelId="{F73E73A3-0017-4B67-87EB-ABA40D055BEC}" type="sibTrans" cxnId="{6C7D4FA0-3A87-4B97-A22E-981F169F1B9C}">
      <dgm:prSet/>
      <dgm:spPr/>
      <dgm:t>
        <a:bodyPr/>
        <a:lstStyle/>
        <a:p>
          <a:endParaRPr lang="en-US"/>
        </a:p>
      </dgm:t>
    </dgm:pt>
    <dgm:pt modelId="{25F9F502-4707-4D76-B517-D0244372FC83}">
      <dgm:prSet custT="1"/>
      <dgm:spPr/>
      <dgm:t>
        <a:bodyPr/>
        <a:lstStyle/>
        <a:p>
          <a:pPr rtl="0"/>
          <a:r>
            <a:rPr lang="en-US" sz="1800" dirty="0" smtClean="0"/>
            <a:t>Leases of property (land and/or a building) </a:t>
          </a:r>
          <a:r>
            <a:rPr lang="en-US" sz="1800" i="1" dirty="0" smtClean="0"/>
            <a:t>unless:</a:t>
          </a:r>
          <a:endParaRPr lang="en-US" sz="1800" dirty="0"/>
        </a:p>
      </dgm:t>
    </dgm:pt>
    <dgm:pt modelId="{9BDCAAA9-2A59-424A-B159-49B40C93C705}" type="parTrans" cxnId="{6F38F540-9842-46DD-BD75-BB1117AD11BE}">
      <dgm:prSet/>
      <dgm:spPr/>
      <dgm:t>
        <a:bodyPr/>
        <a:lstStyle/>
        <a:p>
          <a:endParaRPr lang="en-US"/>
        </a:p>
      </dgm:t>
    </dgm:pt>
    <dgm:pt modelId="{F13A483C-0F3E-4CA9-AA8B-41328890F2FA}" type="sibTrans" cxnId="{6F38F540-9842-46DD-BD75-BB1117AD11BE}">
      <dgm:prSet/>
      <dgm:spPr/>
      <dgm:t>
        <a:bodyPr/>
        <a:lstStyle/>
        <a:p>
          <a:endParaRPr lang="en-US"/>
        </a:p>
      </dgm:t>
    </dgm:pt>
    <dgm:pt modelId="{C3BBCD85-A29F-4606-9B19-2A8CD9E79B70}">
      <dgm:prSet custT="1"/>
      <dgm:spPr/>
      <dgm:t>
        <a:bodyPr/>
        <a:lstStyle/>
        <a:p>
          <a:pPr rtl="0"/>
          <a:r>
            <a:rPr lang="en-US" sz="1800" dirty="0" smtClean="0"/>
            <a:t>Lease term is major part of remaining economic life of asset or</a:t>
          </a:r>
          <a:endParaRPr lang="en-US" sz="1800" dirty="0"/>
        </a:p>
      </dgm:t>
    </dgm:pt>
    <dgm:pt modelId="{7BB86A35-6AAF-46D9-81B0-D08BCF2F5C30}" type="parTrans" cxnId="{0775DB9A-4473-4795-BD94-6BB24CA52547}">
      <dgm:prSet/>
      <dgm:spPr/>
      <dgm:t>
        <a:bodyPr/>
        <a:lstStyle/>
        <a:p>
          <a:endParaRPr lang="en-US"/>
        </a:p>
      </dgm:t>
    </dgm:pt>
    <dgm:pt modelId="{A2BD239F-CAD0-448E-9C39-ECAF6744EF43}" type="sibTrans" cxnId="{0775DB9A-4473-4795-BD94-6BB24CA52547}">
      <dgm:prSet/>
      <dgm:spPr/>
      <dgm:t>
        <a:bodyPr/>
        <a:lstStyle/>
        <a:p>
          <a:endParaRPr lang="en-US"/>
        </a:p>
      </dgm:t>
    </dgm:pt>
    <dgm:pt modelId="{4EAD28E2-BF5C-4270-8B48-E4EE519C841F}">
      <dgm:prSet custT="1"/>
      <dgm:spPr/>
      <dgm:t>
        <a:bodyPr/>
        <a:lstStyle/>
        <a:p>
          <a:pPr rtl="0"/>
          <a:r>
            <a:rPr lang="en-US" sz="1800" dirty="0" smtClean="0"/>
            <a:t>PV of lease payments is substantially all of FV of asset</a:t>
          </a:r>
          <a:endParaRPr lang="en-US" sz="1800" dirty="0"/>
        </a:p>
      </dgm:t>
    </dgm:pt>
    <dgm:pt modelId="{6E580563-427B-4EDA-AB77-331791BBE20C}" type="parTrans" cxnId="{561D281F-02A9-4875-B1FE-54F88AB88A63}">
      <dgm:prSet/>
      <dgm:spPr/>
      <dgm:t>
        <a:bodyPr/>
        <a:lstStyle/>
        <a:p>
          <a:endParaRPr lang="en-US"/>
        </a:p>
      </dgm:t>
    </dgm:pt>
    <dgm:pt modelId="{75AEFA73-7C3F-4699-84E2-3BEB028F6E25}" type="sibTrans" cxnId="{561D281F-02A9-4875-B1FE-54F88AB88A63}">
      <dgm:prSet/>
      <dgm:spPr/>
      <dgm:t>
        <a:bodyPr/>
        <a:lstStyle/>
        <a:p>
          <a:endParaRPr lang="en-US"/>
        </a:p>
      </dgm:t>
    </dgm:pt>
    <dgm:pt modelId="{2C5121E6-BC9B-499F-96EF-FB126241DF8B}" type="pres">
      <dgm:prSet presAssocID="{42908900-3E20-4059-B14F-51BC0BB87559}" presName="linear" presStyleCnt="0">
        <dgm:presLayoutVars>
          <dgm:dir/>
          <dgm:animLvl val="lvl"/>
          <dgm:resizeHandles val="exact"/>
        </dgm:presLayoutVars>
      </dgm:prSet>
      <dgm:spPr/>
      <dgm:t>
        <a:bodyPr/>
        <a:lstStyle/>
        <a:p>
          <a:endParaRPr lang="en-US"/>
        </a:p>
      </dgm:t>
    </dgm:pt>
    <dgm:pt modelId="{7AAF4F82-52C1-49D1-98A9-1AAC4849B76E}" type="pres">
      <dgm:prSet presAssocID="{E381F251-2CF3-4F23-8FC4-E9F651FBE9E9}" presName="parentLin" presStyleCnt="0"/>
      <dgm:spPr/>
    </dgm:pt>
    <dgm:pt modelId="{5887886E-7514-4D73-AECE-253A94CC09DC}" type="pres">
      <dgm:prSet presAssocID="{E381F251-2CF3-4F23-8FC4-E9F651FBE9E9}" presName="parentLeftMargin" presStyleLbl="node1" presStyleIdx="0" presStyleCnt="2"/>
      <dgm:spPr/>
      <dgm:t>
        <a:bodyPr/>
        <a:lstStyle/>
        <a:p>
          <a:endParaRPr lang="en-US"/>
        </a:p>
      </dgm:t>
    </dgm:pt>
    <dgm:pt modelId="{EA24B97F-9CDB-4B7D-A644-0EAC90A9A8DF}" type="pres">
      <dgm:prSet presAssocID="{E381F251-2CF3-4F23-8FC4-E9F651FBE9E9}" presName="parentText" presStyleLbl="node1" presStyleIdx="0" presStyleCnt="2">
        <dgm:presLayoutVars>
          <dgm:chMax val="0"/>
          <dgm:bulletEnabled val="1"/>
        </dgm:presLayoutVars>
      </dgm:prSet>
      <dgm:spPr/>
      <dgm:t>
        <a:bodyPr/>
        <a:lstStyle/>
        <a:p>
          <a:endParaRPr lang="en-US"/>
        </a:p>
      </dgm:t>
    </dgm:pt>
    <dgm:pt modelId="{03AD7D56-AFC2-41A9-8818-832842FA1EC7}" type="pres">
      <dgm:prSet presAssocID="{E381F251-2CF3-4F23-8FC4-E9F651FBE9E9}" presName="negativeSpace" presStyleCnt="0"/>
      <dgm:spPr/>
    </dgm:pt>
    <dgm:pt modelId="{0DEAE042-A3E4-4763-B15A-37360900836D}" type="pres">
      <dgm:prSet presAssocID="{E381F251-2CF3-4F23-8FC4-E9F651FBE9E9}" presName="childText" presStyleLbl="conFgAcc1" presStyleIdx="0" presStyleCnt="2">
        <dgm:presLayoutVars>
          <dgm:bulletEnabled val="1"/>
        </dgm:presLayoutVars>
      </dgm:prSet>
      <dgm:spPr/>
      <dgm:t>
        <a:bodyPr/>
        <a:lstStyle/>
        <a:p>
          <a:endParaRPr lang="en-US"/>
        </a:p>
      </dgm:t>
    </dgm:pt>
    <dgm:pt modelId="{624A562F-29A2-439C-9BF4-558496C07C59}" type="pres">
      <dgm:prSet presAssocID="{ED133AF0-3567-4EEA-BB67-9C927F183E13}" presName="spaceBetweenRectangles" presStyleCnt="0"/>
      <dgm:spPr/>
    </dgm:pt>
    <dgm:pt modelId="{B3E20F19-3A3E-4E92-9AED-755F4AB5A8CD}" type="pres">
      <dgm:prSet presAssocID="{59AA29D9-69C8-43DA-B81B-74C85BE24190}" presName="parentLin" presStyleCnt="0"/>
      <dgm:spPr/>
    </dgm:pt>
    <dgm:pt modelId="{2668C365-710E-44AA-9B1A-095321FB7FF7}" type="pres">
      <dgm:prSet presAssocID="{59AA29D9-69C8-43DA-B81B-74C85BE24190}" presName="parentLeftMargin" presStyleLbl="node1" presStyleIdx="0" presStyleCnt="2"/>
      <dgm:spPr/>
      <dgm:t>
        <a:bodyPr/>
        <a:lstStyle/>
        <a:p>
          <a:endParaRPr lang="en-US"/>
        </a:p>
      </dgm:t>
    </dgm:pt>
    <dgm:pt modelId="{3B526338-B63E-4C9D-AA0E-BEB8835631A0}" type="pres">
      <dgm:prSet presAssocID="{59AA29D9-69C8-43DA-B81B-74C85BE24190}" presName="parentText" presStyleLbl="node1" presStyleIdx="1" presStyleCnt="2">
        <dgm:presLayoutVars>
          <dgm:chMax val="0"/>
          <dgm:bulletEnabled val="1"/>
        </dgm:presLayoutVars>
      </dgm:prSet>
      <dgm:spPr/>
      <dgm:t>
        <a:bodyPr/>
        <a:lstStyle/>
        <a:p>
          <a:endParaRPr lang="en-US"/>
        </a:p>
      </dgm:t>
    </dgm:pt>
    <dgm:pt modelId="{659A76BC-B441-4D0B-BE27-F50A91270277}" type="pres">
      <dgm:prSet presAssocID="{59AA29D9-69C8-43DA-B81B-74C85BE24190}" presName="negativeSpace" presStyleCnt="0"/>
      <dgm:spPr/>
    </dgm:pt>
    <dgm:pt modelId="{38548BA3-FBD5-4298-A6E2-CC8A1BF92444}" type="pres">
      <dgm:prSet presAssocID="{59AA29D9-69C8-43DA-B81B-74C85BE24190}" presName="childText" presStyleLbl="conFgAcc1" presStyleIdx="1" presStyleCnt="2">
        <dgm:presLayoutVars>
          <dgm:bulletEnabled val="1"/>
        </dgm:presLayoutVars>
      </dgm:prSet>
      <dgm:spPr/>
      <dgm:t>
        <a:bodyPr/>
        <a:lstStyle/>
        <a:p>
          <a:endParaRPr lang="en-US"/>
        </a:p>
      </dgm:t>
    </dgm:pt>
  </dgm:ptLst>
  <dgm:cxnLst>
    <dgm:cxn modelId="{140037E8-25F7-4B3C-B96C-3B3E00790A2B}" type="presOf" srcId="{42908900-3E20-4059-B14F-51BC0BB87559}" destId="{2C5121E6-BC9B-499F-96EF-FB126241DF8B}" srcOrd="0" destOrd="0" presId="urn:microsoft.com/office/officeart/2005/8/layout/list1"/>
    <dgm:cxn modelId="{8C68A965-87B7-4923-AE3D-0BF6A861917E}" srcId="{E102526A-9FB0-428B-A305-D0C1BA248C02}" destId="{54459895-4D76-4F87-BC47-9096E4488F8A}" srcOrd="0" destOrd="0" parTransId="{27BBEC4D-60C9-4333-B1C3-A58E7854D4DE}" sibTransId="{549ECD63-015F-497E-B895-6FFBCE7E27DC}"/>
    <dgm:cxn modelId="{EBBDA687-E4DB-4061-9B6B-664D70775539}" type="presOf" srcId="{E381F251-2CF3-4F23-8FC4-E9F651FBE9E9}" destId="{5887886E-7514-4D73-AECE-253A94CC09DC}" srcOrd="0" destOrd="0" presId="urn:microsoft.com/office/officeart/2005/8/layout/list1"/>
    <dgm:cxn modelId="{EB344D22-4C2D-4062-8F3D-6314E0CB0374}" type="presOf" srcId="{59AA29D9-69C8-43DA-B81B-74C85BE24190}" destId="{3B526338-B63E-4C9D-AA0E-BEB8835631A0}" srcOrd="1" destOrd="0" presId="urn:microsoft.com/office/officeart/2005/8/layout/list1"/>
    <dgm:cxn modelId="{B7A7E5C2-F086-4BFB-AF19-D755920518DE}" srcId="{E381F251-2CF3-4F23-8FC4-E9F651FBE9E9}" destId="{E102526A-9FB0-428B-A305-D0C1BA248C02}" srcOrd="0" destOrd="0" parTransId="{8A2503DE-9B65-4F74-89C5-C945C2433252}" sibTransId="{431BC9B5-FA20-484C-B23A-B4E96D789283}"/>
    <dgm:cxn modelId="{4CD5699A-A501-4730-9FF6-D5521F1C7716}" type="presOf" srcId="{25F9F502-4707-4D76-B517-D0244372FC83}" destId="{38548BA3-FBD5-4298-A6E2-CC8A1BF92444}" srcOrd="0" destOrd="0" presId="urn:microsoft.com/office/officeart/2005/8/layout/list1"/>
    <dgm:cxn modelId="{F7B505CC-C971-48F3-9F6F-D08110017148}" type="presOf" srcId="{E102526A-9FB0-428B-A305-D0C1BA248C02}" destId="{0DEAE042-A3E4-4763-B15A-37360900836D}" srcOrd="0" destOrd="0" presId="urn:microsoft.com/office/officeart/2005/8/layout/list1"/>
    <dgm:cxn modelId="{A4033281-46A2-4386-991C-69BB9CBE676E}" srcId="{E102526A-9FB0-428B-A305-D0C1BA248C02}" destId="{F0559305-5E23-489E-B6D9-2B8AB616D307}" srcOrd="1" destOrd="0" parTransId="{3B534CE6-779D-419D-A23A-211D57C39848}" sibTransId="{7B4FDE13-E0DA-4201-8FF9-74B2B0917DDA}"/>
    <dgm:cxn modelId="{CC1F3B8D-EC96-4FB1-9B1A-4D740CB60BF9}" type="presOf" srcId="{F0559305-5E23-489E-B6D9-2B8AB616D307}" destId="{0DEAE042-A3E4-4763-B15A-37360900836D}" srcOrd="0" destOrd="2" presId="urn:microsoft.com/office/officeart/2005/8/layout/list1"/>
    <dgm:cxn modelId="{DAD51508-636A-46FD-967C-9CDAB6143FA0}" type="presOf" srcId="{C3BBCD85-A29F-4606-9B19-2A8CD9E79B70}" destId="{38548BA3-FBD5-4298-A6E2-CC8A1BF92444}" srcOrd="0" destOrd="1" presId="urn:microsoft.com/office/officeart/2005/8/layout/list1"/>
    <dgm:cxn modelId="{561D281F-02A9-4875-B1FE-54F88AB88A63}" srcId="{25F9F502-4707-4D76-B517-D0244372FC83}" destId="{4EAD28E2-BF5C-4270-8B48-E4EE519C841F}" srcOrd="1" destOrd="0" parTransId="{6E580563-427B-4EDA-AB77-331791BBE20C}" sibTransId="{75AEFA73-7C3F-4699-84E2-3BEB028F6E25}"/>
    <dgm:cxn modelId="{9BDF696D-8E8F-4C82-AEBC-F250965712C8}" type="presOf" srcId="{59AA29D9-69C8-43DA-B81B-74C85BE24190}" destId="{2668C365-710E-44AA-9B1A-095321FB7FF7}" srcOrd="0" destOrd="0" presId="urn:microsoft.com/office/officeart/2005/8/layout/list1"/>
    <dgm:cxn modelId="{6C7D4FA0-3A87-4B97-A22E-981F169F1B9C}" srcId="{42908900-3E20-4059-B14F-51BC0BB87559}" destId="{59AA29D9-69C8-43DA-B81B-74C85BE24190}" srcOrd="1" destOrd="0" parTransId="{D79B84FE-C14C-41D0-9B61-5BAF4A2D1614}" sibTransId="{F73E73A3-0017-4B67-87EB-ABA40D055BEC}"/>
    <dgm:cxn modelId="{B7C78943-E5E4-43BD-8C8F-24BF73B3B49D}" type="presOf" srcId="{54459895-4D76-4F87-BC47-9096E4488F8A}" destId="{0DEAE042-A3E4-4763-B15A-37360900836D}" srcOrd="0" destOrd="1" presId="urn:microsoft.com/office/officeart/2005/8/layout/list1"/>
    <dgm:cxn modelId="{6F38F540-9842-46DD-BD75-BB1117AD11BE}" srcId="{59AA29D9-69C8-43DA-B81B-74C85BE24190}" destId="{25F9F502-4707-4D76-B517-D0244372FC83}" srcOrd="0" destOrd="0" parTransId="{9BDCAAA9-2A59-424A-B159-49B40C93C705}" sibTransId="{F13A483C-0F3E-4CA9-AA8B-41328890F2FA}"/>
    <dgm:cxn modelId="{F088A897-BBF4-440F-991A-E05FEE169DDD}" type="presOf" srcId="{E381F251-2CF3-4F23-8FC4-E9F651FBE9E9}" destId="{EA24B97F-9CDB-4B7D-A644-0EAC90A9A8DF}" srcOrd="1" destOrd="0" presId="urn:microsoft.com/office/officeart/2005/8/layout/list1"/>
    <dgm:cxn modelId="{240C9464-101D-492D-9CE8-4A7784D2B9CE}" srcId="{42908900-3E20-4059-B14F-51BC0BB87559}" destId="{E381F251-2CF3-4F23-8FC4-E9F651FBE9E9}" srcOrd="0" destOrd="0" parTransId="{CE122347-8A8E-4587-A27A-A4932BFC459E}" sibTransId="{ED133AF0-3567-4EEA-BB67-9C927F183E13}"/>
    <dgm:cxn modelId="{0775DB9A-4473-4795-BD94-6BB24CA52547}" srcId="{25F9F502-4707-4D76-B517-D0244372FC83}" destId="{C3BBCD85-A29F-4606-9B19-2A8CD9E79B70}" srcOrd="0" destOrd="0" parTransId="{7BB86A35-6AAF-46D9-81B0-D08BCF2F5C30}" sibTransId="{A2BD239F-CAD0-448E-9C39-ECAF6744EF43}"/>
    <dgm:cxn modelId="{E099AFEF-F331-46FF-80AF-39503E34B474}" type="presOf" srcId="{4EAD28E2-BF5C-4270-8B48-E4EE519C841F}" destId="{38548BA3-FBD5-4298-A6E2-CC8A1BF92444}" srcOrd="0" destOrd="2" presId="urn:microsoft.com/office/officeart/2005/8/layout/list1"/>
    <dgm:cxn modelId="{E7FC0F7E-A339-47AF-BEAD-92D888C27A21}" type="presParOf" srcId="{2C5121E6-BC9B-499F-96EF-FB126241DF8B}" destId="{7AAF4F82-52C1-49D1-98A9-1AAC4849B76E}" srcOrd="0" destOrd="0" presId="urn:microsoft.com/office/officeart/2005/8/layout/list1"/>
    <dgm:cxn modelId="{E50103C6-9308-4564-B598-1B4EFCE409BC}" type="presParOf" srcId="{7AAF4F82-52C1-49D1-98A9-1AAC4849B76E}" destId="{5887886E-7514-4D73-AECE-253A94CC09DC}" srcOrd="0" destOrd="0" presId="urn:microsoft.com/office/officeart/2005/8/layout/list1"/>
    <dgm:cxn modelId="{6AF6784C-9095-41BB-AE3C-FFCA0F6CB8CC}" type="presParOf" srcId="{7AAF4F82-52C1-49D1-98A9-1AAC4849B76E}" destId="{EA24B97F-9CDB-4B7D-A644-0EAC90A9A8DF}" srcOrd="1" destOrd="0" presId="urn:microsoft.com/office/officeart/2005/8/layout/list1"/>
    <dgm:cxn modelId="{0D05C09E-A2AA-415D-AA04-3B0F6CD8247C}" type="presParOf" srcId="{2C5121E6-BC9B-499F-96EF-FB126241DF8B}" destId="{03AD7D56-AFC2-41A9-8818-832842FA1EC7}" srcOrd="1" destOrd="0" presId="urn:microsoft.com/office/officeart/2005/8/layout/list1"/>
    <dgm:cxn modelId="{C8EF1D3A-D66C-4169-A5D0-D887167F91C4}" type="presParOf" srcId="{2C5121E6-BC9B-499F-96EF-FB126241DF8B}" destId="{0DEAE042-A3E4-4763-B15A-37360900836D}" srcOrd="2" destOrd="0" presId="urn:microsoft.com/office/officeart/2005/8/layout/list1"/>
    <dgm:cxn modelId="{61D932CB-7CFA-4BA2-8D0A-C25E613633C3}" type="presParOf" srcId="{2C5121E6-BC9B-499F-96EF-FB126241DF8B}" destId="{624A562F-29A2-439C-9BF4-558496C07C59}" srcOrd="3" destOrd="0" presId="urn:microsoft.com/office/officeart/2005/8/layout/list1"/>
    <dgm:cxn modelId="{1873941F-115E-490C-817F-9FCEF6D890E8}" type="presParOf" srcId="{2C5121E6-BC9B-499F-96EF-FB126241DF8B}" destId="{B3E20F19-3A3E-4E92-9AED-755F4AB5A8CD}" srcOrd="4" destOrd="0" presId="urn:microsoft.com/office/officeart/2005/8/layout/list1"/>
    <dgm:cxn modelId="{DC26EC8E-ADCA-4D86-BBB8-2F90FD127130}" type="presParOf" srcId="{B3E20F19-3A3E-4E92-9AED-755F4AB5A8CD}" destId="{2668C365-710E-44AA-9B1A-095321FB7FF7}" srcOrd="0" destOrd="0" presId="urn:microsoft.com/office/officeart/2005/8/layout/list1"/>
    <dgm:cxn modelId="{2E78BD59-17DB-45E7-9EBE-9186303DF7C0}" type="presParOf" srcId="{B3E20F19-3A3E-4E92-9AED-755F4AB5A8CD}" destId="{3B526338-B63E-4C9D-AA0E-BEB8835631A0}" srcOrd="1" destOrd="0" presId="urn:microsoft.com/office/officeart/2005/8/layout/list1"/>
    <dgm:cxn modelId="{8E747322-D308-4108-B5C5-E35F45A9FCD7}" type="presParOf" srcId="{2C5121E6-BC9B-499F-96EF-FB126241DF8B}" destId="{659A76BC-B441-4D0B-BE27-F50A91270277}" srcOrd="5" destOrd="0" presId="urn:microsoft.com/office/officeart/2005/8/layout/list1"/>
    <dgm:cxn modelId="{883CF011-C5F2-4DA6-BDEA-7F2C3E91AD37}" type="presParOf" srcId="{2C5121E6-BC9B-499F-96EF-FB126241DF8B}" destId="{38548BA3-FBD5-4298-A6E2-CC8A1BF9244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0085C-8351-4A43-80F6-515707F6C36A}">
      <dsp:nvSpPr>
        <dsp:cNvPr id="0" name=""/>
        <dsp:cNvSpPr/>
      </dsp:nvSpPr>
      <dsp:spPr>
        <a:xfrm>
          <a:off x="0" y="286216"/>
          <a:ext cx="8229600" cy="630180"/>
        </a:xfrm>
        <a:prstGeom prst="snip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dirty="0" smtClean="0"/>
            <a:t>Objective: single, principle-based revenue standard</a:t>
          </a:r>
          <a:endParaRPr lang="en-US" sz="2500" kern="1200" dirty="0"/>
        </a:p>
      </dsp:txBody>
      <dsp:txXfrm>
        <a:off x="30763" y="316979"/>
        <a:ext cx="8146321" cy="599417"/>
      </dsp:txXfrm>
    </dsp:sp>
    <dsp:sp modelId="{A465E65A-D772-40ED-910F-D656F5207E84}">
      <dsp:nvSpPr>
        <dsp:cNvPr id="0" name=""/>
        <dsp:cNvSpPr/>
      </dsp:nvSpPr>
      <dsp:spPr>
        <a:xfrm>
          <a:off x="0" y="916397"/>
          <a:ext cx="8229600" cy="1379137"/>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1" kern="1200" dirty="0" smtClean="0"/>
            <a:t>Improve accounting for contracts with customers</a:t>
          </a:r>
          <a:endParaRPr lang="en-US" sz="2000" b="1" kern="1200" dirty="0"/>
        </a:p>
        <a:p>
          <a:pPr marL="457200" lvl="2" indent="-228600" algn="l" defTabSz="889000">
            <a:lnSpc>
              <a:spcPct val="90000"/>
            </a:lnSpc>
            <a:spcBef>
              <a:spcPct val="0"/>
            </a:spcBef>
            <a:spcAft>
              <a:spcPct val="20000"/>
            </a:spcAft>
            <a:buChar char="••"/>
          </a:pPr>
          <a:r>
            <a:rPr lang="en-US" sz="2000" kern="1200" dirty="0" smtClean="0"/>
            <a:t>More robust framework for recognizing revenue</a:t>
          </a:r>
        </a:p>
        <a:p>
          <a:pPr marL="457200" lvl="2" indent="-228600" algn="l" defTabSz="889000">
            <a:lnSpc>
              <a:spcPct val="90000"/>
            </a:lnSpc>
            <a:spcBef>
              <a:spcPct val="0"/>
            </a:spcBef>
            <a:spcAft>
              <a:spcPct val="20000"/>
            </a:spcAft>
            <a:buChar char="••"/>
          </a:pPr>
          <a:r>
            <a:rPr lang="en-US" sz="2000" kern="1200" dirty="0" smtClean="0"/>
            <a:t>Increased comparability across industries &amp; capital markets</a:t>
          </a:r>
        </a:p>
        <a:p>
          <a:pPr marL="457200" lvl="2" indent="-228600" algn="l" defTabSz="889000">
            <a:lnSpc>
              <a:spcPct val="90000"/>
            </a:lnSpc>
            <a:spcBef>
              <a:spcPct val="0"/>
            </a:spcBef>
            <a:spcAft>
              <a:spcPct val="20000"/>
            </a:spcAft>
            <a:buChar char="••"/>
          </a:pPr>
          <a:r>
            <a:rPr lang="en-US" sz="2000" kern="1200" dirty="0" smtClean="0"/>
            <a:t>Better disclosures</a:t>
          </a:r>
        </a:p>
      </dsp:txBody>
      <dsp:txXfrm>
        <a:off x="0" y="916397"/>
        <a:ext cx="8229600" cy="13791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A5A49-BE93-4EDE-9B69-812D9889AE6F}">
      <dsp:nvSpPr>
        <dsp:cNvPr id="0" name=""/>
        <dsp:cNvSpPr/>
      </dsp:nvSpPr>
      <dsp:spPr>
        <a:xfrm>
          <a:off x="2381052" y="879442"/>
          <a:ext cx="515082" cy="91440"/>
        </a:xfrm>
        <a:custGeom>
          <a:avLst/>
          <a:gdLst/>
          <a:ahLst/>
          <a:cxnLst/>
          <a:rect l="0" t="0" r="0" b="0"/>
          <a:pathLst>
            <a:path>
              <a:moveTo>
                <a:pt x="0" y="45720"/>
              </a:moveTo>
              <a:lnTo>
                <a:pt x="515082"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624951" y="922430"/>
        <a:ext cx="27284" cy="5462"/>
      </dsp:txXfrm>
    </dsp:sp>
    <dsp:sp modelId="{3FE127AB-639A-4909-87F0-38B04DAD4DBE}">
      <dsp:nvSpPr>
        <dsp:cNvPr id="0" name=""/>
        <dsp:cNvSpPr/>
      </dsp:nvSpPr>
      <dsp:spPr>
        <a:xfrm>
          <a:off x="10321" y="213402"/>
          <a:ext cx="2372531" cy="1423518"/>
        </a:xfrm>
        <a:prstGeom prst="snip2Diag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Identify contract(s) with the customer</a:t>
          </a:r>
          <a:endParaRPr lang="en-US" sz="1800" kern="1200" dirty="0"/>
        </a:p>
      </dsp:txBody>
      <dsp:txXfrm>
        <a:off x="128950" y="332031"/>
        <a:ext cx="2135273" cy="1186260"/>
      </dsp:txXfrm>
    </dsp:sp>
    <dsp:sp modelId="{7D32B0B9-7583-4791-B36D-F360AB60A304}">
      <dsp:nvSpPr>
        <dsp:cNvPr id="0" name=""/>
        <dsp:cNvSpPr/>
      </dsp:nvSpPr>
      <dsp:spPr>
        <a:xfrm>
          <a:off x="5299265" y="879442"/>
          <a:ext cx="515082" cy="91440"/>
        </a:xfrm>
        <a:custGeom>
          <a:avLst/>
          <a:gdLst/>
          <a:ahLst/>
          <a:cxnLst/>
          <a:rect l="0" t="0" r="0" b="0"/>
          <a:pathLst>
            <a:path>
              <a:moveTo>
                <a:pt x="0" y="45720"/>
              </a:moveTo>
              <a:lnTo>
                <a:pt x="515082"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43164" y="922430"/>
        <a:ext cx="27284" cy="5462"/>
      </dsp:txXfrm>
    </dsp:sp>
    <dsp:sp modelId="{F99AD367-EDA1-483E-B94B-9979A3E74AE8}">
      <dsp:nvSpPr>
        <dsp:cNvPr id="0" name=""/>
        <dsp:cNvSpPr/>
      </dsp:nvSpPr>
      <dsp:spPr>
        <a:xfrm>
          <a:off x="2928534" y="213402"/>
          <a:ext cx="2372531" cy="1423518"/>
        </a:xfrm>
        <a:prstGeom prst="snip2Diag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Identify separate performance obligations</a:t>
          </a:r>
          <a:endParaRPr lang="en-US" sz="1800" kern="1200" dirty="0"/>
        </a:p>
      </dsp:txBody>
      <dsp:txXfrm>
        <a:off x="3047163" y="332031"/>
        <a:ext cx="2135273" cy="1186260"/>
      </dsp:txXfrm>
    </dsp:sp>
    <dsp:sp modelId="{EADCB32D-D400-4584-B0FF-D2A263484D5B}">
      <dsp:nvSpPr>
        <dsp:cNvPr id="0" name=""/>
        <dsp:cNvSpPr/>
      </dsp:nvSpPr>
      <dsp:spPr>
        <a:xfrm>
          <a:off x="1196586" y="1635121"/>
          <a:ext cx="5836426" cy="515082"/>
        </a:xfrm>
        <a:custGeom>
          <a:avLst/>
          <a:gdLst/>
          <a:ahLst/>
          <a:cxnLst/>
          <a:rect l="0" t="0" r="0" b="0"/>
          <a:pathLst>
            <a:path>
              <a:moveTo>
                <a:pt x="5836426" y="0"/>
              </a:moveTo>
              <a:lnTo>
                <a:pt x="5836426" y="274641"/>
              </a:lnTo>
              <a:lnTo>
                <a:pt x="0" y="274641"/>
              </a:lnTo>
              <a:lnTo>
                <a:pt x="0" y="515082"/>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68252" y="1889931"/>
        <a:ext cx="293094" cy="5462"/>
      </dsp:txXfrm>
    </dsp:sp>
    <dsp:sp modelId="{8AB8D22F-7ECE-4B7A-AA16-9A02C4F4B51F}">
      <dsp:nvSpPr>
        <dsp:cNvPr id="0" name=""/>
        <dsp:cNvSpPr/>
      </dsp:nvSpPr>
      <dsp:spPr>
        <a:xfrm>
          <a:off x="5846747" y="213402"/>
          <a:ext cx="2372531" cy="1423518"/>
        </a:xfrm>
        <a:prstGeom prst="snip2Diag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Determine transaction price</a:t>
          </a:r>
          <a:endParaRPr lang="en-US" sz="1800" kern="1200" dirty="0"/>
        </a:p>
      </dsp:txBody>
      <dsp:txXfrm>
        <a:off x="5965376" y="332031"/>
        <a:ext cx="2135273" cy="1186260"/>
      </dsp:txXfrm>
    </dsp:sp>
    <dsp:sp modelId="{2A32348A-468E-4B2C-882C-D1FBAFAC2625}">
      <dsp:nvSpPr>
        <dsp:cNvPr id="0" name=""/>
        <dsp:cNvSpPr/>
      </dsp:nvSpPr>
      <dsp:spPr>
        <a:xfrm>
          <a:off x="2381052" y="2848642"/>
          <a:ext cx="515082" cy="91440"/>
        </a:xfrm>
        <a:custGeom>
          <a:avLst/>
          <a:gdLst/>
          <a:ahLst/>
          <a:cxnLst/>
          <a:rect l="0" t="0" r="0" b="0"/>
          <a:pathLst>
            <a:path>
              <a:moveTo>
                <a:pt x="0" y="45720"/>
              </a:moveTo>
              <a:lnTo>
                <a:pt x="515082"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624951" y="2891631"/>
        <a:ext cx="27284" cy="5462"/>
      </dsp:txXfrm>
    </dsp:sp>
    <dsp:sp modelId="{F3D4FA44-58BA-47B7-B1AB-24ACF9897FC0}">
      <dsp:nvSpPr>
        <dsp:cNvPr id="0" name=""/>
        <dsp:cNvSpPr/>
      </dsp:nvSpPr>
      <dsp:spPr>
        <a:xfrm>
          <a:off x="10321" y="2182603"/>
          <a:ext cx="2372531" cy="1423518"/>
        </a:xfrm>
        <a:prstGeom prst="snip2Diag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Allocate transaction price</a:t>
          </a:r>
          <a:endParaRPr lang="en-US" sz="1800" kern="1200" dirty="0"/>
        </a:p>
      </dsp:txBody>
      <dsp:txXfrm>
        <a:off x="128950" y="2301232"/>
        <a:ext cx="2135273" cy="1186260"/>
      </dsp:txXfrm>
    </dsp:sp>
    <dsp:sp modelId="{7F08F4F9-E175-4277-95A9-53E312A85006}">
      <dsp:nvSpPr>
        <dsp:cNvPr id="0" name=""/>
        <dsp:cNvSpPr/>
      </dsp:nvSpPr>
      <dsp:spPr>
        <a:xfrm>
          <a:off x="2928534" y="2182603"/>
          <a:ext cx="2372531" cy="1423518"/>
        </a:xfrm>
        <a:prstGeom prst="snip2Diag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Recognize revenue when performance obligation is satisfied</a:t>
          </a:r>
          <a:endParaRPr lang="en-US" sz="1800" kern="1200" dirty="0"/>
        </a:p>
      </dsp:txBody>
      <dsp:txXfrm>
        <a:off x="3047163" y="2301232"/>
        <a:ext cx="2135273" cy="1186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807903-9AD1-4E71-B8BA-25C7578F3619}" type="datetimeFigureOut">
              <a:rPr lang="en-US" smtClean="0"/>
              <a:pPr/>
              <a:t>1/28/2014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5E8F4D-B242-4A44-B9A8-25D635A8D87C}" type="slidenum">
              <a:rPr lang="en-US" smtClean="0"/>
              <a:pPr/>
              <a:t>‹#›</a:t>
            </a:fld>
            <a:endParaRPr lang="en-US" dirty="0"/>
          </a:p>
        </p:txBody>
      </p:sp>
    </p:spTree>
    <p:extLst>
      <p:ext uri="{BB962C8B-B14F-4D97-AF65-F5344CB8AC3E}">
        <p14:creationId xmlns:p14="http://schemas.microsoft.com/office/powerpoint/2010/main" val="237392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hyperlink" Target="http://www.bing.com/images/search?q=images+of+manchester,+uk&amp;id=A99F404D0C9939D793AB626625995FFF1B09F902&amp;FORM=IQFRBA" TargetMode="External"/><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2362200"/>
            <a:ext cx="9144000" cy="4495800"/>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09600" y="2590801"/>
            <a:ext cx="4572000" cy="1447800"/>
          </a:xfrm>
        </p:spPr>
        <p:txBody>
          <a:bodyPr>
            <a:normAutofit/>
          </a:bodyPr>
          <a:lstStyle>
            <a:lvl1pPr algn="l">
              <a:defRPr sz="32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09600" y="4267200"/>
            <a:ext cx="5943600" cy="914400"/>
          </a:xfrm>
        </p:spPr>
        <p:txBody>
          <a:bodyPr>
            <a:normAutofit/>
          </a:bodyPr>
          <a:lstStyle>
            <a:lvl1pPr marL="0" indent="0" algn="l">
              <a:buNone/>
              <a:defRPr sz="20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E01A10-2E8B-43C9-B528-D9BA4D506330}" type="datetime1">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B632A1-D36A-4DCA-9D5C-C20AB96F5D28}" type="slidenum">
              <a:rPr lang="en-US" smtClean="0"/>
              <a:pPr/>
              <a:t>‹#›</a:t>
            </a:fld>
            <a:endParaRPr lang="en-US" dirty="0"/>
          </a:p>
        </p:txBody>
      </p:sp>
      <p:pic>
        <p:nvPicPr>
          <p:cNvPr id="7" name="Picture 6" descr="logo_hi_res_b&amp;w.jpg"/>
          <p:cNvPicPr>
            <a:picLocks noChangeAspect="1"/>
          </p:cNvPicPr>
          <p:nvPr/>
        </p:nvPicPr>
        <p:blipFill rotWithShape="1">
          <a:blip r:embed="rId2" cstate="print"/>
          <a:srcRect b="29831"/>
          <a:stretch/>
        </p:blipFill>
        <p:spPr>
          <a:xfrm>
            <a:off x="381001" y="381001"/>
            <a:ext cx="2819400" cy="458972"/>
          </a:xfrm>
          <a:prstGeom prst="rect">
            <a:avLst/>
          </a:prstGeom>
        </p:spPr>
      </p:pic>
      <p:pic>
        <p:nvPicPr>
          <p:cNvPr id="15" name="Picture 14" descr="business.jpg"/>
          <p:cNvPicPr>
            <a:picLocks noChangeAspect="1"/>
          </p:cNvPicPr>
          <p:nvPr/>
        </p:nvPicPr>
        <p:blipFill>
          <a:blip r:embed="rId3" cstate="print"/>
          <a:stretch>
            <a:fillRect/>
          </a:stretch>
        </p:blipFill>
        <p:spPr>
          <a:xfrm>
            <a:off x="4516374" y="1562608"/>
            <a:ext cx="1198626" cy="806240"/>
          </a:xfrm>
          <a:prstGeom prst="rect">
            <a:avLst/>
          </a:prstGeom>
        </p:spPr>
      </p:pic>
      <p:pic>
        <p:nvPicPr>
          <p:cNvPr id="17" name="Picture 16" descr="globe in hand.jpg"/>
          <p:cNvPicPr>
            <a:picLocks noChangeAspect="1"/>
          </p:cNvPicPr>
          <p:nvPr/>
        </p:nvPicPr>
        <p:blipFill>
          <a:blip r:embed="rId4" cstate="print"/>
          <a:stretch>
            <a:fillRect/>
          </a:stretch>
        </p:blipFill>
        <p:spPr>
          <a:xfrm>
            <a:off x="6823740" y="1565148"/>
            <a:ext cx="1212850" cy="806546"/>
          </a:xfrm>
          <a:prstGeom prst="rect">
            <a:avLst/>
          </a:prstGeom>
        </p:spPr>
      </p:pic>
      <p:pic>
        <p:nvPicPr>
          <p:cNvPr id="19" name="Picture 18" descr="working.jpg"/>
          <p:cNvPicPr>
            <a:picLocks noChangeAspect="1"/>
          </p:cNvPicPr>
          <p:nvPr userDrawn="1"/>
        </p:nvPicPr>
        <p:blipFill>
          <a:blip r:embed="rId5" cstate="print"/>
          <a:stretch>
            <a:fillRect/>
          </a:stretch>
        </p:blipFill>
        <p:spPr>
          <a:xfrm>
            <a:off x="1065667" y="1565856"/>
            <a:ext cx="1230966" cy="802992"/>
          </a:xfrm>
          <a:prstGeom prst="rect">
            <a:avLst/>
          </a:prstGeom>
        </p:spPr>
      </p:pic>
      <p:pic>
        <p:nvPicPr>
          <p:cNvPr id="20" name="Picture 19" descr="courthouse.jpg"/>
          <p:cNvPicPr>
            <a:picLocks noChangeAspect="1"/>
          </p:cNvPicPr>
          <p:nvPr/>
        </p:nvPicPr>
        <p:blipFill>
          <a:blip r:embed="rId6" cstate="print"/>
          <a:stretch>
            <a:fillRect/>
          </a:stretch>
        </p:blipFill>
        <p:spPr>
          <a:xfrm>
            <a:off x="3322438" y="1565476"/>
            <a:ext cx="1194998" cy="799971"/>
          </a:xfrm>
          <a:prstGeom prst="rect">
            <a:avLst/>
          </a:prstGeom>
        </p:spPr>
      </p:pic>
      <p:pic>
        <p:nvPicPr>
          <p:cNvPr id="16" name="Picture 15" descr="pittsburgh river view.jpg"/>
          <p:cNvPicPr>
            <a:picLocks noChangeAspect="1"/>
          </p:cNvPicPr>
          <p:nvPr/>
        </p:nvPicPr>
        <p:blipFill>
          <a:blip r:embed="rId7" cstate="print"/>
          <a:stretch>
            <a:fillRect/>
          </a:stretch>
        </p:blipFill>
        <p:spPr>
          <a:xfrm>
            <a:off x="5708650" y="1563878"/>
            <a:ext cx="1200150" cy="808039"/>
          </a:xfrm>
          <a:prstGeom prst="rect">
            <a:avLst/>
          </a:prstGeom>
        </p:spPr>
      </p:pic>
      <p:pic>
        <p:nvPicPr>
          <p:cNvPr id="18" name="Picture 17" descr="window_pen_low.jpg"/>
          <p:cNvPicPr>
            <a:picLocks noChangeAspect="1"/>
          </p:cNvPicPr>
          <p:nvPr/>
        </p:nvPicPr>
        <p:blipFill>
          <a:blip r:embed="rId8" cstate="print"/>
          <a:srcRect t="46890" r="46518"/>
          <a:stretch>
            <a:fillRect/>
          </a:stretch>
        </p:blipFill>
        <p:spPr>
          <a:xfrm>
            <a:off x="0" y="1565139"/>
            <a:ext cx="1077085" cy="802204"/>
          </a:xfrm>
          <a:prstGeom prst="rect">
            <a:avLst/>
          </a:prstGeom>
        </p:spPr>
      </p:pic>
      <p:pic>
        <p:nvPicPr>
          <p:cNvPr id="22" name="Picture 21" descr="man_stand_window_low.jpg"/>
          <p:cNvPicPr>
            <a:picLocks noChangeAspect="1"/>
          </p:cNvPicPr>
          <p:nvPr/>
        </p:nvPicPr>
        <p:blipFill>
          <a:blip r:embed="rId9" cstate="print"/>
          <a:srcRect t="19533" r="23596" b="2909"/>
          <a:stretch>
            <a:fillRect/>
          </a:stretch>
        </p:blipFill>
        <p:spPr>
          <a:xfrm>
            <a:off x="2293274" y="1565138"/>
            <a:ext cx="1055786" cy="803797"/>
          </a:xfrm>
          <a:prstGeom prst="rect">
            <a:avLst/>
          </a:prstGeom>
        </p:spPr>
      </p:pic>
      <p:pic>
        <p:nvPicPr>
          <p:cNvPr id="1028" name="Picture 4" descr="C:\Documents and Settings\lsowerby\Local Settings\Temporary Internet Files\Content.IE5\622ZI6SK\MP900431290[1].jpg"/>
          <p:cNvPicPr>
            <a:picLocks noChangeAspect="1" noChangeArrowheads="1"/>
          </p:cNvPicPr>
          <p:nvPr/>
        </p:nvPicPr>
        <p:blipFill>
          <a:blip r:embed="rId10" cstate="print"/>
          <a:srcRect b="28037"/>
          <a:stretch>
            <a:fillRect/>
          </a:stretch>
        </p:blipFill>
        <p:spPr bwMode="auto">
          <a:xfrm>
            <a:off x="8006316" y="1562987"/>
            <a:ext cx="1137684" cy="811998"/>
          </a:xfrm>
          <a:prstGeom prst="rect">
            <a:avLst/>
          </a:prstGeom>
          <a:noFill/>
        </p:spPr>
      </p:pic>
      <p:pic>
        <p:nvPicPr>
          <p:cNvPr id="23" name="Picture 22" descr="business.jpg"/>
          <p:cNvPicPr>
            <a:picLocks noChangeAspect="1"/>
          </p:cNvPicPr>
          <p:nvPr userDrawn="1"/>
        </p:nvPicPr>
        <p:blipFill>
          <a:blip r:embed="rId3" cstate="print"/>
          <a:stretch>
            <a:fillRect/>
          </a:stretch>
        </p:blipFill>
        <p:spPr>
          <a:xfrm>
            <a:off x="4516374" y="1562608"/>
            <a:ext cx="1198626" cy="806240"/>
          </a:xfrm>
          <a:prstGeom prst="rect">
            <a:avLst/>
          </a:prstGeom>
        </p:spPr>
      </p:pic>
      <p:pic>
        <p:nvPicPr>
          <p:cNvPr id="24" name="Picture 23" descr="globe in hand.jpg"/>
          <p:cNvPicPr>
            <a:picLocks noChangeAspect="1"/>
          </p:cNvPicPr>
          <p:nvPr userDrawn="1"/>
        </p:nvPicPr>
        <p:blipFill>
          <a:blip r:embed="rId4" cstate="print"/>
          <a:stretch>
            <a:fillRect/>
          </a:stretch>
        </p:blipFill>
        <p:spPr>
          <a:xfrm>
            <a:off x="3300413" y="1554516"/>
            <a:ext cx="1212850" cy="806546"/>
          </a:xfrm>
          <a:prstGeom prst="rect">
            <a:avLst/>
          </a:prstGeom>
        </p:spPr>
      </p:pic>
      <p:pic>
        <p:nvPicPr>
          <p:cNvPr id="26" name="Picture 25" descr="courthouse.jpg"/>
          <p:cNvPicPr>
            <a:picLocks noChangeAspect="1"/>
          </p:cNvPicPr>
          <p:nvPr userDrawn="1"/>
        </p:nvPicPr>
        <p:blipFill>
          <a:blip r:embed="rId6" cstate="print"/>
          <a:stretch>
            <a:fillRect/>
          </a:stretch>
        </p:blipFill>
        <p:spPr>
          <a:xfrm>
            <a:off x="6908800" y="1571946"/>
            <a:ext cx="1194998" cy="799971"/>
          </a:xfrm>
          <a:prstGeom prst="rect">
            <a:avLst/>
          </a:prstGeom>
        </p:spPr>
      </p:pic>
      <p:pic>
        <p:nvPicPr>
          <p:cNvPr id="27" name="Picture 26" descr="pittsburgh river view.jpg"/>
          <p:cNvPicPr>
            <a:picLocks noChangeAspect="1"/>
          </p:cNvPicPr>
          <p:nvPr userDrawn="1"/>
        </p:nvPicPr>
        <p:blipFill>
          <a:blip r:embed="rId7" cstate="print"/>
          <a:stretch>
            <a:fillRect/>
          </a:stretch>
        </p:blipFill>
        <p:spPr>
          <a:xfrm>
            <a:off x="5708650" y="1563878"/>
            <a:ext cx="1200150" cy="808039"/>
          </a:xfrm>
          <a:prstGeom prst="rect">
            <a:avLst/>
          </a:prstGeom>
        </p:spPr>
      </p:pic>
      <p:pic>
        <p:nvPicPr>
          <p:cNvPr id="28" name="Picture 27" descr="window_pen_low.jpg"/>
          <p:cNvPicPr>
            <a:picLocks noChangeAspect="1"/>
          </p:cNvPicPr>
          <p:nvPr userDrawn="1"/>
        </p:nvPicPr>
        <p:blipFill>
          <a:blip r:embed="rId8" cstate="print"/>
          <a:srcRect t="46890" r="46518"/>
          <a:stretch>
            <a:fillRect/>
          </a:stretch>
        </p:blipFill>
        <p:spPr>
          <a:xfrm>
            <a:off x="0" y="1565139"/>
            <a:ext cx="1077085" cy="802204"/>
          </a:xfrm>
          <a:prstGeom prst="rect">
            <a:avLst/>
          </a:prstGeom>
        </p:spPr>
      </p:pic>
      <p:pic>
        <p:nvPicPr>
          <p:cNvPr id="29" name="Picture 4" descr="C:\Documents and Settings\lsowerby\Local Settings\Temporary Internet Files\Content.IE5\622ZI6SK\MP900431290[1].jpg"/>
          <p:cNvPicPr>
            <a:picLocks noChangeAspect="1" noChangeArrowheads="1"/>
          </p:cNvPicPr>
          <p:nvPr userDrawn="1"/>
        </p:nvPicPr>
        <p:blipFill>
          <a:blip r:embed="rId10" cstate="print"/>
          <a:srcRect b="28037"/>
          <a:stretch>
            <a:fillRect/>
          </a:stretch>
        </p:blipFill>
        <p:spPr bwMode="auto">
          <a:xfrm>
            <a:off x="8006316" y="1562987"/>
            <a:ext cx="1137684" cy="811998"/>
          </a:xfrm>
          <a:prstGeom prst="rect">
            <a:avLst/>
          </a:prstGeom>
          <a:noFill/>
        </p:spPr>
      </p:pic>
      <p:sp>
        <p:nvSpPr>
          <p:cNvPr id="30" name="AutoShape 2" descr="data:image/jpeg;base64,/9j/4AAQSkZJRgABAQEAYABgAAD/2wBDAAoHBwkHBgoJCAkLCwoMDxkQDw4ODx4WFxIZJCAmJSMgIyIoLTkwKCo2KyIjMkQyNjs9QEBAJjBGS0U+Sjk/QD3/2wBDAQsLCw8NDx0QEB09KSMpPT09PT09PT09PT09PT09PT09PT09PT09PT09PT09PT09PT09PT09PT09PT09PT09PT3/wAARCABsAG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vVvWYfMeaDcn1rDjvjU6XmTzitOQnmRrLI7DOTQRIfWqiXmFzkVKupIByaOUdyykT9TmrtupXr1rNGpx+tPGqx+1FmI2g5I5xTSN3estNTQ/xCnnU07NS5WO5fMfqaa8IYdaoDUge9B1IAdafKxXRM9rj+KovLVerCoZ9QbblehqmZpZTgU+VickaGY/74orNxL6iinysXMcysrDpUqSNnoaikuY4IpJdkjLGpYrEhZsD0AqPTLqXUYp57q4t9Nhi2tseMyPtIJ55GD07VpKSjuSkzSD545/OlLnGC2KgCNGwkF7bXEEnzRhYirgdiecU9QW+7jJpJpq49USqpfo9TxwAfflqmbWXPBp/lEfekIo0GaAa3jXKlmb3NQPMWb5TgelRJDvx8xb8K0bbTGdMhfwJpcyQ7MpoxB5cYq0s0K4LMT9at/2JKwwVjX33VHJ4cIGftMYPoaOdC5WVZdRjX7uDVSTUXP3Tirf9iqWw06EeqinHRbaNCxkZj6VasQ7mb9sk/vfrRUxt4QSPLP50VVkSZc1lJZhGuocbyNobkHkZ7+9RR2VoQ3lwklraWUl5GPIBA46dqjW++06bp9u24SW4w5Yn5unNTWx+QgAHdYyjlfdu+OK82tNylc7IRSjYnsLNZtLtmQ7JD8uR93AVf15q8ukzYzHcqT78U7Q2Gl2Vub2IFvnwh9goJ6diDWw/jDSbeTyWKrIDjbtrWnUaViJQu7mKNLvySEVnx3BqSLStSzxbuT7itb/hN9LXbiRQG6cYzUg8b6Uf+XiPP1q+dvoTaxSTTtUQZ+z4A9SKsww6oFx5RH0qQeL9Nd9q3CZ/nUbeMdOXnz1J7LnBqeZjHNbao3AjYfjUD2upDIMbZ9yKlbxlpwXJl5+opF8UWc8YkjO5DuGc8fKMn9KpSa6CaKMkOor/AMsm/Kq8iXo/1m5R9KZrnin7LCs9tbTXALAMIgflBGQTWSfFaTRszZLZOEVwTtH8R9BWim2ZtGl5cv8Afb/vmisH/hM9KP8Ay/D/AL5b/CinzMLMoz3t5FKp/saOBQcnyrrd+eTVyxu5SUZdOuXZbdkVUCuG3E8k5zjn9Kxr2WOTzvL0+8be+erYbrzjHA56e4q/otlJfqIcGEFVb5wRwHB29uT/AFrhab3OtO2iOyaCaWOzjkVvOQSMshQBTl+hBPfB4rkdTvLGS+uRdLJgu2fIIUZBI6EEV17Ns8QoVgDQCNMzFSQOXznsMf1rhNY0y1ttTumEly0zzuwisASACc/M5+XP0BqkmSmmXNKbSTBI80weRl8tI3ZTgn+IcdvenulgLYql3GkbYPPls+Tw3pjoMYqG0fZCqPYAMRnMu5yfr0GenarIuABj7LbAehgFWkS3ZmPekWcjG3nkuVRgEZcKGx1I+lJ/aBlgKSOPm4ZeT+frW79phOfMs7cjvt3If0NOSLTZj9+a1b/aAlT8xgj8jRyjUzm4YYXnCMI2HUSEsFrqrC7kubcKYoJIoxcKzRsEyTH1CkZ6D/Gm3GlXUNv56Klxbg/66Bt6j69x+IrV8OxpJZSuwUlUm2nGTyoHFGvcXMuxxniS8voL9orOJo4lCcRlsHCDgHrisqSW7urx7t7d2mmULIQCOMAdOnauq1g/8TS4HHDY/QVk3F4sMLvGhkKjJHQfiae3UL36GD/YyDj7FLx/tn/Gipx4jkIz9kA9qKfN5isbf9jW/wBmEsuYm7Fj5K/mWqDT76y0zUIpY9REjxuGMcYaXIHUA+9YNxaW8UZbYZJD/E5LH9abpshS5UjjFYWsXzeR2+p+MJZbZF0+yvYow2cPKdrc87lzyM+tYV74k1iadx9p8jc3PlJgD2HoPpVozg7Peq8pVpGyO9XElstW2vXgiAe7Zz6uAf6VZTXZz954mHvGv+FZQ2jjAp22P+7V8zJsbC6w5+9Dbt/wEj+Rp/8AaUT8NZxn/dYj/GsXy4h9aSNPPZktzuZePv7R+JNPnfcOVM37fVILWXzYFngk7lHByPcYGRXRLrNjNYD7KjxTzBt6FMMTgfNgHAB9T6VxEQgswsk0nnSZwSf9XGfYdWPuePQU7WtdjtLCWGymUyyjEkoOXceg9B+tZyqdi1T7h4lntlkluvtBllm+fyFb5Bzj/P8AWuXk1eW6git1bYu7oi5OPT/AVBBFJdgyO+y3QjJPUn/Per6/ZYbfag3Pu3oySL0xjk9fwqdS3toZJgbJzLz7jn+dFa3nQDgzyA9wZEop+8RoPupFKd/wqpAVWQbeKkm5FRIqbWLNtIxgetDEjVjk6H0oaXJ61Vt5GG8YByhHI6U9S0sgSNWdjHkEDgfU00BJJcJEhYscKPmyOlJHfrKCIdzkdh0zWbq6CJFRpAW3ZYA9j6VQs5GtZI5w/wAmehGc/hRfsFjopGbk3DYwuQi9Pxp1tbXuou6xCKKzAALjpx/ntWpoekw3lrHfyF3WUZEW7371Z125hgtvIhKpMVOxVGdvvisnJt2NVGyucjrFtFp6usT7ircMWySPpWUk5ZlMyMQORnjNaNrpM094wGbuVTkIqMSfwFd5ofgjWLlB59nFZxnvO+T/AN88n+VXay1JcrnPWV2jaX5iXCfugCY2U/N6gev1FMtrc3s8VxZJb75HwqFeQRzjB6/1r1Gw+H2l2zeZdNJcvjGPuJ+Q5/Wodc8A2V8fOs02OnzCIsQpP+e1NMV2eeMl6GI87TVweht04/Sit1/DurCRh/ZecE8460U7hzeRwzEHNV2kXdhQWYds8D8a7OTwhY7T++uen95f8KgtvBWnlyPPu8bc/fX/AOJpkI5u3mRXLSy7TsOB0GfSrzXysjbXVAIuSBn+XcVq/wDCHWDA7pro/wDAl/8AiaH8Ead/z2uucfxr/wDE0mijhtT3fbnJcOWGcr0qCN2GSUDKoyQa75/Blg+N010cf7S//E1C3gfTlJAmuwD/ALa//E0yS14QsbrXoIxaSxRJEm3fIT2wGwo+ortLDwBpkTNJqU0uoSsc5f5APbjnH41T8C6Bbaa4EMk5GZBhmHcIewHoK7lLWP0P51NrFXuQWltZ6fEI7OCKBAMYjUD/APXVkSZoFvH6H86d9nj9D+dJgN8wUeZ71J5CY6H86UQR+h/OpuMh3j1NFTfZ4/7v6mipA//Z">
            <a:hlinkClick r:id="rId11"/>
          </p:cNvPr>
          <p:cNvSpPr>
            <a:spLocks noChangeAspect="1" noChangeArrowheads="1"/>
          </p:cNvSpPr>
          <p:nvPr userDrawn="1"/>
        </p:nvSpPr>
        <p:spPr bwMode="auto">
          <a:xfrm>
            <a:off x="4046538" y="-476250"/>
            <a:ext cx="933450" cy="1028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AutoShape 4" descr="data:image/jpeg;base64,/9j/4AAQSkZJRgABAQEAYABgAAD/2wBDAAoHBwkHBgoJCAkLCwoMDxkQDw4ODx4WFxIZJCAmJSMgIyIoLTkwKCo2KyIjMkQyNjs9QEBAJjBGS0U+Sjk/QD3/2wBDAQsLCw8NDx0QEB09KSMpPT09PT09PT09PT09PT09PT09PT09PT09PT09PT09PT09PT09PT09PT09PT09PT09PT3/wAARCABsAG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vVvWYfMeaDcn1rDjvjU6XmTzitOQnmRrLI7DOTQRIfWqiXmFzkVKupIByaOUdyykT9TmrtupXr1rNGpx+tPGqx+1FmI2g5I5xTSN3estNTQ/xCnnU07NS5WO5fMfqaa8IYdaoDUge9B1IAdafKxXRM9rj+KovLVerCoZ9QbblehqmZpZTgU+VickaGY/74orNxL6iinysXMcysrDpUqSNnoaikuY4IpJdkjLGpYrEhZsD0AqPTLqXUYp57q4t9Nhi2tseMyPtIJ55GD07VpKSjuSkzSD545/OlLnGC2KgCNGwkF7bXEEnzRhYirgdiecU9QW+7jJpJpq49USqpfo9TxwAfflqmbWXPBp/lEfekIo0GaAa3jXKlmb3NQPMWb5TgelRJDvx8xb8K0bbTGdMhfwJpcyQ7MpoxB5cYq0s0K4LMT9at/2JKwwVjX33VHJ4cIGftMYPoaOdC5WVZdRjX7uDVSTUXP3Tirf9iqWw06EeqinHRbaNCxkZj6VasQ7mb9sk/vfrRUxt4QSPLP50VVkSZc1lJZhGuocbyNobkHkZ7+9RR2VoQ3lwklraWUl5GPIBA46dqjW++06bp9u24SW4w5Yn5unNTWx+QgAHdYyjlfdu+OK82tNylc7IRSjYnsLNZtLtmQ7JD8uR93AVf15q8ukzYzHcqT78U7Q2Gl2Vub2IFvnwh9goJ6diDWw/jDSbeTyWKrIDjbtrWnUaViJQu7mKNLvySEVnx3BqSLStSzxbuT7itb/hN9LXbiRQG6cYzUg8b6Uf+XiPP1q+dvoTaxSTTtUQZ+z4A9SKsww6oFx5RH0qQeL9Nd9q3CZ/nUbeMdOXnz1J7LnBqeZjHNbao3AjYfjUD2upDIMbZ9yKlbxlpwXJl5+opF8UWc8YkjO5DuGc8fKMn9KpSa6CaKMkOor/AMsm/Kq8iXo/1m5R9KZrnin7LCs9tbTXALAMIgflBGQTWSfFaTRszZLZOEVwTtH8R9BWim2ZtGl5cv8Afb/vmisH/hM9KP8Ay/D/AL5b/CinzMLMoz3t5FKp/saOBQcnyrrd+eTVyxu5SUZdOuXZbdkVUCuG3E8k5zjn9Kxr2WOTzvL0+8be+erYbrzjHA56e4q/otlJfqIcGEFVb5wRwHB29uT/AFrhab3OtO2iOyaCaWOzjkVvOQSMshQBTl+hBPfB4rkdTvLGS+uRdLJgu2fIIUZBI6EEV17Ns8QoVgDQCNMzFSQOXznsMf1rhNY0y1ttTumEly0zzuwisASACc/M5+XP0BqkmSmmXNKbSTBI80weRl8tI3ZTgn+IcdvenulgLYql3GkbYPPls+Tw3pjoMYqG0fZCqPYAMRnMu5yfr0GenarIuABj7LbAehgFWkS3ZmPekWcjG3nkuVRgEZcKGx1I+lJ/aBlgKSOPm4ZeT+frW79phOfMs7cjvt3If0NOSLTZj9+a1b/aAlT8xgj8jRyjUzm4YYXnCMI2HUSEsFrqrC7kubcKYoJIoxcKzRsEyTH1CkZ6D/Gm3GlXUNv56Klxbg/66Bt6j69x+IrV8OxpJZSuwUlUm2nGTyoHFGvcXMuxxniS8voL9orOJo4lCcRlsHCDgHrisqSW7urx7t7d2mmULIQCOMAdOnauq1g/8TS4HHDY/QVk3F4sMLvGhkKjJHQfiae3UL36GD/YyDj7FLx/tn/Gipx4jkIz9kA9qKfN5isbf9jW/wBmEsuYm7Fj5K/mWqDT76y0zUIpY9REjxuGMcYaXIHUA+9YNxaW8UZbYZJD/E5LH9abpshS5UjjFYWsXzeR2+p+MJZbZF0+yvYow2cPKdrc87lzyM+tYV74k1iadx9p8jc3PlJgD2HoPpVozg7Peq8pVpGyO9XElstW2vXgiAe7Zz6uAf6VZTXZz954mHvGv+FZQ2jjAp22P+7V8zJsbC6w5+9Dbt/wEj+Rp/8AaUT8NZxn/dYj/GsXy4h9aSNPPZktzuZePv7R+JNPnfcOVM37fVILWXzYFngk7lHByPcYGRXRLrNjNYD7KjxTzBt6FMMTgfNgHAB9T6VxEQgswsk0nnSZwSf9XGfYdWPuePQU7WtdjtLCWGymUyyjEkoOXceg9B+tZyqdi1T7h4lntlkluvtBllm+fyFb5Bzj/P8AWuXk1eW6git1bYu7oi5OPT/AVBBFJdgyO+y3QjJPUn/Per6/ZYbfag3Pu3oySL0xjk9fwqdS3toZJgbJzLz7jn+dFa3nQDgzyA9wZEop+8RoPupFKd/wqpAVWQbeKkm5FRIqbWLNtIxgetDEjVjk6H0oaXJ61Vt5GG8YByhHI6U9S0sgSNWdjHkEDgfU00BJJcJEhYscKPmyOlJHfrKCIdzkdh0zWbq6CJFRpAW3ZYA9j6VQs5GtZI5w/wAmehGc/hRfsFjopGbk3DYwuQi9Pxp1tbXuou6xCKKzAALjpx/ntWpoekw3lrHfyF3WUZEW7371Z125hgtvIhKpMVOxVGdvvisnJt2NVGyucjrFtFp6usT7ircMWySPpWUk5ZlMyMQORnjNaNrpM094wGbuVTkIqMSfwFd5ofgjWLlB59nFZxnvO+T/AN88n+VXay1JcrnPWV2jaX5iXCfugCY2U/N6gev1FMtrc3s8VxZJb75HwqFeQRzjB6/1r1Gw+H2l2zeZdNJcvjGPuJ+Q5/Wodc8A2V8fOs02OnzCIsQpP+e1NMV2eeMl6GI87TVweht04/Sit1/DurCRh/ZecE8460U7hzeRwzEHNV2kXdhQWYds8D8a7OTwhY7T++uen95f8KgtvBWnlyPPu8bc/fX/AOJpkI5u3mRXLSy7TsOB0GfSrzXysjbXVAIuSBn+XcVq/wDCHWDA7pro/wDAl/8AiaH8Ead/z2uucfxr/wDE0mijhtT3fbnJcOWGcr0qCN2GSUDKoyQa75/Blg+N010cf7S//E1C3gfTlJAmuwD/ALa//E0yS14QsbrXoIxaSxRJEm3fIT2wGwo+ortLDwBpkTNJqU0uoSsc5f5APbjnH41T8C6Bbaa4EMk5GZBhmHcIewHoK7lLWP0P51NrFXuQWltZ6fEI7OCKBAMYjUD/APXVkSZoFvH6H86d9nj9D+dJgN8wUeZ71J5CY6H86UQR+h/OpuMh3j1NFTfZ4/7v6mipA//Z">
            <a:hlinkClick r:id="rId11"/>
          </p:cNvPr>
          <p:cNvSpPr>
            <a:spLocks noChangeAspect="1" noChangeArrowheads="1"/>
          </p:cNvSpPr>
          <p:nvPr userDrawn="1"/>
        </p:nvSpPr>
        <p:spPr bwMode="auto">
          <a:xfrm>
            <a:off x="4198938" y="-323850"/>
            <a:ext cx="933450" cy="1028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2043-3E76-4EAA-8665-58B49FEC475F}" type="datetime1">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B632A1-D36A-4DCA-9D5C-C20AB96F5D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807B7-21FC-484E-B2FE-889594790A26}" type="datetime1">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B632A1-D36A-4DCA-9D5C-C20AB96F5D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57425"/>
            <a:ext cx="4038600" cy="3868738"/>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57425"/>
            <a:ext cx="4038600" cy="3868738"/>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FBE8339-CB38-4A13-8DD9-86CBA2699E36}" type="datetime1">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sz="1000"/>
            </a:lvl1pPr>
          </a:lstStyle>
          <a:p>
            <a:fld id="{87B632A1-D36A-4DCA-9D5C-C20AB96F5D28}" type="slidenum">
              <a:rPr lang="en-US" smtClean="0"/>
              <a:pPr/>
              <a:t>‹#›</a:t>
            </a:fld>
            <a:endParaRPr lang="en-US" dirty="0"/>
          </a:p>
        </p:txBody>
      </p:sp>
      <p:sp>
        <p:nvSpPr>
          <p:cNvPr id="8" name="Title 1"/>
          <p:cNvSpPr>
            <a:spLocks noGrp="1"/>
          </p:cNvSpPr>
          <p:nvPr>
            <p:ph type="title"/>
          </p:nvPr>
        </p:nvSpPr>
        <p:spPr>
          <a:xfrm>
            <a:off x="457200" y="1447800"/>
            <a:ext cx="8229600" cy="657447"/>
          </a:xfrm>
        </p:spPr>
        <p:txBody>
          <a:bodyPr>
            <a:normAutofit/>
          </a:bodyPr>
          <a:lstStyle>
            <a:lvl1pPr algn="l">
              <a:defRPr sz="2800" b="1"/>
            </a:lvl1pPr>
          </a:lstStyle>
          <a:p>
            <a:r>
              <a:rPr lang="en-US" dirty="0" smtClean="0"/>
              <a:t>Click to edit Master title style</a:t>
            </a:r>
            <a:endParaRPr lang="en-US" dirty="0"/>
          </a:p>
        </p:txBody>
      </p:sp>
      <p:sp>
        <p:nvSpPr>
          <p:cNvPr id="9" name="Rectangle 8"/>
          <p:cNvSpPr/>
          <p:nvPr userDrawn="1"/>
        </p:nvSpPr>
        <p:spPr>
          <a:xfrm>
            <a:off x="0" y="-1"/>
            <a:ext cx="9144000" cy="1286541"/>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White_trans.gif"/>
          <p:cNvPicPr>
            <a:picLocks noChangeAspect="1"/>
          </p:cNvPicPr>
          <p:nvPr userDrawn="1"/>
        </p:nvPicPr>
        <p:blipFill>
          <a:blip r:embed="rId2" cstate="print"/>
          <a:stretch>
            <a:fillRect/>
          </a:stretch>
        </p:blipFill>
        <p:spPr>
          <a:xfrm>
            <a:off x="304800" y="381000"/>
            <a:ext cx="2362200" cy="541338"/>
          </a:xfrm>
          <a:prstGeom prst="rect">
            <a:avLst/>
          </a:prstGeom>
        </p:spPr>
      </p:pic>
      <p:pic>
        <p:nvPicPr>
          <p:cNvPr id="12" name="Picture 11" descr="courthouse.jpg"/>
          <p:cNvPicPr>
            <a:picLocks noChangeAspect="1"/>
          </p:cNvPicPr>
          <p:nvPr userDrawn="1"/>
        </p:nvPicPr>
        <p:blipFill>
          <a:blip r:embed="rId3" cstate="print"/>
          <a:stretch>
            <a:fillRect/>
          </a:stretch>
        </p:blipFill>
        <p:spPr>
          <a:xfrm>
            <a:off x="3689497" y="0"/>
            <a:ext cx="1941824" cy="1299920"/>
          </a:xfrm>
          <a:prstGeom prst="rect">
            <a:avLst/>
          </a:prstGeom>
        </p:spPr>
      </p:pic>
      <p:pic>
        <p:nvPicPr>
          <p:cNvPr id="14" name="Picture 13" descr="man_stand_window_low.jpg"/>
          <p:cNvPicPr>
            <a:picLocks noChangeAspect="1"/>
          </p:cNvPicPr>
          <p:nvPr userDrawn="1"/>
        </p:nvPicPr>
        <p:blipFill>
          <a:blip r:embed="rId4" cstate="print"/>
          <a:srcRect l="7338" t="19533" r="17444" b="2909"/>
          <a:stretch>
            <a:fillRect/>
          </a:stretch>
        </p:blipFill>
        <p:spPr>
          <a:xfrm>
            <a:off x="7461055" y="0"/>
            <a:ext cx="1682945" cy="1301477"/>
          </a:xfrm>
          <a:prstGeom prst="rect">
            <a:avLst/>
          </a:prstGeom>
        </p:spPr>
      </p:pic>
      <p:pic>
        <p:nvPicPr>
          <p:cNvPr id="15" name="Picture 4" descr="C:\Documents and Settings\lsowerby\Local Settings\Temporary Internet Files\Content.IE5\622ZI6SK\MP900431290[1].jpg"/>
          <p:cNvPicPr>
            <a:picLocks noChangeAspect="1" noChangeArrowheads="1"/>
          </p:cNvPicPr>
          <p:nvPr userDrawn="1"/>
        </p:nvPicPr>
        <p:blipFill>
          <a:blip r:embed="rId5" cstate="print"/>
          <a:srcRect b="28037"/>
          <a:stretch>
            <a:fillRect/>
          </a:stretch>
        </p:blipFill>
        <p:spPr bwMode="auto">
          <a:xfrm>
            <a:off x="5621572" y="-1"/>
            <a:ext cx="1844702" cy="131196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657447"/>
          </a:xfrm>
        </p:spPr>
        <p:txBody>
          <a:bodyPr>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57200" y="2307266"/>
            <a:ext cx="8229600" cy="3818898"/>
          </a:xfrm>
        </p:spPr>
        <p:txBody>
          <a:bodyPr/>
          <a:lstStyle>
            <a:lvl1pPr>
              <a:defRPr sz="18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59B1A0-7633-46E1-B325-1BD370F000CC}" type="datetime1">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p:spPr>
        <p:txBody>
          <a:bodyPr/>
          <a:lstStyle>
            <a:lvl1pPr>
              <a:defRPr sz="1000"/>
            </a:lvl1pPr>
          </a:lstStyle>
          <a:p>
            <a:fld id="{87B632A1-D36A-4DCA-9D5C-C20AB96F5D28}" type="slidenum">
              <a:rPr lang="en-US" smtClean="0"/>
              <a:pPr/>
              <a:t>‹#›</a:t>
            </a:fld>
            <a:endParaRPr lang="en-US" dirty="0"/>
          </a:p>
        </p:txBody>
      </p:sp>
      <p:sp>
        <p:nvSpPr>
          <p:cNvPr id="7" name="Rectangle 6"/>
          <p:cNvSpPr/>
          <p:nvPr/>
        </p:nvSpPr>
        <p:spPr>
          <a:xfrm>
            <a:off x="0" y="-1"/>
            <a:ext cx="9144000" cy="1286541"/>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White_trans.gif"/>
          <p:cNvPicPr>
            <a:picLocks noChangeAspect="1"/>
          </p:cNvPicPr>
          <p:nvPr/>
        </p:nvPicPr>
        <p:blipFill>
          <a:blip r:embed="rId2" cstate="print"/>
          <a:stretch>
            <a:fillRect/>
          </a:stretch>
        </p:blipFill>
        <p:spPr>
          <a:xfrm>
            <a:off x="304800" y="381000"/>
            <a:ext cx="2362200" cy="541338"/>
          </a:xfrm>
          <a:prstGeom prst="rect">
            <a:avLst/>
          </a:prstGeom>
        </p:spPr>
      </p:pic>
      <p:pic>
        <p:nvPicPr>
          <p:cNvPr id="12" name="Picture 11" descr="courthouse.jpg"/>
          <p:cNvPicPr>
            <a:picLocks noChangeAspect="1"/>
          </p:cNvPicPr>
          <p:nvPr/>
        </p:nvPicPr>
        <p:blipFill>
          <a:blip r:embed="rId3" cstate="print"/>
          <a:stretch>
            <a:fillRect/>
          </a:stretch>
        </p:blipFill>
        <p:spPr>
          <a:xfrm>
            <a:off x="3689497" y="0"/>
            <a:ext cx="1941824" cy="1299920"/>
          </a:xfrm>
          <a:prstGeom prst="rect">
            <a:avLst/>
          </a:prstGeom>
        </p:spPr>
      </p:pic>
      <p:pic>
        <p:nvPicPr>
          <p:cNvPr id="15" name="Picture 14" descr="man_stand_window_low.jpg"/>
          <p:cNvPicPr>
            <a:picLocks noChangeAspect="1"/>
          </p:cNvPicPr>
          <p:nvPr/>
        </p:nvPicPr>
        <p:blipFill>
          <a:blip r:embed="rId4" cstate="print"/>
          <a:srcRect l="7338" t="19533" r="17444" b="2909"/>
          <a:stretch>
            <a:fillRect/>
          </a:stretch>
        </p:blipFill>
        <p:spPr>
          <a:xfrm>
            <a:off x="7461055" y="0"/>
            <a:ext cx="1682945" cy="1301477"/>
          </a:xfrm>
          <a:prstGeom prst="rect">
            <a:avLst/>
          </a:prstGeom>
        </p:spPr>
      </p:pic>
      <p:pic>
        <p:nvPicPr>
          <p:cNvPr id="14" name="Picture 4" descr="C:\Documents and Settings\lsowerby\Local Settings\Temporary Internet Files\Content.IE5\622ZI6SK\MP900431290[1].jpg"/>
          <p:cNvPicPr>
            <a:picLocks noChangeAspect="1" noChangeArrowheads="1"/>
          </p:cNvPicPr>
          <p:nvPr/>
        </p:nvPicPr>
        <p:blipFill>
          <a:blip r:embed="rId5" cstate="print"/>
          <a:srcRect b="28037"/>
          <a:stretch>
            <a:fillRect/>
          </a:stretch>
        </p:blipFill>
        <p:spPr bwMode="auto">
          <a:xfrm>
            <a:off x="5621572" y="-1"/>
            <a:ext cx="1844702" cy="1311965"/>
          </a:xfrm>
          <a:prstGeom prst="rect">
            <a:avLst/>
          </a:prstGeom>
          <a:noFill/>
        </p:spPr>
      </p:pic>
      <p:sp>
        <p:nvSpPr>
          <p:cNvPr id="13" name="Rectangle 12"/>
          <p:cNvSpPr/>
          <p:nvPr userDrawn="1"/>
        </p:nvSpPr>
        <p:spPr>
          <a:xfrm>
            <a:off x="0" y="-1"/>
            <a:ext cx="9144000" cy="1286541"/>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LogoWhite_trans.gif"/>
          <p:cNvPicPr>
            <a:picLocks noChangeAspect="1"/>
          </p:cNvPicPr>
          <p:nvPr userDrawn="1"/>
        </p:nvPicPr>
        <p:blipFill>
          <a:blip r:embed="rId2" cstate="print"/>
          <a:stretch>
            <a:fillRect/>
          </a:stretch>
        </p:blipFill>
        <p:spPr>
          <a:xfrm>
            <a:off x="698204" y="3060405"/>
            <a:ext cx="2362200" cy="541338"/>
          </a:xfrm>
          <a:prstGeom prst="rect">
            <a:avLst/>
          </a:prstGeom>
        </p:spPr>
      </p:pic>
      <p:pic>
        <p:nvPicPr>
          <p:cNvPr id="17" name="Picture 16" descr="courthouse.jpg"/>
          <p:cNvPicPr>
            <a:picLocks noChangeAspect="1"/>
          </p:cNvPicPr>
          <p:nvPr userDrawn="1"/>
        </p:nvPicPr>
        <p:blipFill>
          <a:blip r:embed="rId3" cstate="print"/>
          <a:stretch>
            <a:fillRect/>
          </a:stretch>
        </p:blipFill>
        <p:spPr>
          <a:xfrm>
            <a:off x="3689497" y="0"/>
            <a:ext cx="1941824" cy="1299920"/>
          </a:xfrm>
          <a:prstGeom prst="rect">
            <a:avLst/>
          </a:prstGeom>
        </p:spPr>
      </p:pic>
      <p:pic>
        <p:nvPicPr>
          <p:cNvPr id="18" name="Picture 17" descr="man_stand_window_low.jpg"/>
          <p:cNvPicPr>
            <a:picLocks noChangeAspect="1"/>
          </p:cNvPicPr>
          <p:nvPr userDrawn="1"/>
        </p:nvPicPr>
        <p:blipFill>
          <a:blip r:embed="rId4" cstate="print"/>
          <a:srcRect l="7338" t="19533" r="17444" b="2909"/>
          <a:stretch>
            <a:fillRect/>
          </a:stretch>
        </p:blipFill>
        <p:spPr>
          <a:xfrm>
            <a:off x="7461055" y="0"/>
            <a:ext cx="1682945" cy="1301477"/>
          </a:xfrm>
          <a:prstGeom prst="rect">
            <a:avLst/>
          </a:prstGeom>
        </p:spPr>
      </p:pic>
      <p:pic>
        <p:nvPicPr>
          <p:cNvPr id="19" name="Picture 4" descr="C:\Documents and Settings\lsowerby\Local Settings\Temporary Internet Files\Content.IE5\622ZI6SK\MP900431290[1].jpg"/>
          <p:cNvPicPr>
            <a:picLocks noChangeAspect="1" noChangeArrowheads="1"/>
          </p:cNvPicPr>
          <p:nvPr userDrawn="1"/>
        </p:nvPicPr>
        <p:blipFill>
          <a:blip r:embed="rId5" cstate="print"/>
          <a:srcRect b="28037"/>
          <a:stretch>
            <a:fillRect/>
          </a:stretch>
        </p:blipFill>
        <p:spPr bwMode="auto">
          <a:xfrm>
            <a:off x="5621572" y="-1"/>
            <a:ext cx="1844702" cy="1311965"/>
          </a:xfrm>
          <a:prstGeom prst="rect">
            <a:avLst/>
          </a:prstGeom>
          <a:noFill/>
        </p:spPr>
      </p:pic>
      <p:pic>
        <p:nvPicPr>
          <p:cNvPr id="20" name="Picture 19" descr="LogoWhite_trans.gif"/>
          <p:cNvPicPr>
            <a:picLocks noChangeAspect="1"/>
          </p:cNvPicPr>
          <p:nvPr userDrawn="1"/>
        </p:nvPicPr>
        <p:blipFill rotWithShape="1">
          <a:blip r:embed="rId2" cstate="print"/>
          <a:srcRect b="27000"/>
          <a:stretch/>
        </p:blipFill>
        <p:spPr>
          <a:xfrm>
            <a:off x="304800" y="381000"/>
            <a:ext cx="2362200" cy="3951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57425"/>
            <a:ext cx="4038600" cy="3868738"/>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57425"/>
            <a:ext cx="4038600" cy="3868738"/>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BE8339-CB38-4A13-8DD9-86CBA2699E36}" type="datetime1">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sz="1000"/>
            </a:lvl1pPr>
          </a:lstStyle>
          <a:p>
            <a:fld id="{87B632A1-D36A-4DCA-9D5C-C20AB96F5D28}" type="slidenum">
              <a:rPr lang="en-US" smtClean="0"/>
              <a:pPr/>
              <a:t>‹#›</a:t>
            </a:fld>
            <a:endParaRPr lang="en-US" dirty="0"/>
          </a:p>
        </p:txBody>
      </p:sp>
      <p:sp>
        <p:nvSpPr>
          <p:cNvPr id="8" name="Title 1"/>
          <p:cNvSpPr>
            <a:spLocks noGrp="1"/>
          </p:cNvSpPr>
          <p:nvPr>
            <p:ph type="title"/>
          </p:nvPr>
        </p:nvSpPr>
        <p:spPr>
          <a:xfrm>
            <a:off x="457200" y="1447800"/>
            <a:ext cx="8229600" cy="657447"/>
          </a:xfrm>
        </p:spPr>
        <p:txBody>
          <a:bodyPr>
            <a:normAutofit/>
          </a:bodyPr>
          <a:lstStyle>
            <a:lvl1pPr algn="l">
              <a:defRPr sz="2800" b="1"/>
            </a:lvl1pPr>
          </a:lstStyle>
          <a:p>
            <a:r>
              <a:rPr lang="en-US" smtClean="0"/>
              <a:t>Click to edit Master title style</a:t>
            </a:r>
            <a:endParaRPr lang="en-US" dirty="0"/>
          </a:p>
        </p:txBody>
      </p:sp>
      <p:sp>
        <p:nvSpPr>
          <p:cNvPr id="9" name="Rectangle 8"/>
          <p:cNvSpPr/>
          <p:nvPr/>
        </p:nvSpPr>
        <p:spPr>
          <a:xfrm>
            <a:off x="0" y="-1"/>
            <a:ext cx="9144000" cy="1286541"/>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White_trans.gif"/>
          <p:cNvPicPr>
            <a:picLocks noChangeAspect="1"/>
          </p:cNvPicPr>
          <p:nvPr/>
        </p:nvPicPr>
        <p:blipFill>
          <a:blip r:embed="rId2" cstate="print"/>
          <a:stretch>
            <a:fillRect/>
          </a:stretch>
        </p:blipFill>
        <p:spPr>
          <a:xfrm>
            <a:off x="304800" y="381000"/>
            <a:ext cx="2362200" cy="541338"/>
          </a:xfrm>
          <a:prstGeom prst="rect">
            <a:avLst/>
          </a:prstGeom>
        </p:spPr>
      </p:pic>
      <p:pic>
        <p:nvPicPr>
          <p:cNvPr id="12" name="Picture 11" descr="courthouse.jpg"/>
          <p:cNvPicPr>
            <a:picLocks noChangeAspect="1"/>
          </p:cNvPicPr>
          <p:nvPr/>
        </p:nvPicPr>
        <p:blipFill>
          <a:blip r:embed="rId3" cstate="print"/>
          <a:stretch>
            <a:fillRect/>
          </a:stretch>
        </p:blipFill>
        <p:spPr>
          <a:xfrm>
            <a:off x="3689497" y="0"/>
            <a:ext cx="1941824" cy="1299920"/>
          </a:xfrm>
          <a:prstGeom prst="rect">
            <a:avLst/>
          </a:prstGeom>
        </p:spPr>
      </p:pic>
      <p:pic>
        <p:nvPicPr>
          <p:cNvPr id="14" name="Picture 13" descr="man_stand_window_low.jpg"/>
          <p:cNvPicPr>
            <a:picLocks noChangeAspect="1"/>
          </p:cNvPicPr>
          <p:nvPr/>
        </p:nvPicPr>
        <p:blipFill>
          <a:blip r:embed="rId4" cstate="print"/>
          <a:srcRect l="7338" t="19533" r="17444" b="2909"/>
          <a:stretch>
            <a:fillRect/>
          </a:stretch>
        </p:blipFill>
        <p:spPr>
          <a:xfrm>
            <a:off x="7461055" y="0"/>
            <a:ext cx="1682945" cy="1301477"/>
          </a:xfrm>
          <a:prstGeom prst="rect">
            <a:avLst/>
          </a:prstGeom>
        </p:spPr>
      </p:pic>
      <p:pic>
        <p:nvPicPr>
          <p:cNvPr id="15" name="Picture 4" descr="C:\Documents and Settings\lsowerby\Local Settings\Temporary Internet Files\Content.IE5\622ZI6SK\MP900431290[1].jpg"/>
          <p:cNvPicPr>
            <a:picLocks noChangeAspect="1" noChangeArrowheads="1"/>
          </p:cNvPicPr>
          <p:nvPr/>
        </p:nvPicPr>
        <p:blipFill>
          <a:blip r:embed="rId5" cstate="print"/>
          <a:srcRect b="28037"/>
          <a:stretch>
            <a:fillRect/>
          </a:stretch>
        </p:blipFill>
        <p:spPr bwMode="auto">
          <a:xfrm>
            <a:off x="5621572" y="-1"/>
            <a:ext cx="1844702" cy="1311965"/>
          </a:xfrm>
          <a:prstGeom prst="rect">
            <a:avLst/>
          </a:prstGeom>
          <a:noFill/>
        </p:spPr>
      </p:pic>
      <p:sp>
        <p:nvSpPr>
          <p:cNvPr id="13" name="Rectangle 12"/>
          <p:cNvSpPr/>
          <p:nvPr userDrawn="1"/>
        </p:nvSpPr>
        <p:spPr>
          <a:xfrm>
            <a:off x="0" y="-1"/>
            <a:ext cx="9144000" cy="1286541"/>
          </a:xfrm>
          <a:prstGeom prst="rect">
            <a:avLst/>
          </a:prstGeom>
          <a:solidFill>
            <a:srgbClr val="005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LogoWhite_trans.gif"/>
          <p:cNvPicPr>
            <a:picLocks noChangeAspect="1"/>
          </p:cNvPicPr>
          <p:nvPr userDrawn="1"/>
        </p:nvPicPr>
        <p:blipFill rotWithShape="1">
          <a:blip r:embed="rId2" cstate="print"/>
          <a:srcRect b="27000"/>
          <a:stretch/>
        </p:blipFill>
        <p:spPr>
          <a:xfrm>
            <a:off x="304800" y="381000"/>
            <a:ext cx="2362200" cy="395177"/>
          </a:xfrm>
          <a:prstGeom prst="rect">
            <a:avLst/>
          </a:prstGeom>
        </p:spPr>
      </p:pic>
      <p:pic>
        <p:nvPicPr>
          <p:cNvPr id="17" name="Picture 16" descr="courthouse.jpg"/>
          <p:cNvPicPr>
            <a:picLocks noChangeAspect="1"/>
          </p:cNvPicPr>
          <p:nvPr userDrawn="1"/>
        </p:nvPicPr>
        <p:blipFill>
          <a:blip r:embed="rId3" cstate="print"/>
          <a:stretch>
            <a:fillRect/>
          </a:stretch>
        </p:blipFill>
        <p:spPr>
          <a:xfrm>
            <a:off x="3689497" y="0"/>
            <a:ext cx="1941824" cy="1299920"/>
          </a:xfrm>
          <a:prstGeom prst="rect">
            <a:avLst/>
          </a:prstGeom>
        </p:spPr>
      </p:pic>
      <p:pic>
        <p:nvPicPr>
          <p:cNvPr id="18" name="Picture 17" descr="man_stand_window_low.jpg"/>
          <p:cNvPicPr>
            <a:picLocks noChangeAspect="1"/>
          </p:cNvPicPr>
          <p:nvPr userDrawn="1"/>
        </p:nvPicPr>
        <p:blipFill>
          <a:blip r:embed="rId4" cstate="print"/>
          <a:srcRect l="7338" t="19533" r="17444" b="2909"/>
          <a:stretch>
            <a:fillRect/>
          </a:stretch>
        </p:blipFill>
        <p:spPr>
          <a:xfrm>
            <a:off x="7461055" y="0"/>
            <a:ext cx="1682945" cy="1301477"/>
          </a:xfrm>
          <a:prstGeom prst="rect">
            <a:avLst/>
          </a:prstGeom>
        </p:spPr>
      </p:pic>
      <p:pic>
        <p:nvPicPr>
          <p:cNvPr id="19" name="Picture 4" descr="C:\Documents and Settings\lsowerby\Local Settings\Temporary Internet Files\Content.IE5\622ZI6SK\MP900431290[1].jpg"/>
          <p:cNvPicPr>
            <a:picLocks noChangeAspect="1" noChangeArrowheads="1"/>
          </p:cNvPicPr>
          <p:nvPr userDrawn="1"/>
        </p:nvPicPr>
        <p:blipFill>
          <a:blip r:embed="rId5" cstate="print"/>
          <a:srcRect b="28037"/>
          <a:stretch>
            <a:fillRect/>
          </a:stretch>
        </p:blipFill>
        <p:spPr bwMode="auto">
          <a:xfrm>
            <a:off x="5621572" y="-1"/>
            <a:ext cx="1844702" cy="131196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E05B2-A43C-4791-A305-F3DF014CC9E6}" type="datetime1">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B632A1-D36A-4DCA-9D5C-C20AB96F5D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127DB6-3307-479F-A456-F63CA3FB0FC4}" type="datetime1">
              <a:rPr lang="en-US" smtClean="0"/>
              <a:pPr/>
              <a:t>1/28/2014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B632A1-D36A-4DCA-9D5C-C20AB96F5D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F07671-D82D-4758-915F-1BA5F1542F3B}" type="datetime1">
              <a:rPr lang="en-US" smtClean="0"/>
              <a:pPr/>
              <a:t>1/28/2014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B632A1-D36A-4DCA-9D5C-C20AB96F5D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DD3FC-CE5F-41D8-B64E-788019017600}" type="datetime1">
              <a:rPr lang="en-US" smtClean="0"/>
              <a:pPr/>
              <a:t>1/28/2014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E52DD-C756-4D5D-BC09-8CD3BD743738}" type="datetime1">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B632A1-D36A-4DCA-9D5C-C20AB96F5D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66425-6B41-4E8A-A625-63ECA555350A}" type="datetime1">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B632A1-D36A-4DCA-9D5C-C20AB96F5D2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5FEBE-2076-487A-A93F-968A0F691E06}" type="datetime1">
              <a:rPr lang="en-US" smtClean="0"/>
              <a:pPr/>
              <a:t>1/28/2014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632A1-D36A-4DCA-9D5C-C20AB96F5D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twarren@schneiderdowns.com" TargetMode="External"/><Relationship Id="rId2" Type="http://schemas.openxmlformats.org/officeDocument/2006/relationships/hyperlink" Target="mailto:jmeglich@schneiderdown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864" y="2835350"/>
            <a:ext cx="8140995" cy="1024269"/>
          </a:xfrm>
        </p:spPr>
        <p:txBody>
          <a:bodyPr>
            <a:normAutofit/>
          </a:bodyPr>
          <a:lstStyle/>
          <a:p>
            <a:r>
              <a:rPr lang="en-US" dirty="0" smtClean="0"/>
              <a:t>FASB and Accounting Standards Update</a:t>
            </a:r>
            <a:endParaRPr lang="en-US" dirty="0"/>
          </a:p>
        </p:txBody>
      </p:sp>
      <p:sp>
        <p:nvSpPr>
          <p:cNvPr id="3" name="Subtitle 2"/>
          <p:cNvSpPr>
            <a:spLocks noGrp="1"/>
          </p:cNvSpPr>
          <p:nvPr>
            <p:ph type="subTitle" idx="1"/>
          </p:nvPr>
        </p:nvSpPr>
        <p:spPr>
          <a:xfrm>
            <a:off x="609600" y="4267199"/>
            <a:ext cx="6173972" cy="1612605"/>
          </a:xfrm>
        </p:spPr>
        <p:txBody>
          <a:bodyPr>
            <a:normAutofit/>
          </a:bodyPr>
          <a:lstStyle/>
          <a:p>
            <a:r>
              <a:rPr lang="en-US" dirty="0" smtClean="0"/>
              <a:t>Jay Meglich</a:t>
            </a:r>
          </a:p>
          <a:p>
            <a:r>
              <a:rPr lang="en-US" dirty="0" smtClean="0"/>
              <a:t>Trevor Warren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B632A1-D36A-4DCA-9D5C-C20AB96F5D28}" type="slidenum">
              <a:rPr lang="en-US" smtClean="0"/>
              <a:pPr/>
              <a:t>10</a:t>
            </a:fld>
            <a:endParaRPr lang="en-US" dirty="0"/>
          </a:p>
        </p:txBody>
      </p:sp>
      <p:sp>
        <p:nvSpPr>
          <p:cNvPr id="5" name="Title 1"/>
          <p:cNvSpPr>
            <a:spLocks noGrp="1"/>
          </p:cNvSpPr>
          <p:nvPr>
            <p:ph type="title"/>
          </p:nvPr>
        </p:nvSpPr>
        <p:spPr>
          <a:xfrm>
            <a:off x="457200" y="1447800"/>
            <a:ext cx="8229600" cy="657447"/>
          </a:xfrm>
        </p:spPr>
        <p:txBody>
          <a:bodyPr/>
          <a:lstStyle/>
          <a:p>
            <a:r>
              <a:rPr lang="en-US" dirty="0" smtClean="0"/>
              <a:t>Step 2:  Identify the performance obligation(s)</a:t>
            </a:r>
            <a:endParaRPr lang="en-US" dirty="0"/>
          </a:p>
        </p:txBody>
      </p:sp>
      <p:sp>
        <p:nvSpPr>
          <p:cNvPr id="6" name="TextBox 5"/>
          <p:cNvSpPr txBox="1"/>
          <p:nvPr/>
        </p:nvSpPr>
        <p:spPr>
          <a:xfrm>
            <a:off x="478464" y="2073339"/>
            <a:ext cx="8187070" cy="646331"/>
          </a:xfrm>
          <a:prstGeom prst="rect">
            <a:avLst/>
          </a:prstGeom>
          <a:solidFill>
            <a:schemeClr val="bg1">
              <a:lumMod val="85000"/>
            </a:schemeClr>
          </a:solidFill>
        </p:spPr>
        <p:txBody>
          <a:bodyPr wrap="square" rtlCol="0">
            <a:spAutoFit/>
          </a:bodyPr>
          <a:lstStyle/>
          <a:p>
            <a:pPr marL="1084263" indent="-1084263"/>
            <a:r>
              <a:rPr lang="en-US" b="1" dirty="0" smtClean="0"/>
              <a:t>Objective:  </a:t>
            </a:r>
            <a:r>
              <a:rPr lang="en-US" dirty="0" smtClean="0"/>
              <a:t>To identify  the promised good or services that are distinct and should be accounted for separately</a:t>
            </a:r>
            <a:endParaRPr lang="en-US" dirty="0"/>
          </a:p>
        </p:txBody>
      </p:sp>
      <p:sp>
        <p:nvSpPr>
          <p:cNvPr id="7" name="TextBox 6"/>
          <p:cNvSpPr txBox="1"/>
          <p:nvPr/>
        </p:nvSpPr>
        <p:spPr>
          <a:xfrm>
            <a:off x="478465" y="2959384"/>
            <a:ext cx="8187070" cy="369332"/>
          </a:xfrm>
          <a:prstGeom prst="rect">
            <a:avLst/>
          </a:prstGeom>
          <a:solidFill>
            <a:schemeClr val="bg1">
              <a:lumMod val="85000"/>
            </a:schemeClr>
          </a:solidFill>
        </p:spPr>
        <p:txBody>
          <a:bodyPr wrap="square" rtlCol="0">
            <a:spAutoFit/>
          </a:bodyPr>
          <a:lstStyle/>
          <a:p>
            <a:pPr marL="1084263" indent="-1084263" algn="ctr"/>
            <a:r>
              <a:rPr lang="en-US" b="1" dirty="0" smtClean="0"/>
              <a:t>Promise to transfer a distinct good or service</a:t>
            </a:r>
            <a:endParaRPr lang="en-US" dirty="0"/>
          </a:p>
        </p:txBody>
      </p:sp>
      <p:sp>
        <p:nvSpPr>
          <p:cNvPr id="9" name="Rounded Rectangle 8"/>
          <p:cNvSpPr/>
          <p:nvPr/>
        </p:nvSpPr>
        <p:spPr>
          <a:xfrm>
            <a:off x="478465" y="3429000"/>
            <a:ext cx="1552354" cy="155235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Customer can benefit from good or service</a:t>
            </a:r>
            <a:endParaRPr lang="en-US" dirty="0">
              <a:solidFill>
                <a:schemeClr val="tx1"/>
              </a:solidFill>
            </a:endParaRPr>
          </a:p>
        </p:txBody>
      </p:sp>
      <p:sp>
        <p:nvSpPr>
          <p:cNvPr id="10" name="Rounded Rectangle 9"/>
          <p:cNvSpPr/>
          <p:nvPr/>
        </p:nvSpPr>
        <p:spPr>
          <a:xfrm>
            <a:off x="467830" y="5069948"/>
            <a:ext cx="1552354" cy="155235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Promised good or service is separable from other promises</a:t>
            </a:r>
            <a:endParaRPr lang="en-US" dirty="0">
              <a:solidFill>
                <a:schemeClr val="tx1"/>
              </a:solidFill>
            </a:endParaRPr>
          </a:p>
        </p:txBody>
      </p:sp>
      <p:sp>
        <p:nvSpPr>
          <p:cNvPr id="12" name="Content Placeholder 2"/>
          <p:cNvSpPr>
            <a:spLocks noGrp="1"/>
          </p:cNvSpPr>
          <p:nvPr>
            <p:ph idx="1"/>
          </p:nvPr>
        </p:nvSpPr>
        <p:spPr>
          <a:xfrm>
            <a:off x="2264735" y="3429000"/>
            <a:ext cx="6400800" cy="1552354"/>
          </a:xfrm>
        </p:spPr>
        <p:txBody>
          <a:bodyPr>
            <a:normAutofit/>
          </a:bodyPr>
          <a:lstStyle/>
          <a:p>
            <a:r>
              <a:rPr lang="en-US" dirty="0" smtClean="0"/>
              <a:t>On its own</a:t>
            </a:r>
          </a:p>
          <a:p>
            <a:r>
              <a:rPr lang="en-US" dirty="0" smtClean="0"/>
              <a:t>Together with other readily available good or services (including good or services previously acquired from entity)</a:t>
            </a:r>
          </a:p>
          <a:p>
            <a:pPr marL="0" indent="0">
              <a:buNone/>
            </a:pPr>
            <a:endParaRPr lang="en-US" sz="2000" dirty="0" smtClean="0"/>
          </a:p>
        </p:txBody>
      </p:sp>
      <p:sp>
        <p:nvSpPr>
          <p:cNvPr id="13" name="Content Placeholder 2"/>
          <p:cNvSpPr txBox="1">
            <a:spLocks/>
          </p:cNvSpPr>
          <p:nvPr/>
        </p:nvSpPr>
        <p:spPr>
          <a:xfrm>
            <a:off x="2268273" y="5048754"/>
            <a:ext cx="6400800" cy="155235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No significant service of integrating the good or service</a:t>
            </a:r>
          </a:p>
          <a:p>
            <a:r>
              <a:rPr lang="en-US" dirty="0" smtClean="0"/>
              <a:t>Good or service does not significantly modify or customize another good or service in the contract</a:t>
            </a:r>
          </a:p>
          <a:p>
            <a:r>
              <a:rPr lang="en-US" dirty="0" smtClean="0"/>
              <a:t>Good or service is not highly dependent on or interrelated with other goods or services</a:t>
            </a:r>
          </a:p>
          <a:p>
            <a:pPr marL="0" indent="0">
              <a:buFont typeface="Arial" pitchFamily="34" charset="0"/>
              <a:buNone/>
            </a:pPr>
            <a:endParaRPr lang="en-US" sz="2000" dirty="0" smtClean="0"/>
          </a:p>
        </p:txBody>
      </p:sp>
    </p:spTree>
    <p:extLst>
      <p:ext uri="{BB962C8B-B14F-4D97-AF65-F5344CB8AC3E}">
        <p14:creationId xmlns:p14="http://schemas.microsoft.com/office/powerpoint/2010/main" val="286381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Determine transaction price</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11</a:t>
            </a:fld>
            <a:endParaRPr lang="en-US" dirty="0"/>
          </a:p>
        </p:txBody>
      </p:sp>
      <p:sp>
        <p:nvSpPr>
          <p:cNvPr id="5" name="TextBox 4"/>
          <p:cNvSpPr txBox="1"/>
          <p:nvPr/>
        </p:nvSpPr>
        <p:spPr>
          <a:xfrm>
            <a:off x="478464" y="2073339"/>
            <a:ext cx="8187070" cy="646331"/>
          </a:xfrm>
          <a:prstGeom prst="rect">
            <a:avLst/>
          </a:prstGeom>
          <a:solidFill>
            <a:schemeClr val="bg1">
              <a:lumMod val="85000"/>
            </a:schemeClr>
          </a:solidFill>
        </p:spPr>
        <p:txBody>
          <a:bodyPr wrap="square" rtlCol="0">
            <a:spAutoFit/>
          </a:bodyPr>
          <a:lstStyle/>
          <a:p>
            <a:pPr marL="1084263" indent="-1084263"/>
            <a:r>
              <a:rPr lang="en-US" b="1" dirty="0" smtClean="0"/>
              <a:t>Objective:  </a:t>
            </a:r>
            <a:r>
              <a:rPr lang="en-US" dirty="0" smtClean="0"/>
              <a:t>To determine amount of consideration to which an entity expects to be entitled in exchange for promised goods or services</a:t>
            </a:r>
            <a:endParaRPr lang="en-US" dirty="0"/>
          </a:p>
        </p:txBody>
      </p:sp>
      <p:grpSp>
        <p:nvGrpSpPr>
          <p:cNvPr id="6" name="Group 5"/>
          <p:cNvGrpSpPr/>
          <p:nvPr/>
        </p:nvGrpSpPr>
        <p:grpSpPr>
          <a:xfrm>
            <a:off x="563528" y="3237639"/>
            <a:ext cx="1816355" cy="1089813"/>
            <a:chOff x="6060489" y="1826349"/>
            <a:chExt cx="2161877" cy="1297126"/>
          </a:xfrm>
          <a:scene3d>
            <a:camera prst="orthographicFront"/>
            <a:lightRig rig="threePt" dir="t"/>
          </a:scene3d>
        </p:grpSpPr>
        <p:sp>
          <p:nvSpPr>
            <p:cNvPr id="7" name="Rounded Rectangle 6"/>
            <p:cNvSpPr/>
            <p:nvPr/>
          </p:nvSpPr>
          <p:spPr>
            <a:xfrm>
              <a:off x="6060489" y="1826349"/>
              <a:ext cx="2161877" cy="1297126"/>
            </a:xfrm>
            <a:prstGeom prst="roundRect">
              <a:avLst>
                <a:gd name="adj" fmla="val 10000"/>
              </a:avLst>
            </a:prstGeom>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6098481" y="1864341"/>
              <a:ext cx="2085893" cy="12211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kern="1200" dirty="0" smtClean="0"/>
                <a:t>Variable Consideration</a:t>
              </a:r>
              <a:endParaRPr lang="en-US" kern="1200" dirty="0"/>
            </a:p>
          </p:txBody>
        </p:sp>
      </p:grpSp>
      <p:grpSp>
        <p:nvGrpSpPr>
          <p:cNvPr id="9" name="Group 8"/>
          <p:cNvGrpSpPr/>
          <p:nvPr/>
        </p:nvGrpSpPr>
        <p:grpSpPr>
          <a:xfrm>
            <a:off x="2651055" y="3237639"/>
            <a:ext cx="1816355" cy="1089813"/>
            <a:chOff x="6060489" y="1826349"/>
            <a:chExt cx="2161877" cy="1297126"/>
          </a:xfrm>
          <a:scene3d>
            <a:camera prst="orthographicFront"/>
            <a:lightRig rig="threePt" dir="t"/>
          </a:scene3d>
        </p:grpSpPr>
        <p:sp>
          <p:nvSpPr>
            <p:cNvPr id="10" name="Rounded Rectangle 9"/>
            <p:cNvSpPr/>
            <p:nvPr/>
          </p:nvSpPr>
          <p:spPr>
            <a:xfrm>
              <a:off x="6060489" y="1826349"/>
              <a:ext cx="2161877" cy="1297126"/>
            </a:xfrm>
            <a:prstGeom prst="roundRect">
              <a:avLst>
                <a:gd name="adj" fmla="val 10000"/>
              </a:avLst>
            </a:prstGeom>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6098481" y="1864341"/>
              <a:ext cx="2085893" cy="12211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kern="1200" dirty="0" smtClean="0"/>
                <a:t>Significant Financing</a:t>
              </a:r>
              <a:endParaRPr lang="en-US" kern="1200" dirty="0"/>
            </a:p>
          </p:txBody>
        </p:sp>
      </p:grpSp>
      <p:grpSp>
        <p:nvGrpSpPr>
          <p:cNvPr id="12" name="Group 11"/>
          <p:cNvGrpSpPr/>
          <p:nvPr/>
        </p:nvGrpSpPr>
        <p:grpSpPr>
          <a:xfrm>
            <a:off x="4678330" y="3237660"/>
            <a:ext cx="1816355" cy="1089813"/>
            <a:chOff x="6060489" y="1826349"/>
            <a:chExt cx="2161877" cy="1297126"/>
          </a:xfrm>
          <a:scene3d>
            <a:camera prst="orthographicFront"/>
            <a:lightRig rig="threePt" dir="t"/>
          </a:scene3d>
        </p:grpSpPr>
        <p:sp>
          <p:nvSpPr>
            <p:cNvPr id="13" name="Rounded Rectangle 12"/>
            <p:cNvSpPr/>
            <p:nvPr/>
          </p:nvSpPr>
          <p:spPr>
            <a:xfrm>
              <a:off x="6060489" y="1826349"/>
              <a:ext cx="2161877" cy="1297126"/>
            </a:xfrm>
            <a:prstGeom prst="roundRect">
              <a:avLst>
                <a:gd name="adj" fmla="val 10000"/>
              </a:avLst>
            </a:prstGeom>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6098481" y="1864341"/>
              <a:ext cx="2085893" cy="12211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kern="1200" dirty="0" smtClean="0"/>
                <a:t>Non-cash Consideration</a:t>
              </a:r>
              <a:endParaRPr lang="en-US" kern="1200" dirty="0"/>
            </a:p>
          </p:txBody>
        </p:sp>
      </p:grpSp>
      <p:grpSp>
        <p:nvGrpSpPr>
          <p:cNvPr id="15" name="Group 14"/>
          <p:cNvGrpSpPr/>
          <p:nvPr/>
        </p:nvGrpSpPr>
        <p:grpSpPr>
          <a:xfrm>
            <a:off x="6755223" y="3237681"/>
            <a:ext cx="1816355" cy="1089813"/>
            <a:chOff x="6060489" y="1826349"/>
            <a:chExt cx="2161877" cy="1297126"/>
          </a:xfrm>
          <a:scene3d>
            <a:camera prst="orthographicFront"/>
            <a:lightRig rig="threePt" dir="t"/>
          </a:scene3d>
        </p:grpSpPr>
        <p:sp>
          <p:nvSpPr>
            <p:cNvPr id="16" name="Rounded Rectangle 15"/>
            <p:cNvSpPr/>
            <p:nvPr/>
          </p:nvSpPr>
          <p:spPr>
            <a:xfrm>
              <a:off x="6060489" y="1826349"/>
              <a:ext cx="2161877" cy="1297126"/>
            </a:xfrm>
            <a:prstGeom prst="roundRect">
              <a:avLst>
                <a:gd name="adj" fmla="val 10000"/>
              </a:avLst>
            </a:prstGeom>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6098481" y="1864341"/>
              <a:ext cx="2085893" cy="12211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kern="1200" dirty="0" smtClean="0"/>
                <a:t>Consideration Payable to Customer</a:t>
              </a:r>
              <a:endParaRPr lang="en-US" kern="1200" dirty="0"/>
            </a:p>
          </p:txBody>
        </p:sp>
      </p:grpSp>
      <p:grpSp>
        <p:nvGrpSpPr>
          <p:cNvPr id="18" name="Group 17"/>
          <p:cNvGrpSpPr/>
          <p:nvPr/>
        </p:nvGrpSpPr>
        <p:grpSpPr>
          <a:xfrm>
            <a:off x="230947" y="4191102"/>
            <a:ext cx="1839551" cy="1570670"/>
            <a:chOff x="6060489" y="1826349"/>
            <a:chExt cx="2161877" cy="1297126"/>
          </a:xfrm>
          <a:solidFill>
            <a:schemeClr val="bg1"/>
          </a:solidFill>
          <a:scene3d>
            <a:camera prst="orthographicFront"/>
            <a:lightRig rig="threePt" dir="t"/>
          </a:scene3d>
        </p:grpSpPr>
        <p:sp>
          <p:nvSpPr>
            <p:cNvPr id="19" name="Rounded Rectangle 18"/>
            <p:cNvSpPr/>
            <p:nvPr/>
          </p:nvSpPr>
          <p:spPr>
            <a:xfrm>
              <a:off x="6060489" y="1826349"/>
              <a:ext cx="2161877" cy="1297126"/>
            </a:xfrm>
            <a:prstGeom prst="roundRect">
              <a:avLst>
                <a:gd name="adj" fmla="val 10000"/>
              </a:avLst>
            </a:prstGeom>
            <a:grpFill/>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6098481" y="1864341"/>
              <a:ext cx="2085893" cy="12211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defTabSz="1333500" rtl="0">
                <a:lnSpc>
                  <a:spcPct val="90000"/>
                </a:lnSpc>
                <a:spcBef>
                  <a:spcPct val="0"/>
                </a:spcBef>
                <a:spcAft>
                  <a:spcPct val="35000"/>
                </a:spcAft>
              </a:pPr>
              <a:r>
                <a:rPr lang="en-US" sz="1600" kern="1200" dirty="0" smtClean="0">
                  <a:solidFill>
                    <a:schemeClr val="tx1"/>
                  </a:solidFill>
                </a:rPr>
                <a:t>Estimate using:</a:t>
              </a:r>
            </a:p>
            <a:p>
              <a:pPr marL="285750" lvl="0" indent="-285750" defTabSz="1333500" rtl="0">
                <a:lnSpc>
                  <a:spcPct val="90000"/>
                </a:lnSpc>
                <a:spcBef>
                  <a:spcPct val="0"/>
                </a:spcBef>
                <a:spcAft>
                  <a:spcPct val="35000"/>
                </a:spcAft>
                <a:buFont typeface="Arial" panose="020B0604020202020204" pitchFamily="34" charset="0"/>
                <a:buChar char="•"/>
              </a:pPr>
              <a:r>
                <a:rPr lang="en-US" sz="1600" dirty="0" smtClean="0">
                  <a:solidFill>
                    <a:schemeClr val="tx1"/>
                  </a:solidFill>
                </a:rPr>
                <a:t>Expected value</a:t>
              </a:r>
            </a:p>
            <a:p>
              <a:pPr marL="285750" lvl="0" indent="-285750" defTabSz="1333500" rtl="0">
                <a:lnSpc>
                  <a:spcPct val="90000"/>
                </a:lnSpc>
                <a:spcBef>
                  <a:spcPct val="0"/>
                </a:spcBef>
                <a:spcAft>
                  <a:spcPct val="35000"/>
                </a:spcAft>
                <a:buFont typeface="Arial" panose="020B0604020202020204" pitchFamily="34" charset="0"/>
                <a:buChar char="•"/>
              </a:pPr>
              <a:r>
                <a:rPr lang="en-US" sz="1600" kern="1200" dirty="0" smtClean="0">
                  <a:solidFill>
                    <a:schemeClr val="tx1"/>
                  </a:solidFill>
                </a:rPr>
                <a:t>Most likely amount but “constrained”</a:t>
              </a:r>
              <a:endParaRPr lang="en-US" sz="1600" kern="1200" dirty="0">
                <a:solidFill>
                  <a:schemeClr val="tx1"/>
                </a:solidFill>
              </a:endParaRPr>
            </a:p>
          </p:txBody>
        </p:sp>
      </p:grpSp>
      <p:grpSp>
        <p:nvGrpSpPr>
          <p:cNvPr id="24" name="Group 23"/>
          <p:cNvGrpSpPr/>
          <p:nvPr/>
        </p:nvGrpSpPr>
        <p:grpSpPr>
          <a:xfrm>
            <a:off x="2363964" y="4185881"/>
            <a:ext cx="1839551" cy="1570670"/>
            <a:chOff x="6060489" y="1826349"/>
            <a:chExt cx="2161877" cy="1297126"/>
          </a:xfrm>
          <a:solidFill>
            <a:schemeClr val="bg1"/>
          </a:solidFill>
          <a:scene3d>
            <a:camera prst="orthographicFront"/>
            <a:lightRig rig="threePt" dir="t"/>
          </a:scene3d>
        </p:grpSpPr>
        <p:sp>
          <p:nvSpPr>
            <p:cNvPr id="25" name="Rounded Rectangle 24"/>
            <p:cNvSpPr/>
            <p:nvPr/>
          </p:nvSpPr>
          <p:spPr>
            <a:xfrm>
              <a:off x="6060489" y="1826349"/>
              <a:ext cx="2161877" cy="1297126"/>
            </a:xfrm>
            <a:prstGeom prst="roundRect">
              <a:avLst>
                <a:gd name="adj" fmla="val 10000"/>
              </a:avLst>
            </a:prstGeom>
            <a:grpFill/>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6098481" y="1864341"/>
              <a:ext cx="2085893" cy="12211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defTabSz="1333500" rtl="0">
                <a:lnSpc>
                  <a:spcPct val="90000"/>
                </a:lnSpc>
                <a:spcBef>
                  <a:spcPct val="0"/>
                </a:spcBef>
                <a:spcAft>
                  <a:spcPct val="35000"/>
                </a:spcAft>
              </a:pPr>
              <a:r>
                <a:rPr lang="en-US" sz="1600" kern="1200" dirty="0" smtClean="0">
                  <a:solidFill>
                    <a:schemeClr val="tx1"/>
                  </a:solidFill>
                </a:rPr>
                <a:t>Adjust consideration if timing provides customer or entity with significant benefit of financing</a:t>
              </a:r>
              <a:endParaRPr lang="en-US" sz="1600" kern="1200" dirty="0">
                <a:solidFill>
                  <a:schemeClr val="tx1"/>
                </a:solidFill>
              </a:endParaRPr>
            </a:p>
          </p:txBody>
        </p:sp>
      </p:grpSp>
      <p:grpSp>
        <p:nvGrpSpPr>
          <p:cNvPr id="27" name="Group 26"/>
          <p:cNvGrpSpPr/>
          <p:nvPr/>
        </p:nvGrpSpPr>
        <p:grpSpPr>
          <a:xfrm>
            <a:off x="4508223" y="4184065"/>
            <a:ext cx="1839551" cy="1570670"/>
            <a:chOff x="6060489" y="1826349"/>
            <a:chExt cx="2161877" cy="1297126"/>
          </a:xfrm>
          <a:solidFill>
            <a:schemeClr val="bg1"/>
          </a:solidFill>
          <a:scene3d>
            <a:camera prst="orthographicFront"/>
            <a:lightRig rig="threePt" dir="t"/>
          </a:scene3d>
        </p:grpSpPr>
        <p:sp>
          <p:nvSpPr>
            <p:cNvPr id="28" name="Rounded Rectangle 27"/>
            <p:cNvSpPr/>
            <p:nvPr/>
          </p:nvSpPr>
          <p:spPr>
            <a:xfrm>
              <a:off x="6060489" y="1826349"/>
              <a:ext cx="2161877" cy="1297126"/>
            </a:xfrm>
            <a:prstGeom prst="roundRect">
              <a:avLst>
                <a:gd name="adj" fmla="val 10000"/>
              </a:avLst>
            </a:prstGeom>
            <a:grpFill/>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6098481" y="1864341"/>
              <a:ext cx="2085893" cy="12211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defTabSz="1333500" rtl="0">
                <a:lnSpc>
                  <a:spcPct val="90000"/>
                </a:lnSpc>
                <a:spcBef>
                  <a:spcPct val="0"/>
                </a:spcBef>
                <a:spcAft>
                  <a:spcPct val="35000"/>
                </a:spcAft>
              </a:pPr>
              <a:r>
                <a:rPr lang="en-US" sz="1600" kern="1200" dirty="0" smtClean="0">
                  <a:solidFill>
                    <a:schemeClr val="tx1"/>
                  </a:solidFill>
                </a:rPr>
                <a:t>Measure at fair value unless cannot be reasonably estimated</a:t>
              </a:r>
              <a:endParaRPr lang="en-US" sz="1600" kern="1200" dirty="0">
                <a:solidFill>
                  <a:schemeClr val="tx1"/>
                </a:solidFill>
              </a:endParaRPr>
            </a:p>
          </p:txBody>
        </p:sp>
      </p:grpSp>
      <p:grpSp>
        <p:nvGrpSpPr>
          <p:cNvPr id="30" name="Group 29"/>
          <p:cNvGrpSpPr/>
          <p:nvPr/>
        </p:nvGrpSpPr>
        <p:grpSpPr>
          <a:xfrm>
            <a:off x="6583165" y="4189286"/>
            <a:ext cx="1839551" cy="1570670"/>
            <a:chOff x="6060489" y="1826349"/>
            <a:chExt cx="2161877" cy="1297126"/>
          </a:xfrm>
          <a:solidFill>
            <a:schemeClr val="bg1"/>
          </a:solidFill>
          <a:scene3d>
            <a:camera prst="orthographicFront"/>
            <a:lightRig rig="threePt" dir="t"/>
          </a:scene3d>
        </p:grpSpPr>
        <p:sp>
          <p:nvSpPr>
            <p:cNvPr id="31" name="Rounded Rectangle 30"/>
            <p:cNvSpPr/>
            <p:nvPr/>
          </p:nvSpPr>
          <p:spPr>
            <a:xfrm>
              <a:off x="6060489" y="1826349"/>
              <a:ext cx="2161877" cy="1297126"/>
            </a:xfrm>
            <a:prstGeom prst="roundRect">
              <a:avLst>
                <a:gd name="adj" fmla="val 10000"/>
              </a:avLst>
            </a:prstGeom>
            <a:grpFill/>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6098481" y="1864341"/>
              <a:ext cx="2085893" cy="12211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defTabSz="1333500" rtl="0">
                <a:lnSpc>
                  <a:spcPct val="90000"/>
                </a:lnSpc>
                <a:spcBef>
                  <a:spcPct val="0"/>
                </a:spcBef>
                <a:spcAft>
                  <a:spcPct val="35000"/>
                </a:spcAft>
              </a:pPr>
              <a:r>
                <a:rPr lang="en-US" sz="1600" kern="1200" dirty="0" smtClean="0">
                  <a:solidFill>
                    <a:schemeClr val="tx1"/>
                  </a:solidFill>
                </a:rPr>
                <a:t>Reduction of the TP unless in exchange for a distinct good or service</a:t>
              </a:r>
              <a:endParaRPr lang="en-US" sz="1600" kern="1200" dirty="0">
                <a:solidFill>
                  <a:schemeClr val="tx1"/>
                </a:solidFill>
              </a:endParaRPr>
            </a:p>
          </p:txBody>
        </p:sp>
      </p:grpSp>
    </p:spTree>
    <p:extLst>
      <p:ext uri="{BB962C8B-B14F-4D97-AF65-F5344CB8AC3E}">
        <p14:creationId xmlns:p14="http://schemas.microsoft.com/office/powerpoint/2010/main" val="234308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Constraining variable consideration</a:t>
            </a:r>
            <a:endParaRPr lang="en-US" dirty="0"/>
          </a:p>
        </p:txBody>
      </p:sp>
      <p:sp>
        <p:nvSpPr>
          <p:cNvPr id="3" name="Content Placeholder 2"/>
          <p:cNvSpPr>
            <a:spLocks noGrp="1"/>
          </p:cNvSpPr>
          <p:nvPr>
            <p:ph idx="1"/>
          </p:nvPr>
        </p:nvSpPr>
        <p:spPr>
          <a:xfrm>
            <a:off x="457200" y="2870792"/>
            <a:ext cx="8229600" cy="3255372"/>
          </a:xfrm>
        </p:spPr>
        <p:txBody>
          <a:bodyPr/>
          <a:lstStyle/>
          <a:p>
            <a:r>
              <a:rPr lang="en-US" sz="2400" dirty="0" smtClean="0"/>
              <a:t>Entity’s expectations of revenue reversal assessed using indicators.</a:t>
            </a:r>
          </a:p>
          <a:p>
            <a:pPr marL="0" indent="0">
              <a:buNone/>
            </a:pPr>
            <a:endParaRPr lang="en-US" sz="2000" dirty="0" smtClean="0"/>
          </a:p>
          <a:p>
            <a:pPr lvl="1"/>
            <a:r>
              <a:rPr lang="en-US" sz="2000" dirty="0" smtClean="0"/>
              <a:t>Factors outside entity’s influence (market, 3</a:t>
            </a:r>
            <a:r>
              <a:rPr lang="en-US" sz="2000" baseline="30000" dirty="0" smtClean="0"/>
              <a:t>rd</a:t>
            </a:r>
            <a:r>
              <a:rPr lang="en-US" sz="2000" dirty="0" smtClean="0"/>
              <a:t> party actions)</a:t>
            </a:r>
          </a:p>
          <a:p>
            <a:pPr lvl="1"/>
            <a:r>
              <a:rPr lang="en-US" sz="2000" dirty="0" smtClean="0"/>
              <a:t>Entity’s level of experience</a:t>
            </a:r>
          </a:p>
          <a:p>
            <a:pPr lvl="1"/>
            <a:r>
              <a:rPr lang="en-US" sz="2000" dirty="0" smtClean="0"/>
              <a:t>Length of time before uncertainty resolved</a:t>
            </a:r>
            <a:endParaRPr lang="en-US" sz="2000"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12</a:t>
            </a:fld>
            <a:endParaRPr lang="en-US" dirty="0"/>
          </a:p>
        </p:txBody>
      </p:sp>
      <p:sp>
        <p:nvSpPr>
          <p:cNvPr id="5" name="TextBox 4"/>
          <p:cNvSpPr txBox="1"/>
          <p:nvPr/>
        </p:nvSpPr>
        <p:spPr>
          <a:xfrm>
            <a:off x="478464" y="2073339"/>
            <a:ext cx="8187070" cy="646331"/>
          </a:xfrm>
          <a:prstGeom prst="rect">
            <a:avLst/>
          </a:prstGeom>
          <a:solidFill>
            <a:schemeClr val="bg1">
              <a:lumMod val="85000"/>
            </a:schemeClr>
          </a:solidFill>
        </p:spPr>
        <p:txBody>
          <a:bodyPr wrap="square" rtlCol="0">
            <a:spAutoFit/>
          </a:bodyPr>
          <a:lstStyle/>
          <a:p>
            <a:r>
              <a:rPr lang="en-US" b="1" dirty="0" smtClean="0"/>
              <a:t>Include estimate of variable consideration in the transaction price only if expect subsequent change to estimate would not result in a significant reversal of revenue</a:t>
            </a:r>
            <a:endParaRPr lang="en-US" dirty="0"/>
          </a:p>
        </p:txBody>
      </p:sp>
    </p:spTree>
    <p:extLst>
      <p:ext uri="{BB962C8B-B14F-4D97-AF65-F5344CB8AC3E}">
        <p14:creationId xmlns:p14="http://schemas.microsoft.com/office/powerpoint/2010/main" val="2282460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Allocate the transaction price</a:t>
            </a:r>
            <a:endParaRPr lang="en-US" dirty="0"/>
          </a:p>
        </p:txBody>
      </p:sp>
      <p:sp>
        <p:nvSpPr>
          <p:cNvPr id="3" name="Content Placeholder 2"/>
          <p:cNvSpPr>
            <a:spLocks noGrp="1"/>
          </p:cNvSpPr>
          <p:nvPr>
            <p:ph idx="1"/>
          </p:nvPr>
        </p:nvSpPr>
        <p:spPr>
          <a:xfrm>
            <a:off x="457200" y="2870792"/>
            <a:ext cx="8229600" cy="3255372"/>
          </a:xfrm>
        </p:spPr>
        <p:txBody>
          <a:bodyPr/>
          <a:lstStyle/>
          <a:p>
            <a:r>
              <a:rPr lang="en-US" sz="2400" dirty="0" smtClean="0"/>
              <a:t>Relative standalone selling price basis</a:t>
            </a:r>
            <a:endParaRPr lang="en-US" sz="2000" dirty="0" smtClean="0"/>
          </a:p>
          <a:p>
            <a:pPr lvl="1"/>
            <a:r>
              <a:rPr lang="en-US" sz="2000" dirty="0" smtClean="0"/>
              <a:t>Estimate selling price basis</a:t>
            </a:r>
          </a:p>
          <a:p>
            <a:pPr lvl="1"/>
            <a:r>
              <a:rPr lang="en-US" sz="2000" dirty="0" smtClean="0"/>
              <a:t>Residual estimation techniques may be appropriate</a:t>
            </a:r>
          </a:p>
          <a:p>
            <a:pPr lvl="1"/>
            <a:endParaRPr lang="en-US" sz="2000" dirty="0" smtClean="0"/>
          </a:p>
          <a:p>
            <a:r>
              <a:rPr lang="en-US" sz="2400" dirty="0" smtClean="0"/>
              <a:t>Discounts and contingent amounts allocated entirely to specific performance obligation if specified criteria met</a:t>
            </a:r>
            <a:endParaRPr lang="en-US" sz="2000" dirty="0"/>
          </a:p>
          <a:p>
            <a:pPr lvl="1"/>
            <a:endParaRPr lang="en-US" sz="2000" dirty="0" smtClean="0"/>
          </a:p>
        </p:txBody>
      </p:sp>
      <p:sp>
        <p:nvSpPr>
          <p:cNvPr id="4" name="Slide Number Placeholder 3"/>
          <p:cNvSpPr>
            <a:spLocks noGrp="1"/>
          </p:cNvSpPr>
          <p:nvPr>
            <p:ph type="sldNum" sz="quarter" idx="12"/>
          </p:nvPr>
        </p:nvSpPr>
        <p:spPr/>
        <p:txBody>
          <a:bodyPr/>
          <a:lstStyle/>
          <a:p>
            <a:fld id="{87B632A1-D36A-4DCA-9D5C-C20AB96F5D28}" type="slidenum">
              <a:rPr lang="en-US" smtClean="0"/>
              <a:pPr/>
              <a:t>13</a:t>
            </a:fld>
            <a:endParaRPr lang="en-US" dirty="0"/>
          </a:p>
        </p:txBody>
      </p:sp>
      <p:sp>
        <p:nvSpPr>
          <p:cNvPr id="6" name="TextBox 5"/>
          <p:cNvSpPr txBox="1"/>
          <p:nvPr/>
        </p:nvSpPr>
        <p:spPr>
          <a:xfrm>
            <a:off x="478464" y="2073339"/>
            <a:ext cx="8187070" cy="646331"/>
          </a:xfrm>
          <a:prstGeom prst="rect">
            <a:avLst/>
          </a:prstGeom>
          <a:solidFill>
            <a:schemeClr val="bg1">
              <a:lumMod val="85000"/>
            </a:schemeClr>
          </a:solidFill>
        </p:spPr>
        <p:txBody>
          <a:bodyPr wrap="square" rtlCol="0">
            <a:spAutoFit/>
          </a:bodyPr>
          <a:lstStyle/>
          <a:p>
            <a:pPr marL="1084263" indent="-1084263"/>
            <a:r>
              <a:rPr lang="en-US" b="1" dirty="0" smtClean="0"/>
              <a:t>Objective:  </a:t>
            </a:r>
            <a:r>
              <a:rPr lang="en-US" dirty="0" smtClean="0"/>
              <a:t>To allocate to each performance obligation the amount to which the entity expects to be entitled</a:t>
            </a:r>
            <a:endParaRPr lang="en-US" dirty="0"/>
          </a:p>
        </p:txBody>
      </p:sp>
    </p:spTree>
    <p:extLst>
      <p:ext uri="{BB962C8B-B14F-4D97-AF65-F5344CB8AC3E}">
        <p14:creationId xmlns:p14="http://schemas.microsoft.com/office/powerpoint/2010/main" val="206363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Recognize revenue</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14</a:t>
            </a:fld>
            <a:endParaRPr lang="en-US" dirty="0"/>
          </a:p>
        </p:txBody>
      </p:sp>
      <p:sp>
        <p:nvSpPr>
          <p:cNvPr id="5" name="TextBox 4"/>
          <p:cNvSpPr txBox="1"/>
          <p:nvPr/>
        </p:nvSpPr>
        <p:spPr>
          <a:xfrm>
            <a:off x="478464" y="2073339"/>
            <a:ext cx="8187070" cy="646331"/>
          </a:xfrm>
          <a:prstGeom prst="rect">
            <a:avLst/>
          </a:prstGeom>
          <a:solidFill>
            <a:schemeClr val="bg1">
              <a:lumMod val="85000"/>
            </a:schemeClr>
          </a:solidFill>
        </p:spPr>
        <p:txBody>
          <a:bodyPr wrap="square" rtlCol="0">
            <a:spAutoFit/>
          </a:bodyPr>
          <a:lstStyle/>
          <a:p>
            <a:pPr marL="1084263" indent="-1084263"/>
            <a:r>
              <a:rPr lang="en-US" b="1" dirty="0" smtClean="0"/>
              <a:t>Objective:  </a:t>
            </a:r>
            <a:r>
              <a:rPr lang="en-US" dirty="0" smtClean="0"/>
              <a:t>To recognize revenue when (or as) the entity satisfies a performance obligation by transferring a promised good or service</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647001353"/>
              </p:ext>
            </p:extLst>
          </p:nvPr>
        </p:nvGraphicFramePr>
        <p:xfrm>
          <a:off x="116958" y="2455501"/>
          <a:ext cx="4359349" cy="4306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567173013"/>
              </p:ext>
            </p:extLst>
          </p:nvPr>
        </p:nvGraphicFramePr>
        <p:xfrm>
          <a:off x="4692686" y="2512204"/>
          <a:ext cx="4359349" cy="43068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5221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Recognize revenue (continued)</a:t>
            </a:r>
            <a:endParaRPr lang="en-US" dirty="0"/>
          </a:p>
        </p:txBody>
      </p:sp>
      <p:sp>
        <p:nvSpPr>
          <p:cNvPr id="3" name="Content Placeholder 2"/>
          <p:cNvSpPr>
            <a:spLocks noGrp="1"/>
          </p:cNvSpPr>
          <p:nvPr>
            <p:ph idx="1"/>
          </p:nvPr>
        </p:nvSpPr>
        <p:spPr/>
        <p:txBody>
          <a:bodyPr>
            <a:normAutofit lnSpcReduction="10000"/>
          </a:bodyPr>
          <a:lstStyle/>
          <a:p>
            <a:r>
              <a:rPr lang="en-US" dirty="0" smtClean="0"/>
              <a:t>An entity satisfies a performance obligation and recognizes revenue over time if one of the following criteria are met:</a:t>
            </a:r>
          </a:p>
          <a:p>
            <a:pPr marL="0" indent="0">
              <a:buNone/>
            </a:pPr>
            <a:endParaRPr lang="en-US" dirty="0" smtClean="0"/>
          </a:p>
          <a:p>
            <a:pPr lvl="1"/>
            <a:r>
              <a:rPr lang="en-US" dirty="0" smtClean="0"/>
              <a:t>Customer receives and consumes the benefits of the entity’s performance as the entity performs (e.g. cleaning service)</a:t>
            </a:r>
          </a:p>
          <a:p>
            <a:pPr lvl="2"/>
            <a:r>
              <a:rPr lang="en-US" dirty="0" smtClean="0"/>
              <a:t>An objective basis for assessing benefit – hypothetically, would another entity need to substantially re-perform the work the entity has completed to date if that other entity were to fulfill the remaining obligation to the customer?</a:t>
            </a:r>
            <a:r>
              <a:rPr lang="en-US" dirty="0"/>
              <a:t> </a:t>
            </a:r>
            <a:endParaRPr lang="en-US" dirty="0" smtClean="0"/>
          </a:p>
          <a:p>
            <a:pPr marL="914400" lvl="2" indent="0">
              <a:buNone/>
            </a:pPr>
            <a:endParaRPr lang="en-US" dirty="0" smtClean="0"/>
          </a:p>
          <a:p>
            <a:pPr lvl="1"/>
            <a:r>
              <a:rPr lang="en-US" dirty="0" smtClean="0"/>
              <a:t>Entity’s </a:t>
            </a:r>
            <a:r>
              <a:rPr lang="en-US" dirty="0"/>
              <a:t>performance creates or enhances an asset that the customer controls as the asset is created or enhanced (e.g. home addition</a:t>
            </a:r>
            <a:r>
              <a:rPr lang="en-US" dirty="0" smtClean="0"/>
              <a:t>)</a:t>
            </a:r>
          </a:p>
          <a:p>
            <a:pPr marL="457200" lvl="1" indent="0">
              <a:buNone/>
            </a:pPr>
            <a:endParaRPr lang="en-US" dirty="0"/>
          </a:p>
          <a:p>
            <a:pPr lvl="1"/>
            <a:r>
              <a:rPr lang="en-US" dirty="0"/>
              <a:t>Entity’s performance does not create </a:t>
            </a:r>
            <a:r>
              <a:rPr lang="en-US" dirty="0" smtClean="0"/>
              <a:t>an </a:t>
            </a:r>
            <a:r>
              <a:rPr lang="en-US" dirty="0"/>
              <a:t>asset with an alternative use to the entity and the entity has a right to payment for performance completed to date and it expects to fulfill the </a:t>
            </a:r>
            <a:r>
              <a:rPr lang="en-US" dirty="0" smtClean="0"/>
              <a:t>contract </a:t>
            </a:r>
            <a:r>
              <a:rPr lang="en-US" dirty="0"/>
              <a:t>as promised</a:t>
            </a:r>
          </a:p>
          <a:p>
            <a:pPr lvl="2"/>
            <a:endParaRPr lang="en-US" dirty="0" smtClean="0"/>
          </a:p>
        </p:txBody>
      </p:sp>
      <p:sp>
        <p:nvSpPr>
          <p:cNvPr id="4" name="Slide Number Placeholder 3"/>
          <p:cNvSpPr>
            <a:spLocks noGrp="1"/>
          </p:cNvSpPr>
          <p:nvPr>
            <p:ph type="sldNum" sz="quarter" idx="12"/>
          </p:nvPr>
        </p:nvSpPr>
        <p:spPr/>
        <p:txBody>
          <a:bodyPr/>
          <a:lstStyle/>
          <a:p>
            <a:fld id="{87B632A1-D36A-4DCA-9D5C-C20AB96F5D28}" type="slidenum">
              <a:rPr lang="en-US" smtClean="0"/>
              <a:pPr/>
              <a:t>15</a:t>
            </a:fld>
            <a:endParaRPr lang="en-US" dirty="0"/>
          </a:p>
        </p:txBody>
      </p:sp>
    </p:spTree>
    <p:extLst>
      <p:ext uri="{BB962C8B-B14F-4D97-AF65-F5344CB8AC3E}">
        <p14:creationId xmlns:p14="http://schemas.microsoft.com/office/powerpoint/2010/main" val="51789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3241"/>
            <a:ext cx="8229600" cy="657447"/>
          </a:xfrm>
        </p:spPr>
        <p:txBody>
          <a:bodyPr/>
          <a:lstStyle/>
          <a:p>
            <a:r>
              <a:rPr lang="en-US" dirty="0" smtClean="0"/>
              <a:t>Contract costs</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16</a:t>
            </a:fld>
            <a:endParaRPr lang="en-US" dirty="0"/>
          </a:p>
        </p:txBody>
      </p:sp>
      <p:sp>
        <p:nvSpPr>
          <p:cNvPr id="5" name="Rectangle 4"/>
          <p:cNvSpPr/>
          <p:nvPr/>
        </p:nvSpPr>
        <p:spPr>
          <a:xfrm>
            <a:off x="318977" y="2509274"/>
            <a:ext cx="2743200" cy="34130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Costs that would not have been incurred if contract not obtained</a:t>
            </a:r>
          </a:p>
          <a:p>
            <a:r>
              <a:rPr lang="en-US" sz="1600" dirty="0" smtClean="0">
                <a:solidFill>
                  <a:schemeClr val="tx1"/>
                </a:solidFill>
              </a:rPr>
              <a:t>Recognize as an asset if the entity expects to recover those costs.  Practical expedient permits an entity to recognize those costs as an expense when incurred, if the amortization period of the asset the entity would have otherwise recognized is one year or less</a:t>
            </a:r>
          </a:p>
          <a:p>
            <a:r>
              <a:rPr lang="en-US" sz="1400" dirty="0" smtClean="0">
                <a:solidFill>
                  <a:schemeClr val="tx1"/>
                </a:solidFill>
              </a:rPr>
              <a:t>For example:  Sales commissions</a:t>
            </a:r>
            <a:endParaRPr lang="en-US" sz="1400" dirty="0">
              <a:solidFill>
                <a:schemeClr val="tx1"/>
              </a:solidFill>
            </a:endParaRPr>
          </a:p>
        </p:txBody>
      </p:sp>
      <p:sp>
        <p:nvSpPr>
          <p:cNvPr id="7" name="Rectangle 6"/>
          <p:cNvSpPr/>
          <p:nvPr/>
        </p:nvSpPr>
        <p:spPr>
          <a:xfrm>
            <a:off x="3214577" y="2512819"/>
            <a:ext cx="2743200" cy="34130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If the costs are not within the scope of another Topic/IFRS, recognize as an asset if they:</a:t>
            </a:r>
          </a:p>
          <a:p>
            <a:pPr marL="285750" indent="-285750">
              <a:buFont typeface="Arial" panose="020B0604020202020204" pitchFamily="34" charset="0"/>
              <a:buChar char="•"/>
            </a:pPr>
            <a:r>
              <a:rPr lang="en-US" sz="1600" dirty="0" smtClean="0">
                <a:solidFill>
                  <a:schemeClr val="tx1"/>
                </a:solidFill>
              </a:rPr>
              <a:t>Relate directly to a contract</a:t>
            </a:r>
          </a:p>
          <a:p>
            <a:pPr marL="285750" indent="-285750">
              <a:buFont typeface="Arial" panose="020B0604020202020204" pitchFamily="34" charset="0"/>
              <a:buChar char="•"/>
            </a:pPr>
            <a:r>
              <a:rPr lang="en-US" sz="1600" dirty="0" smtClean="0">
                <a:solidFill>
                  <a:schemeClr val="tx1"/>
                </a:solidFill>
              </a:rPr>
              <a:t>Relate to future performance</a:t>
            </a:r>
          </a:p>
          <a:p>
            <a:pPr marL="285750" indent="-285750">
              <a:buFont typeface="Arial" panose="020B0604020202020204" pitchFamily="34" charset="0"/>
              <a:buChar char="•"/>
            </a:pPr>
            <a:r>
              <a:rPr lang="en-US" sz="1600" dirty="0" smtClean="0">
                <a:solidFill>
                  <a:schemeClr val="tx1"/>
                </a:solidFill>
              </a:rPr>
              <a:t>Are expected to be recovered</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US" sz="1600" dirty="0" smtClean="0">
              <a:solidFill>
                <a:schemeClr val="tx1"/>
              </a:solidFill>
            </a:endParaRPr>
          </a:p>
          <a:p>
            <a:pPr marL="285750" indent="-285750">
              <a:buFont typeface="Arial" panose="020B0604020202020204" pitchFamily="34" charset="0"/>
              <a:buChar char="•"/>
            </a:pPr>
            <a:endParaRPr lang="en-US" sz="1600" dirty="0">
              <a:solidFill>
                <a:schemeClr val="tx1"/>
              </a:solidFill>
            </a:endParaRPr>
          </a:p>
          <a:p>
            <a:endParaRPr lang="en-US" sz="1600" dirty="0">
              <a:solidFill>
                <a:schemeClr val="tx1"/>
              </a:solidFill>
            </a:endParaRPr>
          </a:p>
          <a:p>
            <a:r>
              <a:rPr lang="en-US" sz="1400" dirty="0" smtClean="0">
                <a:solidFill>
                  <a:schemeClr val="tx1"/>
                </a:solidFill>
              </a:rPr>
              <a:t>For example:  Pre-contract or setup costs</a:t>
            </a:r>
            <a:endParaRPr lang="en-US" sz="1400" dirty="0">
              <a:solidFill>
                <a:schemeClr val="tx1"/>
              </a:solidFill>
            </a:endParaRPr>
          </a:p>
        </p:txBody>
      </p:sp>
      <p:sp>
        <p:nvSpPr>
          <p:cNvPr id="8" name="Rectangle 7"/>
          <p:cNvSpPr/>
          <p:nvPr/>
        </p:nvSpPr>
        <p:spPr>
          <a:xfrm>
            <a:off x="6110177" y="2512819"/>
            <a:ext cx="2743200" cy="34130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Assets recognized should be amortized on a systematic basis consistent with the pattern of transfer of the goods or services to which the asset relates.</a:t>
            </a:r>
            <a:endParaRPr lang="en-US" sz="1600" dirty="0">
              <a:solidFill>
                <a:schemeClr val="tx1"/>
              </a:solidFill>
            </a:endParaRPr>
          </a:p>
          <a:p>
            <a:r>
              <a:rPr lang="en-US" sz="1600" dirty="0" smtClean="0">
                <a:solidFill>
                  <a:schemeClr val="tx1"/>
                </a:solidFill>
              </a:rPr>
              <a:t>Recognize an impairment loss if the carrying amount of the asset exceeds the remaining consideration to which the entity expects to receive less the costs directly related to providing those goods or services</a:t>
            </a:r>
            <a:endParaRPr lang="en-US" sz="1400" dirty="0">
              <a:solidFill>
                <a:schemeClr val="tx1"/>
              </a:solidFill>
            </a:endParaRPr>
          </a:p>
        </p:txBody>
      </p:sp>
      <p:sp>
        <p:nvSpPr>
          <p:cNvPr id="9" name="Rectangle 8"/>
          <p:cNvSpPr/>
          <p:nvPr/>
        </p:nvSpPr>
        <p:spPr>
          <a:xfrm>
            <a:off x="318977" y="1796892"/>
            <a:ext cx="2743200" cy="71592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Incremental costs of obtaining a contract </a:t>
            </a:r>
            <a:endParaRPr lang="en-US" sz="1400" dirty="0">
              <a:solidFill>
                <a:schemeClr val="tx1"/>
              </a:solidFill>
            </a:endParaRPr>
          </a:p>
        </p:txBody>
      </p:sp>
      <p:sp>
        <p:nvSpPr>
          <p:cNvPr id="10" name="Rectangle 9"/>
          <p:cNvSpPr/>
          <p:nvPr/>
        </p:nvSpPr>
        <p:spPr>
          <a:xfrm>
            <a:off x="3214577" y="1800436"/>
            <a:ext cx="2743200" cy="71592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Costs of fulfilling a contract </a:t>
            </a:r>
            <a:endParaRPr lang="en-US" sz="1400" dirty="0">
              <a:solidFill>
                <a:schemeClr val="tx1"/>
              </a:solidFill>
            </a:endParaRPr>
          </a:p>
        </p:txBody>
      </p:sp>
      <p:sp>
        <p:nvSpPr>
          <p:cNvPr id="11" name="Rectangle 10"/>
          <p:cNvSpPr/>
          <p:nvPr/>
        </p:nvSpPr>
        <p:spPr>
          <a:xfrm>
            <a:off x="6110177" y="1800436"/>
            <a:ext cx="2743200" cy="71592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Amortization and impairment </a:t>
            </a:r>
            <a:endParaRPr lang="en-US" sz="1400" dirty="0">
              <a:solidFill>
                <a:schemeClr val="tx1"/>
              </a:solidFill>
            </a:endParaRPr>
          </a:p>
        </p:txBody>
      </p:sp>
    </p:spTree>
    <p:extLst>
      <p:ext uri="{BB962C8B-B14F-4D97-AF65-F5344CB8AC3E}">
        <p14:creationId xmlns:p14="http://schemas.microsoft.com/office/powerpoint/2010/main" val="825735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requirements</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17</a:t>
            </a:fld>
            <a:endParaRPr lang="en-US" dirty="0"/>
          </a:p>
        </p:txBody>
      </p:sp>
      <p:sp>
        <p:nvSpPr>
          <p:cNvPr id="5" name="TextBox 4"/>
          <p:cNvSpPr txBox="1"/>
          <p:nvPr/>
        </p:nvSpPr>
        <p:spPr>
          <a:xfrm>
            <a:off x="478464" y="2073339"/>
            <a:ext cx="8187070" cy="923330"/>
          </a:xfrm>
          <a:prstGeom prst="rect">
            <a:avLst/>
          </a:prstGeom>
          <a:solidFill>
            <a:schemeClr val="bg1">
              <a:lumMod val="85000"/>
            </a:schemeClr>
          </a:solidFill>
        </p:spPr>
        <p:txBody>
          <a:bodyPr wrap="square" rtlCol="0">
            <a:spAutoFit/>
          </a:bodyPr>
          <a:lstStyle/>
          <a:p>
            <a:pPr marL="1084263" indent="-1084263"/>
            <a:r>
              <a:rPr lang="en-US" b="1" dirty="0" smtClean="0"/>
              <a:t>Objective:  </a:t>
            </a:r>
            <a:r>
              <a:rPr lang="en-US" dirty="0" smtClean="0"/>
              <a:t>To enable users of financial statements to understand the nature, amount, timing and uncertainty of revenue and cash flows arising from contracts with customers</a:t>
            </a:r>
            <a:endParaRPr lang="en-US" dirty="0"/>
          </a:p>
        </p:txBody>
      </p:sp>
      <p:sp>
        <p:nvSpPr>
          <p:cNvPr id="6" name="Rounded Rectangle 5"/>
          <p:cNvSpPr/>
          <p:nvPr/>
        </p:nvSpPr>
        <p:spPr>
          <a:xfrm>
            <a:off x="382772" y="3429000"/>
            <a:ext cx="1722475" cy="155235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Disaggregation of revenue</a:t>
            </a:r>
            <a:endParaRPr lang="en-US" dirty="0">
              <a:solidFill>
                <a:schemeClr val="tx1"/>
              </a:solidFill>
            </a:endParaRPr>
          </a:p>
        </p:txBody>
      </p:sp>
      <p:sp>
        <p:nvSpPr>
          <p:cNvPr id="7" name="Rounded Rectangle 6"/>
          <p:cNvSpPr/>
          <p:nvPr/>
        </p:nvSpPr>
        <p:spPr>
          <a:xfrm>
            <a:off x="382773" y="5069948"/>
            <a:ext cx="1722474" cy="155235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Information about contract balances</a:t>
            </a:r>
            <a:endParaRPr lang="en-US" dirty="0">
              <a:solidFill>
                <a:schemeClr val="tx1"/>
              </a:solidFill>
            </a:endParaRPr>
          </a:p>
        </p:txBody>
      </p:sp>
      <p:sp>
        <p:nvSpPr>
          <p:cNvPr id="8" name="Content Placeholder 2"/>
          <p:cNvSpPr>
            <a:spLocks noGrp="1"/>
          </p:cNvSpPr>
          <p:nvPr>
            <p:ph idx="1"/>
          </p:nvPr>
        </p:nvSpPr>
        <p:spPr>
          <a:xfrm>
            <a:off x="2264735" y="3429000"/>
            <a:ext cx="6400800" cy="1552354"/>
          </a:xfrm>
        </p:spPr>
        <p:txBody>
          <a:bodyPr>
            <a:normAutofit fontScale="92500" lnSpcReduction="20000"/>
          </a:bodyPr>
          <a:lstStyle/>
          <a:p>
            <a:pPr marL="0" indent="0">
              <a:buNone/>
            </a:pPr>
            <a:r>
              <a:rPr lang="en-US" sz="1900" dirty="0" smtClean="0"/>
              <a:t>Disaggregate revenue into categories that depict how revenue and cash flows affected by economic factors</a:t>
            </a:r>
          </a:p>
          <a:p>
            <a:r>
              <a:rPr lang="en-US" sz="1700" dirty="0" smtClean="0"/>
              <a:t>When determining categories, consider: other disclosures, information reviewed by chief operating decision maker and other information used by entity</a:t>
            </a:r>
          </a:p>
          <a:p>
            <a:r>
              <a:rPr lang="en-US" sz="1700" dirty="0" smtClean="0"/>
              <a:t>Explain relationship with segment disclosures</a:t>
            </a:r>
          </a:p>
          <a:p>
            <a:pPr marL="0" indent="0">
              <a:buNone/>
            </a:pPr>
            <a:endParaRPr lang="en-US" sz="2000" dirty="0" smtClean="0"/>
          </a:p>
        </p:txBody>
      </p:sp>
      <p:sp>
        <p:nvSpPr>
          <p:cNvPr id="9" name="Content Placeholder 2"/>
          <p:cNvSpPr txBox="1">
            <a:spLocks/>
          </p:cNvSpPr>
          <p:nvPr/>
        </p:nvSpPr>
        <p:spPr>
          <a:xfrm>
            <a:off x="2268273" y="5048754"/>
            <a:ext cx="6400800" cy="1552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 combination of qualitative and quantitative disclosures</a:t>
            </a:r>
          </a:p>
          <a:p>
            <a:r>
              <a:rPr lang="en-US" sz="1600" dirty="0" smtClean="0"/>
              <a:t>Opening and closing balances</a:t>
            </a:r>
          </a:p>
          <a:p>
            <a:r>
              <a:rPr lang="en-US" sz="1600" dirty="0" smtClean="0"/>
              <a:t>Amount of revenue recognized from contracts</a:t>
            </a:r>
          </a:p>
          <a:p>
            <a:r>
              <a:rPr lang="en-US" sz="1600" dirty="0" smtClean="0"/>
              <a:t>Explanation of significant changes in contract balances</a:t>
            </a:r>
          </a:p>
          <a:p>
            <a:pPr marL="0" indent="0">
              <a:buFont typeface="Arial" pitchFamily="34" charset="0"/>
              <a:buNone/>
            </a:pPr>
            <a:endParaRPr lang="en-US" sz="2000" dirty="0" smtClean="0"/>
          </a:p>
        </p:txBody>
      </p:sp>
    </p:spTree>
    <p:extLst>
      <p:ext uri="{BB962C8B-B14F-4D97-AF65-F5344CB8AC3E}">
        <p14:creationId xmlns:p14="http://schemas.microsoft.com/office/powerpoint/2010/main" val="417320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requirements (continued)</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18</a:t>
            </a:fld>
            <a:endParaRPr lang="en-US" dirty="0"/>
          </a:p>
        </p:txBody>
      </p:sp>
      <p:sp>
        <p:nvSpPr>
          <p:cNvPr id="7" name="Rounded Rectangle 6"/>
          <p:cNvSpPr/>
          <p:nvPr/>
        </p:nvSpPr>
        <p:spPr>
          <a:xfrm>
            <a:off x="382772" y="5218810"/>
            <a:ext cx="1594883" cy="143736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Interim disclosure requirements</a:t>
            </a:r>
            <a:endParaRPr lang="en-US" dirty="0">
              <a:solidFill>
                <a:schemeClr val="tx1"/>
              </a:solidFill>
            </a:endParaRPr>
          </a:p>
        </p:txBody>
      </p:sp>
      <p:sp>
        <p:nvSpPr>
          <p:cNvPr id="8" name="Content Placeholder 2"/>
          <p:cNvSpPr>
            <a:spLocks noGrp="1"/>
          </p:cNvSpPr>
          <p:nvPr>
            <p:ph idx="1"/>
          </p:nvPr>
        </p:nvSpPr>
        <p:spPr>
          <a:xfrm>
            <a:off x="2275368" y="2174306"/>
            <a:ext cx="6400800" cy="1552354"/>
          </a:xfrm>
        </p:spPr>
        <p:txBody>
          <a:bodyPr>
            <a:normAutofit/>
          </a:bodyPr>
          <a:lstStyle/>
          <a:p>
            <a:r>
              <a:rPr lang="en-US" dirty="0" smtClean="0"/>
              <a:t>Disclose aggregate amount of the transaction price allocated to remaining performance obligations</a:t>
            </a:r>
          </a:p>
          <a:p>
            <a:r>
              <a:rPr lang="en-US" dirty="0" smtClean="0"/>
              <a:t>Quantitative or qualitative explanation of when amounts will be recognized as revenue</a:t>
            </a:r>
          </a:p>
          <a:p>
            <a:pPr marL="0" indent="0">
              <a:buNone/>
            </a:pPr>
            <a:endParaRPr lang="en-US" dirty="0" smtClean="0"/>
          </a:p>
        </p:txBody>
      </p:sp>
      <p:sp>
        <p:nvSpPr>
          <p:cNvPr id="9" name="Content Placeholder 2"/>
          <p:cNvSpPr txBox="1">
            <a:spLocks/>
          </p:cNvSpPr>
          <p:nvPr/>
        </p:nvSpPr>
        <p:spPr>
          <a:xfrm>
            <a:off x="2278906" y="3687730"/>
            <a:ext cx="6400800" cy="5439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Fulfilment and incremental costs of obtaining the contract</a:t>
            </a:r>
          </a:p>
          <a:p>
            <a:pPr marL="0" indent="0">
              <a:buFont typeface="Arial" pitchFamily="34" charset="0"/>
              <a:buNone/>
            </a:pPr>
            <a:endParaRPr lang="en-US" dirty="0" smtClean="0"/>
          </a:p>
        </p:txBody>
      </p:sp>
      <p:sp>
        <p:nvSpPr>
          <p:cNvPr id="10" name="Content Placeholder 2"/>
          <p:cNvSpPr txBox="1">
            <a:spLocks/>
          </p:cNvSpPr>
          <p:nvPr/>
        </p:nvSpPr>
        <p:spPr>
          <a:xfrm>
            <a:off x="2293073" y="5188673"/>
            <a:ext cx="6400800" cy="1651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All quantitative disclosures in annual and interim for:</a:t>
            </a:r>
          </a:p>
          <a:p>
            <a:r>
              <a:rPr lang="en-US" dirty="0" smtClean="0"/>
              <a:t>Disaggregation of revenue</a:t>
            </a:r>
          </a:p>
          <a:p>
            <a:r>
              <a:rPr lang="en-US" dirty="0" smtClean="0"/>
              <a:t>Contract assets and contract liabilities</a:t>
            </a:r>
          </a:p>
          <a:p>
            <a:r>
              <a:rPr lang="en-US" dirty="0" smtClean="0"/>
              <a:t>Remaining performance obligations</a:t>
            </a:r>
          </a:p>
          <a:p>
            <a:endParaRPr lang="en-US" dirty="0" smtClean="0"/>
          </a:p>
          <a:p>
            <a:pPr marL="0" indent="0">
              <a:buFont typeface="Arial" pitchFamily="34" charset="0"/>
              <a:buNone/>
            </a:pPr>
            <a:endParaRPr lang="en-US" dirty="0" smtClean="0"/>
          </a:p>
        </p:txBody>
      </p:sp>
      <p:sp>
        <p:nvSpPr>
          <p:cNvPr id="12" name="Rounded Rectangle 11"/>
          <p:cNvSpPr/>
          <p:nvPr/>
        </p:nvSpPr>
        <p:spPr>
          <a:xfrm>
            <a:off x="382771" y="3634509"/>
            <a:ext cx="1594883" cy="143736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Contract costs</a:t>
            </a:r>
            <a:endParaRPr lang="en-US" dirty="0">
              <a:solidFill>
                <a:schemeClr val="tx1"/>
              </a:solidFill>
            </a:endParaRPr>
          </a:p>
        </p:txBody>
      </p:sp>
      <p:sp>
        <p:nvSpPr>
          <p:cNvPr id="13" name="Rounded Rectangle 12"/>
          <p:cNvSpPr/>
          <p:nvPr/>
        </p:nvSpPr>
        <p:spPr>
          <a:xfrm>
            <a:off x="382772" y="2106966"/>
            <a:ext cx="1594883" cy="143736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Remaining performance obligations</a:t>
            </a:r>
            <a:endParaRPr lang="en-US" dirty="0">
              <a:solidFill>
                <a:schemeClr val="tx1"/>
              </a:solidFill>
            </a:endParaRPr>
          </a:p>
        </p:txBody>
      </p:sp>
    </p:spTree>
    <p:extLst>
      <p:ext uri="{BB962C8B-B14F-4D97-AF65-F5344CB8AC3E}">
        <p14:creationId xmlns:p14="http://schemas.microsoft.com/office/powerpoint/2010/main" val="226366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Leases</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19</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480826656"/>
              </p:ext>
            </p:extLst>
          </p:nvPr>
        </p:nvGraphicFramePr>
        <p:xfrm>
          <a:off x="457200" y="2306638"/>
          <a:ext cx="8229600"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97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marL="0" indent="0">
              <a:buNone/>
            </a:pPr>
            <a:endParaRPr lang="en-US" sz="2200" dirty="0" smtClean="0"/>
          </a:p>
          <a:p>
            <a:r>
              <a:rPr lang="en-US" sz="2200" dirty="0" smtClean="0"/>
              <a:t>Revenue Recognition</a:t>
            </a:r>
          </a:p>
          <a:p>
            <a:r>
              <a:rPr lang="en-US" sz="2200" dirty="0" smtClean="0"/>
              <a:t>Proposed Lease Accounting Standard</a:t>
            </a:r>
          </a:p>
          <a:p>
            <a:r>
              <a:rPr lang="en-US" sz="2200" dirty="0" smtClean="0"/>
              <a:t>Multi Employer Plan Disclosures</a:t>
            </a:r>
          </a:p>
          <a:p>
            <a:r>
              <a:rPr lang="en-US" sz="2200" dirty="0" smtClean="0"/>
              <a:t>Going Concern Exposure Draft</a:t>
            </a:r>
          </a:p>
          <a:p>
            <a:r>
              <a:rPr lang="en-US" sz="2200" dirty="0" smtClean="0"/>
              <a:t>Private Company Standards</a:t>
            </a:r>
          </a:p>
          <a:p>
            <a:endParaRPr lang="en-US" sz="2200"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a:t>
            </a:fld>
            <a:endParaRPr lang="en-US" dirty="0"/>
          </a:p>
        </p:txBody>
      </p:sp>
    </p:spTree>
    <p:extLst>
      <p:ext uri="{BB962C8B-B14F-4D97-AF65-F5344CB8AC3E}">
        <p14:creationId xmlns:p14="http://schemas.microsoft.com/office/powerpoint/2010/main" val="1527180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Right-of-Use Model</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20</a:t>
            </a:fld>
            <a:endParaRPr lang="en-US" dirty="0"/>
          </a:p>
        </p:txBody>
      </p:sp>
      <p:sp>
        <p:nvSpPr>
          <p:cNvPr id="5" name="TextBox 4"/>
          <p:cNvSpPr txBox="1"/>
          <p:nvPr/>
        </p:nvSpPr>
        <p:spPr>
          <a:xfrm>
            <a:off x="812219" y="2590800"/>
            <a:ext cx="7505700" cy="707886"/>
          </a:xfrm>
          <a:prstGeom prst="rect">
            <a:avLst/>
          </a:prstGeom>
          <a:noFill/>
        </p:spPr>
        <p:txBody>
          <a:bodyPr wrap="square" rtlCol="0">
            <a:spAutoFit/>
          </a:bodyPr>
          <a:lstStyle/>
          <a:p>
            <a:r>
              <a:rPr lang="en-US" sz="2000" b="1" i="1" dirty="0" smtClean="0"/>
              <a:t>A lease contract is one in which the right to control the use of an asset (for a period of time) is transferred to the lessee.</a:t>
            </a:r>
            <a:endParaRPr lang="en-US" sz="2000" b="1" i="1"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687150400"/>
              </p:ext>
            </p:extLst>
          </p:nvPr>
        </p:nvGraphicFramePr>
        <p:xfrm>
          <a:off x="457200" y="1882524"/>
          <a:ext cx="8229600" cy="494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17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Rationale (Lessee)</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21</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029915159"/>
              </p:ext>
            </p:extLst>
          </p:nvPr>
        </p:nvGraphicFramePr>
        <p:xfrm>
          <a:off x="457200" y="2306638"/>
          <a:ext cx="8229600"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707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22</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32403892"/>
              </p:ext>
            </p:extLst>
          </p:nvPr>
        </p:nvGraphicFramePr>
        <p:xfrm>
          <a:off x="1676400" y="2209799"/>
          <a:ext cx="6019800" cy="448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768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Redeliberations – Lessee Model</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23</a:t>
            </a:fld>
            <a:endParaRPr lang="en-US" dirty="0"/>
          </a:p>
        </p:txBody>
      </p:sp>
      <p:sp>
        <p:nvSpPr>
          <p:cNvPr id="5" name="Rectangle 4"/>
          <p:cNvSpPr/>
          <p:nvPr/>
        </p:nvSpPr>
        <p:spPr>
          <a:xfrm>
            <a:off x="893134" y="2532328"/>
            <a:ext cx="1188720" cy="6400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1">
            <a:schemeClr val="lt2"/>
          </a:fillRef>
          <a:effectRef idx="1">
            <a:schemeClr val="accent1"/>
          </a:effectRef>
          <a:fontRef idx="minor">
            <a:schemeClr val="dk1"/>
          </a:fontRef>
        </p:style>
        <p:txBody>
          <a:bodyPr rtlCol="0" anchor="ctr"/>
          <a:lstStyle/>
          <a:p>
            <a:pPr algn="ctr"/>
            <a:r>
              <a:rPr lang="en-US" dirty="0" smtClean="0"/>
              <a:t>Balance Sheet</a:t>
            </a:r>
            <a:endParaRPr lang="en-US" dirty="0"/>
          </a:p>
        </p:txBody>
      </p:sp>
      <p:sp>
        <p:nvSpPr>
          <p:cNvPr id="6" name="Rectangle 5"/>
          <p:cNvSpPr/>
          <p:nvPr/>
        </p:nvSpPr>
        <p:spPr>
          <a:xfrm>
            <a:off x="7019312" y="2532328"/>
            <a:ext cx="1188720" cy="6400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1">
            <a:schemeClr val="lt2"/>
          </a:fillRef>
          <a:effectRef idx="1">
            <a:schemeClr val="accent1"/>
          </a:effectRef>
          <a:fontRef idx="minor">
            <a:schemeClr val="dk1"/>
          </a:fontRef>
        </p:style>
        <p:txBody>
          <a:bodyPr rtlCol="0" anchor="ctr"/>
          <a:lstStyle/>
          <a:p>
            <a:pPr algn="ctr"/>
            <a:r>
              <a:rPr lang="en-US" dirty="0" smtClean="0"/>
              <a:t>Income Statement</a:t>
            </a:r>
            <a:endParaRPr lang="en-US" dirty="0"/>
          </a:p>
        </p:txBody>
      </p:sp>
      <p:sp>
        <p:nvSpPr>
          <p:cNvPr id="7" name="Rectangle 6"/>
          <p:cNvSpPr/>
          <p:nvPr/>
        </p:nvSpPr>
        <p:spPr>
          <a:xfrm>
            <a:off x="95693" y="6231430"/>
            <a:ext cx="8382000" cy="523220"/>
          </a:xfrm>
          <a:prstGeom prst="rect">
            <a:avLst/>
          </a:prstGeom>
        </p:spPr>
        <p:txBody>
          <a:bodyPr wrap="square">
            <a:spAutoFit/>
          </a:bodyPr>
          <a:lstStyle/>
          <a:p>
            <a:pPr marR="65570"/>
            <a:r>
              <a:rPr lang="en-US" sz="1400" dirty="0" smtClean="0">
                <a:solidFill>
                  <a:srgbClr val="000000"/>
                </a:solidFill>
              </a:rPr>
              <a:t>¹ Measured at present value of lease payments</a:t>
            </a:r>
            <a:endParaRPr lang="en-US" sz="1400" dirty="0">
              <a:solidFill>
                <a:srgbClr val="3D3D3D"/>
              </a:solidFill>
            </a:endParaRPr>
          </a:p>
          <a:p>
            <a:pPr marR="65570"/>
            <a:r>
              <a:rPr lang="en-US" sz="1400" dirty="0" smtClean="0">
                <a:solidFill>
                  <a:srgbClr val="000000"/>
                </a:solidFill>
              </a:rPr>
              <a:t>² Initially measured at same amount as liability, plus prepayments and initial direct costs</a:t>
            </a:r>
            <a:endParaRPr lang="en-US" sz="14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165947432"/>
              </p:ext>
            </p:extLst>
          </p:nvPr>
        </p:nvGraphicFramePr>
        <p:xfrm>
          <a:off x="470026" y="2668988"/>
          <a:ext cx="8229600"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69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Leases – Where We are Now</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6355716"/>
              </p:ext>
            </p:extLst>
          </p:nvPr>
        </p:nvGraphicFramePr>
        <p:xfrm>
          <a:off x="0" y="1969610"/>
          <a:ext cx="8725154" cy="4679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338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Lessee Disclosures</a:t>
            </a:r>
            <a:endParaRPr lang="en-US" dirty="0"/>
          </a:p>
        </p:txBody>
      </p:sp>
      <p:sp>
        <p:nvSpPr>
          <p:cNvPr id="3" name="Content Placeholder 2"/>
          <p:cNvSpPr>
            <a:spLocks noGrp="1"/>
          </p:cNvSpPr>
          <p:nvPr>
            <p:ph idx="1"/>
          </p:nvPr>
        </p:nvSpPr>
        <p:spPr/>
        <p:txBody>
          <a:bodyPr/>
          <a:lstStyle/>
          <a:p>
            <a:r>
              <a:rPr lang="en-US" dirty="0" smtClean="0"/>
              <a:t>Description of leases</a:t>
            </a:r>
          </a:p>
          <a:p>
            <a:r>
              <a:rPr lang="en-US" dirty="0" smtClean="0"/>
              <a:t>Lease Terms (extension options, Variable lease payments &amp; Residual value guarantees)</a:t>
            </a:r>
          </a:p>
          <a:p>
            <a:r>
              <a:rPr lang="en-US" dirty="0" smtClean="0"/>
              <a:t>Restrictions and/or covenants</a:t>
            </a:r>
          </a:p>
          <a:p>
            <a:r>
              <a:rPr lang="en-US" dirty="0" smtClean="0"/>
              <a:t>Information about leases not yet commenced</a:t>
            </a:r>
          </a:p>
          <a:p>
            <a:r>
              <a:rPr lang="en-US" dirty="0" smtClean="0"/>
              <a:t>Maturity analysis of undiscounted cash flows for 5 years and thereafter</a:t>
            </a:r>
          </a:p>
          <a:p>
            <a:r>
              <a:rPr lang="en-US" dirty="0" smtClean="0"/>
              <a:t>Expense relating to variable lease payments</a:t>
            </a:r>
          </a:p>
          <a:p>
            <a:r>
              <a:rPr lang="en-US" dirty="0" smtClean="0"/>
              <a:t>Risks arising from leases</a:t>
            </a:r>
          </a:p>
          <a:p>
            <a:r>
              <a:rPr lang="en-US" dirty="0" smtClean="0"/>
              <a:t>Significant assumptions</a:t>
            </a:r>
          </a:p>
          <a:p>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25</a:t>
            </a:fld>
            <a:endParaRPr lang="en-US" dirty="0"/>
          </a:p>
        </p:txBody>
      </p:sp>
    </p:spTree>
    <p:extLst>
      <p:ext uri="{BB962C8B-B14F-4D97-AF65-F5344CB8AC3E}">
        <p14:creationId xmlns:p14="http://schemas.microsoft.com/office/powerpoint/2010/main" val="2511071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the (Eventual) Leases Standard</a:t>
            </a:r>
            <a:endParaRPr lang="en-US" dirty="0"/>
          </a:p>
        </p:txBody>
      </p:sp>
      <p:sp>
        <p:nvSpPr>
          <p:cNvPr id="3" name="Content Placeholder 2"/>
          <p:cNvSpPr>
            <a:spLocks noGrp="1"/>
          </p:cNvSpPr>
          <p:nvPr>
            <p:ph idx="1"/>
          </p:nvPr>
        </p:nvSpPr>
        <p:spPr>
          <a:xfrm>
            <a:off x="457200" y="2307266"/>
            <a:ext cx="8229600" cy="4253022"/>
          </a:xfrm>
        </p:spPr>
        <p:txBody>
          <a:bodyPr>
            <a:normAutofit/>
          </a:bodyPr>
          <a:lstStyle/>
          <a:p>
            <a:r>
              <a:rPr lang="en-US" dirty="0"/>
              <a:t>Inventory all leases </a:t>
            </a:r>
          </a:p>
          <a:p>
            <a:pPr lvl="1"/>
            <a:r>
              <a:rPr lang="en-US" dirty="0"/>
              <a:t>Donated space (no or nominal rent) excluded </a:t>
            </a:r>
            <a:endParaRPr lang="en-US" dirty="0" smtClean="0"/>
          </a:p>
          <a:p>
            <a:pPr marL="457200" lvl="1" indent="0">
              <a:buNone/>
            </a:pPr>
            <a:endParaRPr lang="en-US" dirty="0"/>
          </a:p>
          <a:p>
            <a:r>
              <a:rPr lang="en-US" dirty="0"/>
              <a:t>Assess capitalization threshold </a:t>
            </a:r>
            <a:endParaRPr lang="en-US" dirty="0" smtClean="0"/>
          </a:p>
          <a:p>
            <a:pPr marL="0" indent="0">
              <a:buNone/>
            </a:pPr>
            <a:endParaRPr lang="en-US" dirty="0"/>
          </a:p>
          <a:p>
            <a:r>
              <a:rPr lang="en-US" dirty="0"/>
              <a:t>Monitor the continued developments in the project at fasb.org </a:t>
            </a:r>
            <a:endParaRPr lang="en-US" dirty="0" smtClean="0"/>
          </a:p>
          <a:p>
            <a:pPr marL="0" indent="0">
              <a:buNone/>
            </a:pPr>
            <a:endParaRPr lang="en-US" dirty="0"/>
          </a:p>
          <a:p>
            <a:r>
              <a:rPr lang="en-US" dirty="0"/>
              <a:t>Depending on final decisions: </a:t>
            </a:r>
          </a:p>
          <a:p>
            <a:pPr lvl="1"/>
            <a:r>
              <a:rPr lang="en-US" dirty="0"/>
              <a:t>Understand any potential impact on debt financial covenants (debt/equity ratios) and any other key financial metrics by which the organization is measured. </a:t>
            </a:r>
          </a:p>
          <a:p>
            <a:pPr lvl="1"/>
            <a:r>
              <a:rPr lang="en-US" dirty="0"/>
              <a:t>Understand any potential impact on cost recovery agreements (primarily, equipment leases). </a:t>
            </a:r>
            <a:r>
              <a:rPr lang="en-US" dirty="0" smtClean="0"/>
              <a:t>Could have an impact on government contractors. </a:t>
            </a:r>
            <a:endParaRPr lang="en-US" dirty="0"/>
          </a:p>
          <a:p>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26</a:t>
            </a:fld>
            <a:endParaRPr lang="en-US" dirty="0"/>
          </a:p>
        </p:txBody>
      </p:sp>
    </p:spTree>
    <p:extLst>
      <p:ext uri="{BB962C8B-B14F-4D97-AF65-F5344CB8AC3E}">
        <p14:creationId xmlns:p14="http://schemas.microsoft.com/office/powerpoint/2010/main" val="398379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the (Eventual) Leases Standard</a:t>
            </a:r>
            <a:r>
              <a:rPr lang="en-US" dirty="0" smtClean="0"/>
              <a:t> </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27</a:t>
            </a:fld>
            <a:endParaRPr lang="en-US" dirty="0"/>
          </a:p>
        </p:txBody>
      </p:sp>
      <p:sp>
        <p:nvSpPr>
          <p:cNvPr id="5" name="Rectangle 4"/>
          <p:cNvSpPr/>
          <p:nvPr/>
        </p:nvSpPr>
        <p:spPr>
          <a:xfrm>
            <a:off x="754911" y="2413338"/>
            <a:ext cx="7921255" cy="2031325"/>
          </a:xfrm>
          <a:prstGeom prst="rect">
            <a:avLst/>
          </a:prstGeom>
        </p:spPr>
        <p:txBody>
          <a:bodyPr wrap="square">
            <a:spAutoFit/>
          </a:bodyPr>
          <a:lstStyle/>
          <a:p>
            <a:pPr marL="273050" indent="-273050">
              <a:buClr>
                <a:prstClr val="black"/>
              </a:buClr>
              <a:defRPr/>
            </a:pPr>
            <a:r>
              <a:rPr lang="en-US" dirty="0">
                <a:solidFill>
                  <a:prstClr val="black"/>
                </a:solidFill>
                <a:latin typeface="Arial" charset="0"/>
              </a:rPr>
              <a:t>Implementation - 2018?</a:t>
            </a:r>
          </a:p>
          <a:p>
            <a:pPr marL="273050" indent="-273050">
              <a:buClr>
                <a:prstClr val="black"/>
              </a:buClr>
              <a:defRPr/>
            </a:pPr>
            <a:endParaRPr lang="en-US" dirty="0">
              <a:solidFill>
                <a:prstClr val="black"/>
              </a:solidFill>
              <a:latin typeface="Arial" charset="0"/>
            </a:endParaRPr>
          </a:p>
          <a:p>
            <a:pPr marL="273050" indent="-273050">
              <a:buClr>
                <a:prstClr val="black"/>
              </a:buClr>
              <a:defRPr/>
            </a:pPr>
            <a:r>
              <a:rPr lang="en-US" dirty="0">
                <a:solidFill>
                  <a:prstClr val="black"/>
                </a:solidFill>
                <a:latin typeface="Arial" charset="0"/>
              </a:rPr>
              <a:t>Start planning now</a:t>
            </a:r>
          </a:p>
          <a:p>
            <a:pPr>
              <a:buClr>
                <a:prstClr val="black"/>
              </a:buClr>
              <a:defRPr/>
            </a:pPr>
            <a:endParaRPr lang="en-US" dirty="0">
              <a:solidFill>
                <a:prstClr val="black"/>
              </a:solidFill>
              <a:latin typeface="Arial" charset="0"/>
            </a:endParaRPr>
          </a:p>
          <a:p>
            <a:pPr marL="273050" indent="-273050">
              <a:buClr>
                <a:prstClr val="black"/>
              </a:buClr>
              <a:defRPr/>
            </a:pPr>
            <a:r>
              <a:rPr lang="en-US" dirty="0">
                <a:solidFill>
                  <a:prstClr val="black"/>
                </a:solidFill>
                <a:latin typeface="Arial" charset="0"/>
              </a:rPr>
              <a:t>Identify appropriate resources</a:t>
            </a:r>
          </a:p>
          <a:p>
            <a:pPr marL="273050" indent="-273050">
              <a:buClr>
                <a:prstClr val="black"/>
              </a:buClr>
              <a:defRPr/>
            </a:pPr>
            <a:endParaRPr lang="en-US" dirty="0">
              <a:solidFill>
                <a:prstClr val="black"/>
              </a:solidFill>
              <a:latin typeface="Arial" charset="0"/>
            </a:endParaRPr>
          </a:p>
          <a:p>
            <a:pPr marL="273050" indent="-273050">
              <a:buClr>
                <a:prstClr val="black"/>
              </a:buClr>
              <a:defRPr/>
            </a:pPr>
            <a:r>
              <a:rPr lang="en-US" dirty="0">
                <a:solidFill>
                  <a:prstClr val="black"/>
                </a:solidFill>
                <a:latin typeface="Arial" charset="0"/>
              </a:rPr>
              <a:t>Discuss implications</a:t>
            </a:r>
          </a:p>
        </p:txBody>
      </p:sp>
    </p:spTree>
    <p:extLst>
      <p:ext uri="{BB962C8B-B14F-4D97-AF65-F5344CB8AC3E}">
        <p14:creationId xmlns:p14="http://schemas.microsoft.com/office/powerpoint/2010/main" val="38825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ASU 2011-09 Multi-employer Plans</a:t>
            </a:r>
            <a:endParaRPr lang="en-US" dirty="0"/>
          </a:p>
        </p:txBody>
      </p:sp>
      <p:sp>
        <p:nvSpPr>
          <p:cNvPr id="3" name="Content Placeholder 2"/>
          <p:cNvSpPr>
            <a:spLocks noGrp="1"/>
          </p:cNvSpPr>
          <p:nvPr>
            <p:ph idx="1"/>
          </p:nvPr>
        </p:nvSpPr>
        <p:spPr>
          <a:xfrm>
            <a:off x="457200" y="2307266"/>
            <a:ext cx="8229600" cy="4401878"/>
          </a:xfrm>
        </p:spPr>
        <p:txBody>
          <a:bodyPr>
            <a:normAutofit/>
          </a:bodyPr>
          <a:lstStyle/>
          <a:p>
            <a:r>
              <a:rPr lang="en-US" sz="1900" dirty="0" smtClean="0"/>
              <a:t>Added </a:t>
            </a:r>
            <a:r>
              <a:rPr lang="en-US" sz="1900" dirty="0"/>
              <a:t>significant disclosure </a:t>
            </a:r>
            <a:r>
              <a:rPr lang="en-US" sz="1900" dirty="0" smtClean="0"/>
              <a:t>requirements</a:t>
            </a:r>
          </a:p>
          <a:p>
            <a:pPr lvl="1"/>
            <a:r>
              <a:rPr lang="en-US" sz="1700" dirty="0" smtClean="0"/>
              <a:t>Plan </a:t>
            </a:r>
            <a:r>
              <a:rPr lang="en-US" sz="1700" dirty="0"/>
              <a:t>names, plan numbers and </a:t>
            </a:r>
            <a:r>
              <a:rPr lang="en-US" sz="1700" dirty="0" smtClean="0"/>
              <a:t>EIN</a:t>
            </a:r>
          </a:p>
          <a:p>
            <a:pPr lvl="1"/>
            <a:r>
              <a:rPr lang="en-US" sz="1700" dirty="0" smtClean="0"/>
              <a:t>Level </a:t>
            </a:r>
            <a:r>
              <a:rPr lang="en-US" sz="1700" dirty="0"/>
              <a:t>of </a:t>
            </a:r>
            <a:r>
              <a:rPr lang="en-US" sz="1700" dirty="0" smtClean="0"/>
              <a:t>participation</a:t>
            </a:r>
          </a:p>
          <a:p>
            <a:pPr lvl="1"/>
            <a:r>
              <a:rPr lang="en-US" sz="1700" dirty="0" smtClean="0"/>
              <a:t>Financial </a:t>
            </a:r>
            <a:r>
              <a:rPr lang="en-US" sz="1700" dirty="0"/>
              <a:t>health of </a:t>
            </a:r>
            <a:r>
              <a:rPr lang="en-US" sz="1700" dirty="0" smtClean="0"/>
              <a:t>plan</a:t>
            </a:r>
          </a:p>
          <a:p>
            <a:pPr lvl="1"/>
            <a:r>
              <a:rPr lang="en-US" sz="1700" dirty="0" smtClean="0"/>
              <a:t>Nature </a:t>
            </a:r>
            <a:r>
              <a:rPr lang="en-US" sz="1700" dirty="0"/>
              <a:t>of employer commitments to the </a:t>
            </a:r>
            <a:r>
              <a:rPr lang="en-US" sz="1700" dirty="0" smtClean="0"/>
              <a:t>plan</a:t>
            </a:r>
          </a:p>
          <a:p>
            <a:pPr lvl="1"/>
            <a:r>
              <a:rPr lang="en-US" sz="1700" dirty="0" smtClean="0"/>
              <a:t>Description </a:t>
            </a:r>
            <a:r>
              <a:rPr lang="en-US" sz="1700" dirty="0"/>
              <a:t>of plan </a:t>
            </a:r>
            <a:r>
              <a:rPr lang="en-US" sz="1700" dirty="0" smtClean="0"/>
              <a:t>benefits</a:t>
            </a:r>
          </a:p>
          <a:p>
            <a:pPr lvl="1"/>
            <a:r>
              <a:rPr lang="en-US" sz="1700" dirty="0" smtClean="0"/>
              <a:t>Qualitative </a:t>
            </a:r>
            <a:r>
              <a:rPr lang="en-US" sz="1700" dirty="0"/>
              <a:t>description of potential </a:t>
            </a:r>
            <a:r>
              <a:rPr lang="en-US" sz="1700" dirty="0" smtClean="0"/>
              <a:t>responsibilities</a:t>
            </a:r>
          </a:p>
          <a:p>
            <a:pPr lvl="1"/>
            <a:r>
              <a:rPr lang="en-US" sz="1700" dirty="0" smtClean="0"/>
              <a:t>Other </a:t>
            </a:r>
            <a:r>
              <a:rPr lang="en-US" sz="1700" dirty="0"/>
              <a:t>information deemed helpful to the </a:t>
            </a:r>
            <a:r>
              <a:rPr lang="en-US" sz="1700" dirty="0" smtClean="0"/>
              <a:t>users</a:t>
            </a:r>
          </a:p>
          <a:p>
            <a:pPr lvl="1"/>
            <a:r>
              <a:rPr lang="en-US" sz="1700" dirty="0" smtClean="0"/>
              <a:t>Effective for periods ending after December 15, 2012</a:t>
            </a:r>
            <a:endParaRPr lang="en-US" sz="17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28</a:t>
            </a:fld>
            <a:endParaRPr lang="en-US" dirty="0"/>
          </a:p>
        </p:txBody>
      </p:sp>
    </p:spTree>
    <p:extLst>
      <p:ext uri="{BB962C8B-B14F-4D97-AF65-F5344CB8AC3E}">
        <p14:creationId xmlns:p14="http://schemas.microsoft.com/office/powerpoint/2010/main" val="244711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Concern Exposure Draft</a:t>
            </a:r>
            <a:endParaRPr lang="en-US" dirty="0"/>
          </a:p>
        </p:txBody>
      </p:sp>
      <p:sp>
        <p:nvSpPr>
          <p:cNvPr id="3" name="Content Placeholder 2"/>
          <p:cNvSpPr>
            <a:spLocks noGrp="1"/>
          </p:cNvSpPr>
          <p:nvPr>
            <p:ph idx="1"/>
          </p:nvPr>
        </p:nvSpPr>
        <p:spPr>
          <a:xfrm>
            <a:off x="457200" y="2307265"/>
            <a:ext cx="8229600" cy="4274287"/>
          </a:xfrm>
        </p:spPr>
        <p:txBody>
          <a:bodyPr>
            <a:normAutofit/>
          </a:bodyPr>
          <a:lstStyle/>
          <a:p>
            <a:pPr marL="0" indent="0">
              <a:buNone/>
            </a:pPr>
            <a:r>
              <a:rPr lang="en-US" sz="2000" dirty="0"/>
              <a:t>An entity would evaluate going concern uncertainties by assessing the likelihood that the entity would be unable to meet its obligations as they become due within </a:t>
            </a:r>
            <a:r>
              <a:rPr lang="en-US" sz="2000" b="1" dirty="0"/>
              <a:t>24 months </a:t>
            </a:r>
            <a:r>
              <a:rPr lang="en-US" sz="2000" dirty="0"/>
              <a:t>after the financial statement date. </a:t>
            </a:r>
          </a:p>
          <a:p>
            <a:pPr marL="0" indent="0">
              <a:buNone/>
            </a:pPr>
            <a:endParaRPr lang="en-US" sz="2000" dirty="0" smtClean="0"/>
          </a:p>
          <a:p>
            <a:pPr marL="0" indent="0">
              <a:buNone/>
            </a:pPr>
            <a:r>
              <a:rPr lang="en-US" sz="2000" dirty="0"/>
              <a:t>Evaluate at each annual and interim reporting period and start providing footnote disclosures when it is </a:t>
            </a:r>
            <a:r>
              <a:rPr lang="en-US" sz="2000" dirty="0" smtClean="0"/>
              <a:t>either: </a:t>
            </a:r>
            <a:endParaRPr lang="en-US" sz="2000" dirty="0"/>
          </a:p>
          <a:p>
            <a:pPr marL="457200" indent="-457200">
              <a:buAutoNum type="arabicParenBoth"/>
            </a:pPr>
            <a:r>
              <a:rPr lang="en-US" sz="2000" i="1" dirty="0" smtClean="0"/>
              <a:t>more </a:t>
            </a:r>
            <a:r>
              <a:rPr lang="en-US" sz="2000" i="1" dirty="0"/>
              <a:t>likely than not </a:t>
            </a:r>
            <a:r>
              <a:rPr lang="en-US" sz="2000" dirty="0"/>
              <a:t>that the entity will be unable to meet its obligations within 12 months after the financial statement date without taking actions outside the ordinary course of business or </a:t>
            </a:r>
            <a:endParaRPr lang="en-US" sz="2000" dirty="0" smtClean="0"/>
          </a:p>
          <a:p>
            <a:pPr marL="457200" indent="-457200">
              <a:buAutoNum type="arabicParenBoth"/>
            </a:pPr>
            <a:r>
              <a:rPr lang="en-US" sz="2000" i="1" dirty="0" smtClean="0"/>
              <a:t>known </a:t>
            </a:r>
            <a:r>
              <a:rPr lang="en-US" sz="2000" i="1" dirty="0"/>
              <a:t>or probable </a:t>
            </a:r>
            <a:r>
              <a:rPr lang="en-US" sz="2000" dirty="0"/>
              <a:t>that the entity will be unable to meet its obligations within 24 months after the financial statement date without taking actions outside the ordinary course of business. </a:t>
            </a:r>
          </a:p>
          <a:p>
            <a:pPr marL="0" indent="0">
              <a:buNone/>
            </a:pP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29</a:t>
            </a:fld>
            <a:endParaRPr lang="en-US" dirty="0"/>
          </a:p>
        </p:txBody>
      </p:sp>
    </p:spTree>
    <p:extLst>
      <p:ext uri="{BB962C8B-B14F-4D97-AF65-F5344CB8AC3E}">
        <p14:creationId xmlns:p14="http://schemas.microsoft.com/office/powerpoint/2010/main" val="168304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Recognition</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3</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528357451"/>
              </p:ext>
            </p:extLst>
          </p:nvPr>
        </p:nvGraphicFramePr>
        <p:xfrm>
          <a:off x="457200" y="2253474"/>
          <a:ext cx="8229600" cy="2581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384385" y="5195630"/>
            <a:ext cx="6375230" cy="646331"/>
          </a:xfrm>
          <a:prstGeom prst="rect">
            <a:avLst/>
          </a:prstGeom>
          <a:ln w="28575">
            <a:solidFill>
              <a:schemeClr val="tx1"/>
            </a:solidFill>
          </a:ln>
        </p:spPr>
        <p:txBody>
          <a:bodyPr wrap="square">
            <a:spAutoFit/>
          </a:bodyPr>
          <a:lstStyle/>
          <a:p>
            <a:pPr algn="ctr"/>
            <a:r>
              <a:rPr lang="en-US" b="1" i="1" dirty="0"/>
              <a:t>Converged with IASB on major decisions up to now Final standard expected in </a:t>
            </a:r>
            <a:r>
              <a:rPr lang="en-US" b="1" i="1" dirty="0" smtClean="0"/>
              <a:t>first quarter of 2014</a:t>
            </a:r>
            <a:endParaRPr lang="en-US" dirty="0"/>
          </a:p>
        </p:txBody>
      </p:sp>
    </p:spTree>
    <p:extLst>
      <p:ext uri="{BB962C8B-B14F-4D97-AF65-F5344CB8AC3E}">
        <p14:creationId xmlns:p14="http://schemas.microsoft.com/office/powerpoint/2010/main" val="2979680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Going Concern </a:t>
            </a:r>
            <a:r>
              <a:rPr lang="en-US" dirty="0" smtClean="0"/>
              <a:t>ED - </a:t>
            </a:r>
            <a:r>
              <a:rPr lang="en-US" dirty="0"/>
              <a:t>When threshold is </a:t>
            </a:r>
            <a:r>
              <a:rPr lang="en-US" dirty="0" smtClean="0"/>
              <a:t>met-disclose</a:t>
            </a:r>
            <a:r>
              <a:rPr lang="en-US" dirty="0"/>
              <a:t>:</a:t>
            </a:r>
          </a:p>
        </p:txBody>
      </p:sp>
      <p:sp>
        <p:nvSpPr>
          <p:cNvPr id="3" name="Content Placeholder 2"/>
          <p:cNvSpPr>
            <a:spLocks noGrp="1"/>
          </p:cNvSpPr>
          <p:nvPr>
            <p:ph idx="1"/>
          </p:nvPr>
        </p:nvSpPr>
        <p:spPr>
          <a:xfrm>
            <a:off x="457200" y="2307266"/>
            <a:ext cx="8229600" cy="4327450"/>
          </a:xfrm>
        </p:spPr>
        <p:txBody>
          <a:bodyPr>
            <a:normAutofit/>
          </a:bodyPr>
          <a:lstStyle/>
          <a:p>
            <a:r>
              <a:rPr lang="en-US" sz="2000" dirty="0"/>
              <a:t>(1) the principal conditions and events that give rise to the entity’s potential inability to meet its obligations, </a:t>
            </a:r>
          </a:p>
          <a:p>
            <a:r>
              <a:rPr lang="en-US" sz="2000" dirty="0"/>
              <a:t>(2) the possible effects those conditions and events could have on the entity,</a:t>
            </a:r>
          </a:p>
          <a:p>
            <a:r>
              <a:rPr lang="en-US" sz="2000" dirty="0" smtClean="0"/>
              <a:t>(</a:t>
            </a:r>
            <a:r>
              <a:rPr lang="en-US" sz="2000" dirty="0"/>
              <a:t>3) management’s evaluation of the significance of those conditions and events, </a:t>
            </a:r>
            <a:endParaRPr lang="en-US" sz="2000" dirty="0" smtClean="0"/>
          </a:p>
          <a:p>
            <a:r>
              <a:rPr lang="en-US" sz="2000" dirty="0" smtClean="0"/>
              <a:t>(</a:t>
            </a:r>
            <a:r>
              <a:rPr lang="en-US" sz="2000" dirty="0"/>
              <a:t>4) mitigating conditions and events</a:t>
            </a:r>
          </a:p>
          <a:p>
            <a:r>
              <a:rPr lang="en-US" sz="2000" dirty="0"/>
              <a:t>(5) management’s plans that are intended to address the entity’s potential inability to meet its obligations. </a:t>
            </a:r>
            <a:endParaRPr lang="en-US" sz="2000" dirty="0" smtClean="0"/>
          </a:p>
          <a:p>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30</a:t>
            </a:fld>
            <a:endParaRPr lang="en-US" dirty="0"/>
          </a:p>
        </p:txBody>
      </p:sp>
    </p:spTree>
    <p:extLst>
      <p:ext uri="{BB962C8B-B14F-4D97-AF65-F5344CB8AC3E}">
        <p14:creationId xmlns:p14="http://schemas.microsoft.com/office/powerpoint/2010/main" val="506644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3553048"/>
            <a:ext cx="8229600" cy="614916"/>
          </a:xfrm>
        </p:spPr>
        <p:txBody>
          <a:bodyPr>
            <a:normAutofit/>
          </a:bodyPr>
          <a:lstStyle/>
          <a:p>
            <a:r>
              <a:rPr lang="en-US" sz="2400" dirty="0" smtClean="0"/>
              <a:t>ASU 2014-03 Derivatives and Hedging</a:t>
            </a:r>
            <a:endParaRPr lang="en-US" sz="2400" dirty="0"/>
          </a:p>
        </p:txBody>
      </p:sp>
      <p:sp>
        <p:nvSpPr>
          <p:cNvPr id="3" name="Content Placeholder 2"/>
          <p:cNvSpPr>
            <a:spLocks noGrp="1"/>
          </p:cNvSpPr>
          <p:nvPr>
            <p:ph idx="1"/>
          </p:nvPr>
        </p:nvSpPr>
        <p:spPr>
          <a:xfrm>
            <a:off x="457200" y="2307266"/>
            <a:ext cx="8229600" cy="1626781"/>
          </a:xfrm>
        </p:spPr>
        <p:txBody>
          <a:bodyPr>
            <a:normAutofit/>
          </a:bodyPr>
          <a:lstStyle/>
          <a:p>
            <a:r>
              <a:rPr lang="en-US" sz="1900" dirty="0" smtClean="0"/>
              <a:t>Permits Private Companies to amortize goodwill over 10 years</a:t>
            </a:r>
          </a:p>
          <a:p>
            <a:r>
              <a:rPr lang="en-US" sz="1900" dirty="0" smtClean="0"/>
              <a:t>Still need to test for impairment</a:t>
            </a:r>
          </a:p>
          <a:p>
            <a:r>
              <a:rPr lang="en-US" sz="1900" dirty="0" smtClean="0"/>
              <a:t>Effective for annual periods beginning after 12/15/14 – early adoption permitted</a:t>
            </a:r>
          </a:p>
          <a:p>
            <a:pPr marL="457200"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31</a:t>
            </a:fld>
            <a:endParaRPr lang="en-US" dirty="0"/>
          </a:p>
        </p:txBody>
      </p:sp>
      <p:sp>
        <p:nvSpPr>
          <p:cNvPr id="5" name="Title 1"/>
          <p:cNvSpPr txBox="1">
            <a:spLocks/>
          </p:cNvSpPr>
          <p:nvPr/>
        </p:nvSpPr>
        <p:spPr>
          <a:xfrm>
            <a:off x="248093" y="1600200"/>
            <a:ext cx="7960242" cy="675167"/>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en-US" dirty="0" smtClean="0"/>
              <a:t>ASU 2014-02 Intangibles and Other- Accounting for Goodwill</a:t>
            </a:r>
            <a:endParaRPr lang="en-US" dirty="0"/>
          </a:p>
        </p:txBody>
      </p:sp>
      <p:sp>
        <p:nvSpPr>
          <p:cNvPr id="7" name="Content Placeholder 2"/>
          <p:cNvSpPr txBox="1">
            <a:spLocks/>
          </p:cNvSpPr>
          <p:nvPr/>
        </p:nvSpPr>
        <p:spPr>
          <a:xfrm>
            <a:off x="609600" y="4426689"/>
            <a:ext cx="8229600" cy="162678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smtClean="0"/>
              <a:t>Gives Private Companies the option to use a simplified method for interest rate swaps</a:t>
            </a:r>
          </a:p>
          <a:p>
            <a:r>
              <a:rPr lang="en-US" sz="1900" dirty="0" smtClean="0"/>
              <a:t>Income statement charge would be similar to a fixed rate </a:t>
            </a:r>
          </a:p>
          <a:p>
            <a:r>
              <a:rPr lang="en-US" sz="1900" dirty="0" smtClean="0"/>
              <a:t>Effective for annual periods beginning after 12/15/14 – early adoption permitted</a:t>
            </a:r>
          </a:p>
          <a:p>
            <a:pPr marL="457200" lvl="1" indent="0">
              <a:buFont typeface="Arial" pitchFamily="34" charset="0"/>
              <a:buNone/>
            </a:pPr>
            <a:endParaRPr lang="en-US" dirty="0" smtClean="0"/>
          </a:p>
          <a:p>
            <a:pPr marL="0" indent="0">
              <a:buFont typeface="Arial" pitchFamily="34" charset="0"/>
              <a:buNone/>
            </a:pPr>
            <a:endParaRPr lang="en-US" dirty="0"/>
          </a:p>
        </p:txBody>
      </p:sp>
    </p:spTree>
    <p:extLst>
      <p:ext uri="{BB962C8B-B14F-4D97-AF65-F5344CB8AC3E}">
        <p14:creationId xmlns:p14="http://schemas.microsoft.com/office/powerpoint/2010/main" val="3329709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Jay Meglich – Shareholder</a:t>
            </a:r>
          </a:p>
          <a:p>
            <a:r>
              <a:rPr lang="en-US" dirty="0" smtClean="0">
                <a:hlinkClick r:id="rId2"/>
              </a:rPr>
              <a:t>jmeglich@schneiderdowns.com</a:t>
            </a:r>
            <a:endParaRPr lang="en-US" dirty="0" smtClean="0"/>
          </a:p>
          <a:p>
            <a:r>
              <a:rPr lang="en-US" dirty="0" smtClean="0"/>
              <a:t>(614) 586 – 7124</a:t>
            </a:r>
          </a:p>
          <a:p>
            <a:endParaRPr lang="en-US" dirty="0"/>
          </a:p>
          <a:p>
            <a:r>
              <a:rPr lang="en-US" dirty="0" smtClean="0"/>
              <a:t>Trevor Warren – Senior Manager</a:t>
            </a:r>
          </a:p>
          <a:p>
            <a:r>
              <a:rPr lang="en-US" dirty="0" smtClean="0">
                <a:hlinkClick r:id="rId3"/>
              </a:rPr>
              <a:t>twarren@schneiderdowns.com</a:t>
            </a:r>
            <a:endParaRPr lang="en-US" dirty="0" smtClean="0"/>
          </a:p>
          <a:p>
            <a:r>
              <a:rPr lang="en-US" smtClean="0"/>
              <a:t>(614) 586 - 7243</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32</a:t>
            </a:fld>
            <a:endParaRPr lang="en-US" dirty="0"/>
          </a:p>
        </p:txBody>
      </p:sp>
    </p:spTree>
    <p:extLst>
      <p:ext uri="{BB962C8B-B14F-4D97-AF65-F5344CB8AC3E}">
        <p14:creationId xmlns:p14="http://schemas.microsoft.com/office/powerpoint/2010/main" val="230313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Recognition – Project Status</a:t>
            </a:r>
          </a:p>
        </p:txBody>
      </p:sp>
      <p:sp>
        <p:nvSpPr>
          <p:cNvPr id="4" name="Slide Number Placeholder 3"/>
          <p:cNvSpPr>
            <a:spLocks noGrp="1"/>
          </p:cNvSpPr>
          <p:nvPr>
            <p:ph type="sldNum" sz="quarter" idx="12"/>
          </p:nvPr>
        </p:nvSpPr>
        <p:spPr/>
        <p:txBody>
          <a:bodyPr/>
          <a:lstStyle/>
          <a:p>
            <a:fld id="{87B632A1-D36A-4DCA-9D5C-C20AB96F5D28}" type="slidenum">
              <a:rPr lang="en-US" smtClean="0"/>
              <a:pPr/>
              <a:t>4</a:t>
            </a:fld>
            <a:endParaRPr lang="en-US" dirty="0"/>
          </a:p>
        </p:txBody>
      </p:sp>
      <p:sp>
        <p:nvSpPr>
          <p:cNvPr id="5" name="Oval 4"/>
          <p:cNvSpPr/>
          <p:nvPr/>
        </p:nvSpPr>
        <p:spPr>
          <a:xfrm>
            <a:off x="808310" y="2167943"/>
            <a:ext cx="914400" cy="9144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2010</a:t>
            </a:r>
            <a:endParaRPr lang="en-US" b="1" dirty="0"/>
          </a:p>
        </p:txBody>
      </p:sp>
      <p:sp>
        <p:nvSpPr>
          <p:cNvPr id="6" name="Oval 5"/>
          <p:cNvSpPr/>
          <p:nvPr/>
        </p:nvSpPr>
        <p:spPr>
          <a:xfrm>
            <a:off x="2933387" y="2156168"/>
            <a:ext cx="914400" cy="914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2011</a:t>
            </a:r>
            <a:endParaRPr lang="en-US" b="1" dirty="0"/>
          </a:p>
        </p:txBody>
      </p:sp>
      <p:sp>
        <p:nvSpPr>
          <p:cNvPr id="7" name="Oval 6"/>
          <p:cNvSpPr/>
          <p:nvPr/>
        </p:nvSpPr>
        <p:spPr>
          <a:xfrm>
            <a:off x="5058464" y="2169893"/>
            <a:ext cx="914400" cy="914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2012</a:t>
            </a:r>
            <a:endParaRPr lang="en-US" b="1" dirty="0"/>
          </a:p>
        </p:txBody>
      </p:sp>
      <p:sp>
        <p:nvSpPr>
          <p:cNvPr id="8" name="Oval 7"/>
          <p:cNvSpPr/>
          <p:nvPr/>
        </p:nvSpPr>
        <p:spPr>
          <a:xfrm>
            <a:off x="7183540" y="2167943"/>
            <a:ext cx="914400" cy="914400"/>
          </a:xfrm>
          <a:prstGeom prst="ellipse">
            <a:avLst/>
          </a:prstGeom>
          <a:solidFill>
            <a:srgbClr val="FCF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2014</a:t>
            </a:r>
            <a:endParaRPr lang="en-US" b="1" dirty="0"/>
          </a:p>
        </p:txBody>
      </p:sp>
      <p:cxnSp>
        <p:nvCxnSpPr>
          <p:cNvPr id="9" name="Straight Connector 8"/>
          <p:cNvCxnSpPr/>
          <p:nvPr/>
        </p:nvCxnSpPr>
        <p:spPr>
          <a:xfrm>
            <a:off x="693095" y="3198570"/>
            <a:ext cx="7757810" cy="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3"/>
          <p:cNvGraphicFramePr>
            <a:graphicFrameLocks noGrp="1"/>
          </p:cNvGraphicFramePr>
          <p:nvPr>
            <p:ph idx="1"/>
            <p:extLst>
              <p:ext uri="{D42A27DB-BD31-4B8C-83A1-F6EECF244321}">
                <p14:modId xmlns:p14="http://schemas.microsoft.com/office/powerpoint/2010/main" val="3317431393"/>
              </p:ext>
            </p:extLst>
          </p:nvPr>
        </p:nvGraphicFramePr>
        <p:xfrm>
          <a:off x="571500" y="3313785"/>
          <a:ext cx="8301859" cy="2980950"/>
        </p:xfrm>
        <a:graphic>
          <a:graphicData uri="http://schemas.openxmlformats.org/drawingml/2006/table">
            <a:tbl>
              <a:tblPr firstRow="1" bandRow="1">
                <a:tableStyleId>{2D5ABB26-0587-4C30-8999-92F81FD0307C}</a:tableStyleId>
              </a:tblPr>
              <a:tblGrid>
                <a:gridCol w="2041845"/>
                <a:gridCol w="2035465"/>
                <a:gridCol w="2035465"/>
                <a:gridCol w="2189084"/>
              </a:tblGrid>
              <a:tr h="370840">
                <a:tc>
                  <a:txBody>
                    <a:bodyPr/>
                    <a:lstStyle/>
                    <a:p>
                      <a:r>
                        <a:rPr lang="en-US" b="1" dirty="0" smtClean="0"/>
                        <a:t>June 2010</a:t>
                      </a:r>
                      <a:endParaRPr lang="en-US" b="1" dirty="0"/>
                    </a:p>
                  </a:txBody>
                  <a:tcPr/>
                </a:tc>
                <a:tc>
                  <a:txBody>
                    <a:bodyPr/>
                    <a:lstStyle/>
                    <a:p>
                      <a:r>
                        <a:rPr lang="en-US" b="1" dirty="0" smtClean="0"/>
                        <a:t>November 2011</a:t>
                      </a:r>
                      <a:endParaRPr lang="en-US" b="1" dirty="0"/>
                    </a:p>
                  </a:txBody>
                  <a:tcPr/>
                </a:tc>
                <a:tc>
                  <a:txBody>
                    <a:bodyPr/>
                    <a:lstStyle/>
                    <a:p>
                      <a:r>
                        <a:rPr lang="en-US" b="1" dirty="0" smtClean="0"/>
                        <a:t>March 2012</a:t>
                      </a:r>
                    </a:p>
                  </a:txBody>
                  <a:tcPr/>
                </a:tc>
                <a:tc>
                  <a:txBody>
                    <a:bodyPr/>
                    <a:lstStyle/>
                    <a:p>
                      <a:r>
                        <a:rPr lang="en-US" b="1" dirty="0" smtClean="0"/>
                        <a:t>First</a:t>
                      </a:r>
                      <a:r>
                        <a:rPr lang="en-US" b="1" baseline="0" dirty="0" smtClean="0"/>
                        <a:t> Half</a:t>
                      </a:r>
                      <a:r>
                        <a:rPr lang="en-US" b="1" dirty="0" smtClean="0"/>
                        <a:t> 2014</a:t>
                      </a:r>
                      <a:endParaRPr lang="en-US" b="1" dirty="0"/>
                    </a:p>
                  </a:txBody>
                  <a:tcPr/>
                </a:tc>
              </a:tr>
              <a:tr h="781310">
                <a:tc>
                  <a:txBody>
                    <a:bodyPr/>
                    <a:lstStyle/>
                    <a:p>
                      <a:r>
                        <a:rPr lang="en-US" b="1" dirty="0" smtClean="0">
                          <a:solidFill>
                            <a:srgbClr val="C00000"/>
                          </a:solidFill>
                        </a:rPr>
                        <a:t>Exposure draft</a:t>
                      </a:r>
                      <a:endParaRPr lang="en-US" b="1" dirty="0">
                        <a:solidFill>
                          <a:srgbClr val="C00000"/>
                        </a:solidFill>
                      </a:endParaRPr>
                    </a:p>
                  </a:txBody>
                  <a:tcPr/>
                </a:tc>
                <a:tc>
                  <a:txBody>
                    <a:bodyPr/>
                    <a:lstStyle/>
                    <a:p>
                      <a:r>
                        <a:rPr lang="en-US" b="1" dirty="0" smtClean="0">
                          <a:solidFill>
                            <a:srgbClr val="C00000"/>
                          </a:solidFill>
                        </a:rPr>
                        <a:t>Revised exposure draft</a:t>
                      </a:r>
                      <a:endParaRPr lang="en-US" b="1" dirty="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Comment letter deadline</a:t>
                      </a:r>
                      <a:endParaRPr lang="en-US" dirty="0"/>
                    </a:p>
                  </a:txBody>
                  <a:tcPr/>
                </a:tc>
                <a:tc>
                  <a:txBody>
                    <a:bodyPr/>
                    <a:lstStyle/>
                    <a:p>
                      <a:r>
                        <a:rPr lang="en-US" b="1" dirty="0" smtClean="0">
                          <a:solidFill>
                            <a:srgbClr val="C00000"/>
                          </a:solidFill>
                        </a:rPr>
                        <a:t>Final standard</a:t>
                      </a:r>
                    </a:p>
                    <a:p>
                      <a:r>
                        <a:rPr lang="en-US" b="1" dirty="0" smtClean="0">
                          <a:solidFill>
                            <a:srgbClr val="C00000"/>
                          </a:solidFill>
                        </a:rPr>
                        <a:t>(ASU / IFRS)</a:t>
                      </a:r>
                      <a:endParaRPr lang="en-US" b="1" dirty="0">
                        <a:solidFill>
                          <a:srgbClr val="C00000"/>
                        </a:solidFill>
                      </a:endParaRPr>
                    </a:p>
                  </a:txBody>
                  <a:tcPr/>
                </a:tc>
              </a:tr>
              <a:tr h="370840">
                <a:tc>
                  <a:txBody>
                    <a:bodyPr/>
                    <a:lstStyle/>
                    <a:p>
                      <a:r>
                        <a:rPr lang="en-US" i="1" dirty="0" smtClean="0"/>
                        <a:t>Revenue from Contracts with Customers</a:t>
                      </a:r>
                      <a:endParaRPr lang="en-US" i="1" dirty="0"/>
                    </a:p>
                  </a:txBody>
                  <a:tcPr/>
                </a:tc>
                <a:tc>
                  <a:txBody>
                    <a:bodyPr/>
                    <a:lstStyle/>
                    <a:p>
                      <a:r>
                        <a:rPr lang="en-US" i="1" dirty="0" smtClean="0"/>
                        <a:t>Re-exposure of revenue from contracts with Customers</a:t>
                      </a:r>
                      <a:endParaRPr lang="en-US" i="1" dirty="0"/>
                    </a:p>
                  </a:txBody>
                  <a:tcPr/>
                </a:tc>
                <a:tc rowSpan="2">
                  <a:txBody>
                    <a:bodyPr/>
                    <a:lstStyle/>
                    <a:p>
                      <a:r>
                        <a:rPr lang="en-US" b="1" dirty="0" smtClean="0"/>
                        <a:t>April 2012</a:t>
                      </a:r>
                    </a:p>
                    <a:p>
                      <a:r>
                        <a:rPr lang="en-US" dirty="0" smtClean="0"/>
                        <a:t>Roundtables</a:t>
                      </a:r>
                      <a:endParaRPr lang="en-US" dirty="0"/>
                    </a:p>
                    <a:p>
                      <a:endParaRPr lang="en-US" b="1" dirty="0" smtClean="0"/>
                    </a:p>
                    <a:p>
                      <a:r>
                        <a:rPr lang="en-US" b="1" dirty="0" smtClean="0"/>
                        <a:t>May 2012 </a:t>
                      </a:r>
                    </a:p>
                    <a:p>
                      <a:r>
                        <a:rPr lang="en-US" b="1" dirty="0" smtClean="0"/>
                        <a:t>onwards</a:t>
                      </a:r>
                    </a:p>
                    <a:p>
                      <a:r>
                        <a:rPr lang="en-US" dirty="0" smtClean="0"/>
                        <a:t>Redeliberations</a:t>
                      </a:r>
                      <a:endParaRPr lang="en-US" dirty="0"/>
                    </a:p>
                  </a:txBody>
                  <a:tcPr/>
                </a:tc>
                <a:tc rowSpan="2">
                  <a:txBody>
                    <a:bodyPr/>
                    <a:lstStyle/>
                    <a:p>
                      <a:r>
                        <a:rPr lang="en-US" dirty="0" smtClean="0"/>
                        <a:t>In June / July</a:t>
                      </a:r>
                      <a:endParaRPr lang="en-US" dirty="0"/>
                    </a:p>
                    <a:p>
                      <a:endParaRPr lang="en-US" dirty="0" smtClean="0"/>
                    </a:p>
                  </a:txBody>
                  <a:tcPr/>
                </a:tc>
              </a:tr>
              <a:tr h="370840">
                <a:tc>
                  <a:txBody>
                    <a:bodyPr/>
                    <a:lstStyle/>
                    <a:p>
                      <a:r>
                        <a:rPr lang="en-US" i="1" dirty="0" smtClean="0"/>
                        <a:t>974 comment letters</a:t>
                      </a:r>
                      <a:endParaRPr lang="en-US" i="1" dirty="0"/>
                    </a:p>
                  </a:txBody>
                  <a:tcPr/>
                </a:tc>
                <a:tc>
                  <a:txBody>
                    <a:bodyPr/>
                    <a:lstStyle/>
                    <a:p>
                      <a:r>
                        <a:rPr lang="en-US" i="1" dirty="0" smtClean="0"/>
                        <a:t>358 comment letters</a:t>
                      </a:r>
                      <a:endParaRPr lang="en-US" i="1" dirty="0"/>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422247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Retrospective Transition – Restate at beginning of period and present all periods under new standard</a:t>
            </a:r>
          </a:p>
          <a:p>
            <a:endParaRPr lang="en-US" dirty="0"/>
          </a:p>
          <a:p>
            <a:r>
              <a:rPr lang="en-US" dirty="0" smtClean="0"/>
              <a:t>Alternative Transition – Restate existing contracts but present under old standard. Present current year under new standard</a:t>
            </a:r>
          </a:p>
          <a:p>
            <a:endParaRPr lang="en-US" dirty="0"/>
          </a:p>
          <a:p>
            <a:r>
              <a:rPr lang="en-US" dirty="0" smtClean="0"/>
              <a:t>Public Company – Implement for annual periods beginning after 12/15/16</a:t>
            </a:r>
          </a:p>
          <a:p>
            <a:endParaRPr lang="en-US" dirty="0"/>
          </a:p>
          <a:p>
            <a:r>
              <a:rPr lang="en-US" dirty="0" smtClean="0"/>
              <a:t>Private Company - </a:t>
            </a:r>
            <a:r>
              <a:rPr lang="en-US" dirty="0"/>
              <a:t>Implement for annual </a:t>
            </a:r>
            <a:r>
              <a:rPr lang="en-US"/>
              <a:t>periods </a:t>
            </a:r>
            <a:r>
              <a:rPr lang="en-US" smtClean="0"/>
              <a:t>beginning </a:t>
            </a:r>
            <a:r>
              <a:rPr lang="en-US" dirty="0"/>
              <a:t>after </a:t>
            </a:r>
            <a:r>
              <a:rPr lang="en-US" dirty="0" smtClean="0"/>
              <a:t>12/15/17</a:t>
            </a:r>
          </a:p>
          <a:p>
            <a:endParaRPr lang="en-US" dirty="0"/>
          </a:p>
          <a:p>
            <a:r>
              <a:rPr lang="en-US" dirty="0" smtClean="0"/>
              <a:t>Early Implementation Prohibited</a:t>
            </a:r>
            <a:endParaRPr lang="en-US" dirty="0"/>
          </a:p>
          <a:p>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5</a:t>
            </a:fld>
            <a:endParaRPr lang="en-US" dirty="0"/>
          </a:p>
        </p:txBody>
      </p:sp>
    </p:spTree>
    <p:extLst>
      <p:ext uri="{BB962C8B-B14F-4D97-AF65-F5344CB8AC3E}">
        <p14:creationId xmlns:p14="http://schemas.microsoft.com/office/powerpoint/2010/main" val="123728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Recognition – Core Principles</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6</a:t>
            </a:fld>
            <a:endParaRPr lang="en-US" dirty="0"/>
          </a:p>
        </p:txBody>
      </p:sp>
      <p:sp>
        <p:nvSpPr>
          <p:cNvPr id="5" name="Rounded Rectangle 4"/>
          <p:cNvSpPr/>
          <p:nvPr/>
        </p:nvSpPr>
        <p:spPr>
          <a:xfrm>
            <a:off x="712298" y="2699306"/>
            <a:ext cx="7719404" cy="2074714"/>
          </a:xfrm>
          <a:prstGeom prst="roundRect">
            <a:avLst/>
          </a:prstGeom>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dirty="0"/>
              <a:t>Recognize revenue to depict the transfer of goods or services to customers in an amount that reflects the consideration to which the entity expects to be entitled in exchange for those goods or </a:t>
            </a:r>
            <a:r>
              <a:rPr lang="en-US" sz="2400" dirty="0" smtClean="0"/>
              <a:t>services.</a:t>
            </a:r>
            <a:endParaRPr lang="en-US" sz="2400" dirty="0"/>
          </a:p>
        </p:txBody>
      </p:sp>
    </p:spTree>
    <p:extLst>
      <p:ext uri="{BB962C8B-B14F-4D97-AF65-F5344CB8AC3E}">
        <p14:creationId xmlns:p14="http://schemas.microsoft.com/office/powerpoint/2010/main" val="284278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Recognition – Proposed Model</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7</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990000322"/>
              </p:ext>
            </p:extLst>
          </p:nvPr>
        </p:nvGraphicFramePr>
        <p:xfrm>
          <a:off x="457200" y="2306638"/>
          <a:ext cx="8229600"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32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pPr marL="0" indent="0">
              <a:buNone/>
            </a:pPr>
            <a:r>
              <a:rPr lang="en-US" sz="2400" dirty="0" smtClean="0"/>
              <a:t>All contracts with customers, except:</a:t>
            </a:r>
          </a:p>
          <a:p>
            <a:pPr marL="0" indent="0">
              <a:buNone/>
            </a:pPr>
            <a:endParaRPr lang="en-US" sz="2000" dirty="0" smtClean="0"/>
          </a:p>
          <a:p>
            <a:pPr lvl="1"/>
            <a:r>
              <a:rPr lang="en-US" sz="2000" dirty="0" smtClean="0"/>
              <a:t>Lease contracts</a:t>
            </a:r>
          </a:p>
          <a:p>
            <a:pPr lvl="1"/>
            <a:r>
              <a:rPr lang="en-US" sz="2000" dirty="0" smtClean="0"/>
              <a:t>Insurance contracts</a:t>
            </a:r>
          </a:p>
          <a:p>
            <a:pPr lvl="1"/>
            <a:r>
              <a:rPr lang="en-US" sz="2000" dirty="0" smtClean="0"/>
              <a:t>Financial instruments</a:t>
            </a:r>
          </a:p>
          <a:p>
            <a:pPr lvl="1"/>
            <a:r>
              <a:rPr lang="en-US" sz="2000" dirty="0" smtClean="0"/>
              <a:t>Non-monetary exchanges in the same line of business to facilitate sales to customers</a:t>
            </a:r>
            <a:endParaRPr lang="en-US" sz="2000"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8</a:t>
            </a:fld>
            <a:endParaRPr lang="en-US" dirty="0"/>
          </a:p>
        </p:txBody>
      </p:sp>
    </p:spTree>
    <p:extLst>
      <p:ext uri="{BB962C8B-B14F-4D97-AF65-F5344CB8AC3E}">
        <p14:creationId xmlns:p14="http://schemas.microsoft.com/office/powerpoint/2010/main" val="97248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Identify the contract(s)</a:t>
            </a:r>
            <a:endParaRPr lang="en-US" dirty="0"/>
          </a:p>
        </p:txBody>
      </p:sp>
      <p:sp>
        <p:nvSpPr>
          <p:cNvPr id="4" name="Slide Number Placeholder 3"/>
          <p:cNvSpPr>
            <a:spLocks noGrp="1"/>
          </p:cNvSpPr>
          <p:nvPr>
            <p:ph type="sldNum" sz="quarter" idx="12"/>
          </p:nvPr>
        </p:nvSpPr>
        <p:spPr/>
        <p:txBody>
          <a:bodyPr/>
          <a:lstStyle/>
          <a:p>
            <a:fld id="{87B632A1-D36A-4DCA-9D5C-C20AB96F5D28}" type="slidenum">
              <a:rPr lang="en-US" smtClean="0"/>
              <a:pPr/>
              <a:t>9</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627845247"/>
              </p:ext>
            </p:extLst>
          </p:nvPr>
        </p:nvGraphicFramePr>
        <p:xfrm>
          <a:off x="457200" y="2795756"/>
          <a:ext cx="8229600"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78464" y="2073339"/>
            <a:ext cx="8187070" cy="646331"/>
          </a:xfrm>
          <a:prstGeom prst="rect">
            <a:avLst/>
          </a:prstGeom>
          <a:solidFill>
            <a:schemeClr val="bg1">
              <a:lumMod val="85000"/>
            </a:schemeClr>
          </a:solidFill>
        </p:spPr>
        <p:txBody>
          <a:bodyPr wrap="square" rtlCol="0">
            <a:spAutoFit/>
          </a:bodyPr>
          <a:lstStyle/>
          <a:p>
            <a:pPr marL="1084263" indent="-1084263"/>
            <a:r>
              <a:rPr lang="en-US" b="1" dirty="0" smtClean="0"/>
              <a:t>Objective:  </a:t>
            </a:r>
            <a:r>
              <a:rPr lang="en-US" dirty="0" smtClean="0"/>
              <a:t>To identify  the bundle of contractual rights and obligations to which an entity would apply the revenue model</a:t>
            </a:r>
            <a:endParaRPr lang="en-US" dirty="0"/>
          </a:p>
        </p:txBody>
      </p:sp>
    </p:spTree>
    <p:extLst>
      <p:ext uri="{BB962C8B-B14F-4D97-AF65-F5344CB8AC3E}">
        <p14:creationId xmlns:p14="http://schemas.microsoft.com/office/powerpoint/2010/main" val="833427809"/>
      </p:ext>
    </p:extLst>
  </p:cSld>
  <p:clrMapOvr>
    <a:masterClrMapping/>
  </p:clrMapOvr>
</p:sld>
</file>

<file path=ppt/theme/theme1.xml><?xml version="1.0" encoding="utf-8"?>
<a:theme xmlns:a="http://schemas.openxmlformats.org/drawingml/2006/main" name="SDtemplate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C85320A0384E4E84BAC6784AF9E873" ma:contentTypeVersion="4" ma:contentTypeDescription="Create a new document." ma:contentTypeScope="" ma:versionID="8854dedd1bd36a58cafc1c304e9a136d">
  <xsd:schema xmlns:xsd="http://www.w3.org/2001/XMLSchema" xmlns:xs="http://www.w3.org/2001/XMLSchema" xmlns:p="http://schemas.microsoft.com/office/2006/metadata/properties" targetNamespace="http://schemas.microsoft.com/office/2006/metadata/properties" ma:root="true" ma:fieldsID="4c37901602a3e2ba5ec7d8339d7d3b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85396-A278-48F6-9545-929406C14551}">
  <ds:schemaRefs>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E1C3115-AAC8-4352-92CA-7F45581C43EA}">
  <ds:schemaRefs>
    <ds:schemaRef ds:uri="http://schemas.microsoft.com/sharepoint/v3/contenttype/forms"/>
  </ds:schemaRefs>
</ds:datastoreItem>
</file>

<file path=customXml/itemProps3.xml><?xml version="1.0" encoding="utf-8"?>
<ds:datastoreItem xmlns:ds="http://schemas.openxmlformats.org/officeDocument/2006/customXml" ds:itemID="{734B5BF5-9EB4-449E-B2A1-025B1F986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SDtemplate2011</Template>
  <TotalTime>1603</TotalTime>
  <Words>2203</Words>
  <Application>Microsoft Office PowerPoint</Application>
  <PresentationFormat>On-screen Show (4:3)</PresentationFormat>
  <Paragraphs>344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SDtemplate2011</vt:lpstr>
      <vt:lpstr>FASB and Accounting Standards Update</vt:lpstr>
      <vt:lpstr>Agenda</vt:lpstr>
      <vt:lpstr>Revenue Recognition</vt:lpstr>
      <vt:lpstr>Revenue Recognition – Project Status</vt:lpstr>
      <vt:lpstr>Implementation</vt:lpstr>
      <vt:lpstr>Revenue Recognition – Core Principles</vt:lpstr>
      <vt:lpstr>Revenue Recognition – Proposed Model</vt:lpstr>
      <vt:lpstr>Scope</vt:lpstr>
      <vt:lpstr>Step 1:  Identify the contract(s)</vt:lpstr>
      <vt:lpstr>Step 2:  Identify the performance obligation(s)</vt:lpstr>
      <vt:lpstr>Step 3:  Determine transaction price</vt:lpstr>
      <vt:lpstr>Step 3:  Constraining variable consideration</vt:lpstr>
      <vt:lpstr>Step 4:  Allocate the transaction price</vt:lpstr>
      <vt:lpstr>Step 5:  Recognize revenue</vt:lpstr>
      <vt:lpstr>Step 5:  Recognize revenue (continued)</vt:lpstr>
      <vt:lpstr>Contract costs</vt:lpstr>
      <vt:lpstr>Disclosure requirements</vt:lpstr>
      <vt:lpstr>Disclosure requirements (continued)</vt:lpstr>
      <vt:lpstr>Leases</vt:lpstr>
      <vt:lpstr>Proposed Right-of-Use Model</vt:lpstr>
      <vt:lpstr>The Rationale (Lessee)</vt:lpstr>
      <vt:lpstr>Classification</vt:lpstr>
      <vt:lpstr>Redeliberations – Lessee Model</vt:lpstr>
      <vt:lpstr>Leases – Where We are Now</vt:lpstr>
      <vt:lpstr>Lessee Disclosures</vt:lpstr>
      <vt:lpstr>Preparing for the (Eventual) Leases Standard</vt:lpstr>
      <vt:lpstr>Preparing for the (Eventual) Leases Standard </vt:lpstr>
      <vt:lpstr>ASU 2011-09 Multi-employer Plans</vt:lpstr>
      <vt:lpstr>Going Concern Exposure Draft</vt:lpstr>
      <vt:lpstr>Going Concern ED - When threshold is met-disclose:</vt:lpstr>
      <vt:lpstr>ASU 2014-03 Derivatives and Hedging</vt:lpstr>
      <vt:lpstr>Contact Information</vt:lpstr>
    </vt:vector>
  </TitlesOfParts>
  <Company>SDCPA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SDCPA</dc:creator>
  <cp:lastModifiedBy>Tom Gillies</cp:lastModifiedBy>
  <cp:revision>204</cp:revision>
  <cp:lastPrinted>2014-01-21T14:13:14Z</cp:lastPrinted>
  <dcterms:created xsi:type="dcterms:W3CDTF">2010-09-23T15:35:18Z</dcterms:created>
  <dcterms:modified xsi:type="dcterms:W3CDTF">2014-01-28T21:46:26Z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0x010100A9C85320A0384E4E84BAC6784AF9E873</vt:lpwstr>
  </property>
</Properties>
</file>