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5" strictFirstAndLastChars="0" saveSubsetFonts="1" autoCompressPictures="0">
  <p:sldMasterIdLst>
    <p:sldMasterId id="2147483657" r:id="rId1"/>
  </p:sldMasterIdLst>
  <p:notesMasterIdLst>
    <p:notesMasterId r:id="rId34"/>
  </p:notesMasterIdLst>
  <p:handoutMasterIdLst>
    <p:handoutMasterId r:id="rId35"/>
  </p:handoutMasterIdLst>
  <p:sldIdLst>
    <p:sldId id="559" r:id="rId2"/>
    <p:sldId id="468" r:id="rId3"/>
    <p:sldId id="580" r:id="rId4"/>
    <p:sldId id="578" r:id="rId5"/>
    <p:sldId id="621" r:id="rId6"/>
    <p:sldId id="622" r:id="rId7"/>
    <p:sldId id="596" r:id="rId8"/>
    <p:sldId id="598" r:id="rId9"/>
    <p:sldId id="610" r:id="rId10"/>
    <p:sldId id="608" r:id="rId11"/>
    <p:sldId id="607" r:id="rId12"/>
    <p:sldId id="611" r:id="rId13"/>
    <p:sldId id="612" r:id="rId14"/>
    <p:sldId id="613" r:id="rId15"/>
    <p:sldId id="615" r:id="rId16"/>
    <p:sldId id="616" r:id="rId17"/>
    <p:sldId id="617" r:id="rId18"/>
    <p:sldId id="475" r:id="rId19"/>
    <p:sldId id="476" r:id="rId20"/>
    <p:sldId id="491" r:id="rId21"/>
    <p:sldId id="492" r:id="rId22"/>
    <p:sldId id="494" r:id="rId23"/>
    <p:sldId id="589" r:id="rId24"/>
    <p:sldId id="625" r:id="rId25"/>
    <p:sldId id="593" r:id="rId26"/>
    <p:sldId id="495" r:id="rId27"/>
    <p:sldId id="508" r:id="rId28"/>
    <p:sldId id="626" r:id="rId29"/>
    <p:sldId id="627" r:id="rId30"/>
    <p:sldId id="628" r:id="rId31"/>
    <p:sldId id="629" r:id="rId32"/>
    <p:sldId id="623"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rsula Whiteside" initials="UW" lastIdx="1" clrIdx="0">
    <p:extLst/>
  </p:cmAuthor>
  <p:cmAuthor id="2" name="Ursula Whiteside" initials="UW [2]" lastIdx="1" clrIdx="1">
    <p:extLst/>
  </p:cmAuthor>
  <p:cmAuthor id="3" name="Ursula Whiteside" initials="UW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snapToObjects="1">
      <p:cViewPr varScale="1">
        <p:scale>
          <a:sx n="22" d="100"/>
          <a:sy n="22" d="100"/>
        </p:scale>
        <p:origin x="3446" y="29"/>
      </p:cViewPr>
      <p:guideLst/>
    </p:cSldViewPr>
  </p:slideViewPr>
  <p:outlineViewPr>
    <p:cViewPr>
      <p:scale>
        <a:sx n="33" d="100"/>
        <a:sy n="33" d="100"/>
      </p:scale>
      <p:origin x="0" y="-4200"/>
    </p:cViewPr>
  </p:outlineViewPr>
  <p:notesTextViewPr>
    <p:cViewPr>
      <p:scale>
        <a:sx n="1" d="1"/>
        <a:sy n="1" d="1"/>
      </p:scale>
      <p:origin x="0" y="0"/>
    </p:cViewPr>
  </p:notesTextViewPr>
  <p:sorterViewPr>
    <p:cViewPr>
      <p:scale>
        <a:sx n="125" d="100"/>
        <a:sy n="125" d="100"/>
      </p:scale>
      <p:origin x="0" y="0"/>
    </p:cViewPr>
  </p:sorterViewPr>
  <p:notesViewPr>
    <p:cSldViewPr snapToGrid="0" snapToObjects="1">
      <p:cViewPr>
        <p:scale>
          <a:sx n="189" d="100"/>
          <a:sy n="189" d="100"/>
        </p:scale>
        <p:origin x="1040" y="1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Standard of Care and Micro-Interventions</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2017</a:t>
            </a:r>
          </a:p>
        </p:txBody>
      </p:sp>
      <p:sp>
        <p:nvSpPr>
          <p:cNvPr id="4" name="Footer Placeholder 3"/>
          <p:cNvSpPr>
            <a:spLocks noGrp="1"/>
          </p:cNvSpPr>
          <p:nvPr>
            <p:ph type="ftr" sz="quarter" idx="2"/>
          </p:nvPr>
        </p:nvSpPr>
        <p:spPr>
          <a:xfrm>
            <a:off x="0" y="8667284"/>
            <a:ext cx="6580094" cy="458787"/>
          </a:xfrm>
          <a:prstGeom prst="rect">
            <a:avLst/>
          </a:prstGeom>
        </p:spPr>
        <p:txBody>
          <a:bodyPr vert="horz" lIns="91440" tIns="45720" rIns="91440" bIns="45720" rtlCol="0" anchor="b"/>
          <a:lstStyle>
            <a:lvl1pPr algn="l">
              <a:defRPr sz="1200"/>
            </a:lvl1pPr>
          </a:lstStyle>
          <a:p>
            <a:endParaRPr lang="en-US" dirty="0"/>
          </a:p>
          <a:p>
            <a:endParaRPr lang="en-US" dirty="0"/>
          </a:p>
          <a:p>
            <a:endParaRPr lang="en-US" dirty="0"/>
          </a:p>
          <a:p>
            <a:r>
              <a:rPr lang="en-US" dirty="0"/>
              <a:t>	</a:t>
            </a:r>
          </a:p>
          <a:p>
            <a:endParaRPr lang="en-US" dirty="0"/>
          </a:p>
          <a:p>
            <a:r>
              <a:rPr lang="en-US" sz="1100" dirty="0"/>
              <a:t>Copyright © 2017 by Ursula Whiteside (</a:t>
            </a:r>
            <a:r>
              <a:rPr lang="en-US" sz="1100" dirty="0" err="1"/>
              <a:t>ursulawhiteside.com</a:t>
            </a:r>
            <a:r>
              <a:rPr lang="en-US" sz="1100" dirty="0"/>
              <a:t>) </a:t>
            </a:r>
          </a:p>
          <a:p>
            <a:r>
              <a:rPr lang="en-US" sz="1100" dirty="0"/>
              <a:t>DO NOT DISTRIBUTE beyond your organization without permission, public version forthcoming</a:t>
            </a:r>
          </a:p>
          <a:p>
            <a:r>
              <a:rPr lang="en-US" sz="1100" dirty="0"/>
              <a:t>Copyright © 2017 by EDC/SPRC for </a:t>
            </a:r>
            <a:r>
              <a:rPr lang="en-US" sz="1100" dirty="0" err="1"/>
              <a:t>ZeroSuicide.com</a:t>
            </a:r>
            <a:r>
              <a:rPr lang="en-US" sz="1100" dirty="0"/>
              <a:t> All Rights Reserved	</a:t>
            </a:r>
          </a:p>
          <a:p>
            <a:endParaRPr lang="en-US" dirty="0"/>
          </a:p>
        </p:txBody>
      </p:sp>
      <p:sp>
        <p:nvSpPr>
          <p:cNvPr id="6" name="Slide Number Placeholder 5"/>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A593-EC8F-1944-A302-4D45167ABA23}" type="slidenum">
              <a:rPr lang="en-US" smtClean="0"/>
              <a:t>‹#›</a:t>
            </a:fld>
            <a:endParaRPr lang="en-US"/>
          </a:p>
        </p:txBody>
      </p:sp>
    </p:spTree>
    <p:extLst>
      <p:ext uri="{BB962C8B-B14F-4D97-AF65-F5344CB8AC3E}">
        <p14:creationId xmlns:p14="http://schemas.microsoft.com/office/powerpoint/2010/main" val="224758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articles.chicagotribune.com/2003-10-03/sports/0310030214_1_depression-awareness-steelers-quarterback-terry-bradshaw-locker-room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leacherreport.com/articles/205520-joey-votto-makes-his-personal-demons-public"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guardian.com/sport/2012/nov/12/ian-thorpe-swimming-depress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ind.org.uk/information-support/your-stories/depression-sharing-my-story/#.WQuQolMrIc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bc.com/sport/boxing/3845872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dailymail.co.uk/sport/football/article-1230687/Depression-Top-sports-stars--money-houses-cars-beautiful-partners--immune.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ndependent.co.uk/news/people/clarke-carlisle-on-depression-its-the-lowest-place-you-can-possibly-beyou-rationalise-the-option-of-10145369.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prah.com/own-master-class/how-depression-led-to-dwayne-johnsons-career-defining-moment-vide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3BC640-A7B6-46D7-8693-FD78FAAEC10A}" type="slidenum">
              <a:rPr lang="en-US" smtClean="0"/>
              <a:pPr/>
              <a:t>5</a:t>
            </a:fld>
            <a:endParaRPr lang="en-US"/>
          </a:p>
        </p:txBody>
      </p:sp>
    </p:spTree>
    <p:extLst>
      <p:ext uri="{BB962C8B-B14F-4D97-AF65-F5344CB8AC3E}">
        <p14:creationId xmlns:p14="http://schemas.microsoft.com/office/powerpoint/2010/main" val="1058693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“I thought maybe I could help people with awareness, help men get the strength and courage… I have run into people who have made fun of me, some of my colleagues. I’ve had people try to make light of it. Depression is not something you make light of. It’s serious.”</a:t>
            </a:r>
          </a:p>
          <a:p>
            <a:r>
              <a:rPr lang="en-US" sz="1200" b="0" i="0" u="none" strike="noStrike" kern="1200" cap="none" dirty="0">
                <a:solidFill>
                  <a:schemeClr val="dk1"/>
                </a:solidFill>
                <a:effectLst/>
                <a:latin typeface="Calibri"/>
                <a:ea typeface="Calibri"/>
                <a:cs typeface="Calibri"/>
                <a:sym typeface="Calibri"/>
              </a:rPr>
              <a:t>NFL quarterback and sports announcer, US</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4x Super Bowl Champion, 2x Super Bowl MVP</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hlinkClick r:id="rId3"/>
              </a:rPr>
              <a:t>“Depression-awareness campaign aids Bradshaw too”</a:t>
            </a:r>
            <a:endParaRPr lang="en-US" sz="1200" b="0" i="0" u="none" strike="noStrike" kern="1200" cap="none" dirty="0">
              <a:solidFill>
                <a:schemeClr val="dk1"/>
              </a:solidFill>
              <a:effectLst/>
              <a:latin typeface="Calibri"/>
              <a:ea typeface="Calibri"/>
              <a:cs typeface="Calibri"/>
              <a:sym typeface="Calibri"/>
            </a:endParaRPr>
          </a:p>
          <a:p>
            <a:pPr lvl="0"/>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486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“I’m seeing a couple of doctors and speaking to people and letting people know what I’m dealing with, how difficult the grieving process is.”</a:t>
            </a:r>
          </a:p>
          <a:p>
            <a:r>
              <a:rPr lang="en-US" sz="1200" b="0" i="1" u="none" strike="noStrike" kern="1200" cap="none" dirty="0">
                <a:solidFill>
                  <a:schemeClr val="dk1"/>
                </a:solidFill>
                <a:effectLst/>
                <a:latin typeface="Calibri"/>
                <a:ea typeface="Calibri"/>
                <a:cs typeface="Calibri"/>
                <a:sym typeface="Calibri"/>
              </a:rPr>
              <a:t>(On depression after the sudden passing of his father)</a:t>
            </a:r>
            <a:br>
              <a:rPr lang="en-US" sz="1200" b="0" i="1"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MLB first basemen, Canada</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National League MVP, Canadian Athlete of the Year</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hlinkClick r:id="rId3"/>
              </a:rPr>
              <a:t>“Joey Votto Makes His Personal Demons Public”</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0025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“It’s like a weight is pressing down on you. There are days when you just can’t get out of bed. You cannot face the world. You tell yourself simple things like: ‘Just get to the kitchen and get a glass of water.’ But not being able to do something so basic is frightening.”</a:t>
            </a:r>
          </a:p>
          <a:p>
            <a:r>
              <a:rPr lang="en-US" sz="1200" b="0" i="0" u="none" strike="noStrike" kern="1200" cap="none" dirty="0">
                <a:solidFill>
                  <a:schemeClr val="dk1"/>
                </a:solidFill>
                <a:effectLst/>
                <a:latin typeface="Calibri"/>
                <a:ea typeface="Calibri"/>
                <a:cs typeface="Calibri"/>
                <a:sym typeface="Calibri"/>
              </a:rPr>
              <a:t>Swimmer, Australia</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5x time Olympic Gold Medalist</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hlinkClick r:id="rId3"/>
              </a:rPr>
              <a:t>“Ian Thorpe: ‘I was surrounded by people but had this intense loneliness”</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4477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“Talking and trusting close friends continues to help. So that’s the why I am sharing this, because if anybody reads what I have written and it strikes a chord, I hope it encourages them – encourages you – to talk to someone.”</a:t>
            </a:r>
          </a:p>
          <a:p>
            <a:r>
              <a:rPr lang="en-US" sz="1200" b="0" i="0" u="none" strike="noStrike" kern="1200" cap="none" dirty="0">
                <a:solidFill>
                  <a:schemeClr val="dk1"/>
                </a:solidFill>
                <a:effectLst/>
                <a:latin typeface="Calibri"/>
                <a:ea typeface="Calibri"/>
                <a:cs typeface="Calibri"/>
                <a:sym typeface="Calibri"/>
              </a:rPr>
              <a:t>Middle-distance runner, UK</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Qualified for 1500m finals in Beijing 2008 Olympics</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hlinkClick r:id="rId3"/>
              </a:rPr>
              <a:t>“Depression: sharing my story”</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26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“We’re out of our comfort zones with depression. I certainly was and whenever I have bad days now I speak to someone to get it off my chest. I have no shame telling that and that’s why I’m here today.”</a:t>
            </a:r>
          </a:p>
          <a:p>
            <a:r>
              <a:rPr lang="en-US" sz="1200" b="0" i="0" u="none" strike="noStrike" kern="1200" cap="none" dirty="0">
                <a:solidFill>
                  <a:schemeClr val="dk1"/>
                </a:solidFill>
                <a:effectLst/>
                <a:latin typeface="Calibri"/>
                <a:ea typeface="Calibri"/>
                <a:cs typeface="Calibri"/>
                <a:sym typeface="Calibri"/>
              </a:rPr>
              <a:t>Professional boxer, UK</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Multiple world titles at light-welterweight, one at welterweight</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hlinkClick r:id="rId3"/>
              </a:rPr>
              <a:t>“Ricky Hatton: ‘I tried to kill myself several times'”</a:t>
            </a:r>
            <a:endParaRPr lang="en-US" sz="1200" b="0" i="0" u="none" strike="noStrike" kern="1200" cap="none" dirty="0">
              <a:solidFill>
                <a:schemeClr val="dk1"/>
              </a:solidFill>
              <a:effectLst/>
              <a:latin typeface="Calibri"/>
              <a:ea typeface="Calibri"/>
              <a:cs typeface="Calibri"/>
              <a:sym typeface="Calibri"/>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all" dirty="0">
                <a:solidFill>
                  <a:schemeClr val="dk1"/>
                </a:solidFill>
                <a:effectLst/>
                <a:latin typeface="Calibri"/>
                <a:ea typeface="Calibri"/>
                <a:cs typeface="Calibri"/>
                <a:sym typeface="Calibri"/>
              </a:rPr>
              <a:t>RICKY HATTON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441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“Getting help [for depression], for someone like me who saw getting help as a weakness, was a big step. I did an awareness campaign and that first step was really difficult for me. I thought people were going to think I was mad.”</a:t>
            </a:r>
          </a:p>
          <a:p>
            <a:r>
              <a:rPr lang="en-US" sz="1200" b="0" i="0" u="none" strike="noStrike" kern="1200" cap="none" dirty="0">
                <a:solidFill>
                  <a:schemeClr val="dk1"/>
                </a:solidFill>
                <a:effectLst/>
                <a:latin typeface="Calibri"/>
                <a:ea typeface="Calibri"/>
                <a:cs typeface="Calibri"/>
                <a:sym typeface="Calibri"/>
              </a:rPr>
              <a:t>Rugby union coach and player, New Zealand</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One of the highest try scorers in international rugby union history</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hlinkClick r:id="rId3"/>
              </a:rPr>
              <a:t>“Depression: Top sports stars not immune”</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939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“I wasn’t doing the things that I should have been doing to maintain my mental well-being and once you start getting into a spiral of secrecy and masking your emotions and running away then it is exactly that; you spiral down and it’s incredibly difficult to stop.”</a:t>
            </a:r>
          </a:p>
          <a:p>
            <a:r>
              <a:rPr lang="en-US" sz="1200" b="0" i="0" u="none" strike="noStrike" kern="1200" cap="none" dirty="0">
                <a:solidFill>
                  <a:schemeClr val="dk1"/>
                </a:solidFill>
                <a:effectLst/>
                <a:latin typeface="Calibri"/>
                <a:ea typeface="Calibri"/>
                <a:cs typeface="Calibri"/>
                <a:sym typeface="Calibri"/>
              </a:rPr>
              <a:t>Professional footballer, defender, UK</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Former Chairman of the Professional Footballers’ Association</a:t>
            </a:r>
            <a:br>
              <a:rPr lang="en-US" sz="1200" b="0" i="0" u="none" strike="noStrike" kern="1200" cap="none" dirty="0">
                <a:solidFill>
                  <a:schemeClr val="dk1"/>
                </a:solidFill>
                <a:effectLst/>
                <a:latin typeface="Calibri"/>
                <a:ea typeface="Calibri"/>
                <a:cs typeface="Calibri"/>
                <a:sym typeface="Calibri"/>
              </a:rPr>
            </a:br>
            <a:r>
              <a:rPr lang="en-US" sz="1200" b="0" i="0" u="sng" strike="noStrike" kern="1200" cap="none" dirty="0">
                <a:solidFill>
                  <a:schemeClr val="dk1"/>
                </a:solidFill>
                <a:effectLst/>
                <a:latin typeface="Calibri"/>
                <a:ea typeface="Calibri"/>
                <a:cs typeface="Calibri"/>
                <a:sym typeface="Calibri"/>
                <a:hlinkClick r:id="rId3"/>
              </a:rPr>
              <a:t>“Clarke Carlisle on Depression”</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732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“But that fall, when the new season started, I went through the same dark cycle that I witnessed firsthand with Monty [friend and teammate who died by suicide]. I went in with my eyes completely open, but I just couldn’t stop it. I started isolating myself. I felt like I didn’t have a purpose. I fell into a deep and dark depression.”</a:t>
            </a:r>
          </a:p>
          <a:p>
            <a:r>
              <a:rPr lang="en-US" b="0" i="0" dirty="0">
                <a:solidFill>
                  <a:srgbClr val="121310"/>
                </a:solidFill>
                <a:effectLst/>
                <a:latin typeface="geogrotesque_rg_itRgIt" charset="0"/>
              </a:rPr>
              <a:t>NHL left winger, Canada</a:t>
            </a:r>
            <a:br>
              <a:rPr lang="en-US" b="0" i="0" dirty="0">
                <a:solidFill>
                  <a:srgbClr val="121310"/>
                </a:solidFill>
                <a:effectLst/>
                <a:latin typeface="geogrotesque_rg_itRgIt" charset="0"/>
              </a:rPr>
            </a:br>
            <a:r>
              <a:rPr lang="en-US" b="0" i="0" dirty="0">
                <a:solidFill>
                  <a:srgbClr val="121310"/>
                </a:solidFill>
                <a:effectLst/>
                <a:latin typeface="geogrotesque_rg_itRgIt" charset="0"/>
              </a:rPr>
              <a:t>2x Stanley Cup Champion</a:t>
            </a:r>
            <a:br>
              <a:rPr lang="en-US" b="0" i="0" dirty="0">
                <a:solidFill>
                  <a:srgbClr val="121310"/>
                </a:solidFill>
                <a:effectLst/>
                <a:latin typeface="geogrotesque_rg_itRgIt" charset="0"/>
              </a:rPr>
            </a:br>
            <a:r>
              <a:rPr lang="en-US" b="0" i="0" u="none" strike="noStrike" dirty="0">
                <a:solidFill>
                  <a:srgbClr val="54C203"/>
                </a:solidFill>
                <a:effectLst/>
                <a:latin typeface="geogrotesque_rg_itRgIt" charset="0"/>
              </a:rPr>
              <a:t>“</a:t>
            </a:r>
            <a:r>
              <a:rPr lang="en-US" b="0" i="0" u="none" strike="noStrike" dirty="0" err="1">
                <a:solidFill>
                  <a:srgbClr val="54C203"/>
                </a:solidFill>
                <a:effectLst/>
                <a:latin typeface="geogrotesque_rg_itRgIt" charset="0"/>
              </a:rPr>
              <a:t>Players’Tribune</a:t>
            </a:r>
            <a:r>
              <a:rPr lang="en-US" b="0" i="0" u="none" strike="noStrike" dirty="0">
                <a:solidFill>
                  <a:srgbClr val="54C203"/>
                </a:solidFill>
                <a:effectLst/>
                <a:latin typeface="geogrotesque_rg_itRgIt" charset="0"/>
              </a:rPr>
              <a:t>: The Fourth Period”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4776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3" name="Shape 3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Targeting Stigma, Providing Real Resources (I saw one or the other, but not both available)</a:t>
            </a:r>
          </a:p>
        </p:txBody>
      </p:sp>
      <p:sp>
        <p:nvSpPr>
          <p:cNvPr id="374" name="Shape 3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0712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Watch introduction video</a:t>
            </a:r>
          </a:p>
        </p:txBody>
      </p:sp>
      <p:sp>
        <p:nvSpPr>
          <p:cNvPr id="381" name="Shape 3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4238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5048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720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9370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452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479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Delete or change this?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1" u="sng" strike="noStrike" cap="none">
                <a:solidFill>
                  <a:schemeClr val="dk1"/>
                </a:solidFill>
                <a:latin typeface="Calibri"/>
                <a:ea typeface="Calibri"/>
                <a:cs typeface="Calibri"/>
                <a:sym typeface="Calibri"/>
              </a:rPr>
              <a:t>-I want to hear how it goes. Send me a message.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6289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AAE23-9571-6441-BE70-0501D641A0D1}" type="slidenum">
              <a:rPr lang="en-US" smtClean="0"/>
              <a:pPr/>
              <a:t>30</a:t>
            </a:fld>
            <a:endParaRPr lang="en-US"/>
          </a:p>
        </p:txBody>
      </p:sp>
    </p:spTree>
    <p:extLst>
      <p:ext uri="{BB962C8B-B14F-4D97-AF65-F5344CB8AC3E}">
        <p14:creationId xmlns:p14="http://schemas.microsoft.com/office/powerpoint/2010/main" val="230733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7717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129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09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350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r>
              <a:rPr lang="en-US" sz="1200" b="0" i="0" u="none" strike="noStrike" kern="1200" cap="none" dirty="0">
                <a:solidFill>
                  <a:schemeClr val="dk1"/>
                </a:solidFill>
                <a:effectLst/>
                <a:latin typeface="Calibri"/>
                <a:ea typeface="Calibri"/>
                <a:cs typeface="Calibri"/>
                <a:sym typeface="Calibri"/>
              </a:rPr>
              <a:t>The question: What happened to you?</a:t>
            </a: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95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50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endParaRPr lang="en-US" sz="1200" b="0" i="0" u="none" strike="noStrike" kern="1200" cap="none" dirty="0">
              <a:solidFill>
                <a:schemeClr val="dk1"/>
              </a:solidFill>
              <a:effectLst/>
              <a:latin typeface="Calibri"/>
              <a:ea typeface="Calibri"/>
              <a:cs typeface="Calibri"/>
              <a:sym typeface="Calibri"/>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36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r>
              <a:rPr lang="en-US" sz="1200" b="0" i="0" u="none" strike="noStrike" kern="1200" cap="none" dirty="0">
                <a:solidFill>
                  <a:schemeClr val="dk1"/>
                </a:solidFill>
                <a:effectLst/>
                <a:latin typeface="Calibri"/>
                <a:ea typeface="Calibri"/>
                <a:cs typeface="Calibri"/>
                <a:sym typeface="Calibri"/>
              </a:rPr>
              <a:t>https://</a:t>
            </a:r>
            <a:r>
              <a:rPr lang="en-US" sz="1200" b="0" i="0" u="none" strike="noStrike" kern="1200" cap="none" dirty="0" err="1">
                <a:solidFill>
                  <a:schemeClr val="dk1"/>
                </a:solidFill>
                <a:effectLst/>
                <a:latin typeface="Calibri"/>
                <a:ea typeface="Calibri"/>
                <a:cs typeface="Calibri"/>
                <a:sym typeface="Calibri"/>
              </a:rPr>
              <a:t>headsupguys.org</a:t>
            </a:r>
            <a:r>
              <a:rPr lang="en-US" sz="1200" b="0" i="0" u="none" strike="noStrike" kern="1200" cap="none" dirty="0">
                <a:solidFill>
                  <a:schemeClr val="dk1"/>
                </a:solidFill>
                <a:effectLst/>
                <a:latin typeface="Calibri"/>
                <a:ea typeface="Calibri"/>
                <a:cs typeface="Calibri"/>
                <a:sym typeface="Calibri"/>
              </a:rPr>
              <a:t>/22-male-athletes-speaking-depression/</a:t>
            </a: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956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r>
              <a:rPr lang="en-US" sz="1200" b="0" i="0" u="none" strike="noStrike" kern="1200" cap="none" dirty="0">
                <a:solidFill>
                  <a:schemeClr val="dk1"/>
                </a:solidFill>
                <a:effectLst/>
                <a:latin typeface="Calibri"/>
                <a:ea typeface="Calibri"/>
                <a:cs typeface="Calibri"/>
                <a:sym typeface="Calibri"/>
              </a:rPr>
              <a:t>https://</a:t>
            </a:r>
            <a:r>
              <a:rPr lang="en-US" sz="1200" b="0" i="0" u="none" strike="noStrike" kern="1200" cap="none" dirty="0" err="1">
                <a:solidFill>
                  <a:schemeClr val="dk1"/>
                </a:solidFill>
                <a:effectLst/>
                <a:latin typeface="Calibri"/>
                <a:ea typeface="Calibri"/>
                <a:cs typeface="Calibri"/>
                <a:sym typeface="Calibri"/>
              </a:rPr>
              <a:t>headsupguys.org</a:t>
            </a:r>
            <a:r>
              <a:rPr lang="en-US" sz="1200" b="0" i="0" u="none" strike="noStrike" kern="1200" cap="none" dirty="0">
                <a:solidFill>
                  <a:schemeClr val="dk1"/>
                </a:solidFill>
                <a:effectLst/>
                <a:latin typeface="Calibri"/>
                <a:ea typeface="Calibri"/>
                <a:cs typeface="Calibri"/>
                <a:sym typeface="Calibri"/>
              </a:rPr>
              <a:t>/22-male-athletes-speaking-depression/</a:t>
            </a: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131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endParaRPr lang="en-US" sz="1200" b="0" i="0" u="none" strike="noStrike" kern="1200" cap="none" dirty="0">
              <a:solidFill>
                <a:schemeClr val="dk1"/>
              </a:solidFill>
              <a:effectLst/>
              <a:latin typeface="Calibri"/>
              <a:ea typeface="Calibri"/>
              <a:cs typeface="Calibri"/>
              <a:sym typeface="Calibri"/>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83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r>
              <a:rPr lang="en-US" sz="1200" b="0" i="0" u="none" strike="noStrike" kern="1200" cap="none" dirty="0">
                <a:solidFill>
                  <a:schemeClr val="dk1"/>
                </a:solidFill>
                <a:effectLst/>
                <a:latin typeface="Calibri"/>
                <a:ea typeface="Calibri"/>
                <a:cs typeface="Calibri"/>
                <a:sym typeface="Calibri"/>
              </a:rPr>
              <a:t>https://</a:t>
            </a:r>
            <a:r>
              <a:rPr lang="en-US" sz="1200" b="0" i="0" u="none" strike="noStrike" kern="1200" cap="none" dirty="0" err="1">
                <a:solidFill>
                  <a:schemeClr val="dk1"/>
                </a:solidFill>
                <a:effectLst/>
                <a:latin typeface="Calibri"/>
                <a:ea typeface="Calibri"/>
                <a:cs typeface="Calibri"/>
                <a:sym typeface="Calibri"/>
              </a:rPr>
              <a:t>headsupguys.org</a:t>
            </a:r>
            <a:r>
              <a:rPr lang="en-US" sz="1200" b="0" i="0" u="none" strike="noStrike" kern="1200" cap="none" dirty="0">
                <a:solidFill>
                  <a:schemeClr val="dk1"/>
                </a:solidFill>
                <a:effectLst/>
                <a:latin typeface="Calibri"/>
                <a:ea typeface="Calibri"/>
                <a:cs typeface="Calibri"/>
                <a:sym typeface="Calibri"/>
              </a:rPr>
              <a:t>/22-male-athletes-speaking-depression/</a:t>
            </a: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1266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all" dirty="0">
                <a:solidFill>
                  <a:schemeClr val="dk1"/>
                </a:solidFill>
                <a:effectLst/>
                <a:latin typeface="Calibri"/>
                <a:ea typeface="Calibri"/>
                <a:cs typeface="Calibri"/>
                <a:sym typeface="Calibri"/>
              </a:rPr>
              <a:t>1. DWAYNE “THE ROCK” JOHNSON</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“I found that with depression one of the most important things you could realize is that you’re not alone. You’re not the first to go through it… I wish I had someone at that time who could just pull me aside and [say], ‘Hey, it’s going to be okay.'”</a:t>
            </a:r>
          </a:p>
          <a:p>
            <a:r>
              <a:rPr lang="en-US" sz="1200" b="0" i="0" u="none" strike="noStrike" kern="1200" cap="none" dirty="0">
                <a:solidFill>
                  <a:schemeClr val="dk1"/>
                </a:solidFill>
                <a:effectLst/>
                <a:latin typeface="Calibri"/>
                <a:ea typeface="Calibri"/>
                <a:cs typeface="Calibri"/>
                <a:sym typeface="Calibri"/>
              </a:rPr>
              <a:t>Actor, producer and professional wrestler, US</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One of the greatest professional wrestlers of all time</a:t>
            </a:r>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hlinkClick r:id="rId3"/>
              </a:rPr>
              <a:t>“How a Bout of Depression Led to Dwayne Johnson’s Career Defining Moment” </a:t>
            </a:r>
            <a:r>
              <a:rPr lang="en-US" sz="1200" b="0" i="0" u="none" strike="noStrike" kern="1200" cap="none" dirty="0">
                <a:solidFill>
                  <a:schemeClr val="dk1"/>
                </a:solidFill>
                <a:effectLst/>
                <a:latin typeface="Calibri"/>
                <a:ea typeface="Calibri"/>
                <a:cs typeface="Calibri"/>
                <a:sym typeface="Calibri"/>
              </a:rPr>
              <a:t>(Video)</a:t>
            </a:r>
          </a:p>
          <a:p>
            <a:pPr lvl="0"/>
            <a:endParaRPr lang="en-US" sz="1200" b="0" i="0" u="none" strike="noStrike" kern="1200" cap="none" dirty="0">
              <a:solidFill>
                <a:schemeClr val="dk1"/>
              </a:solidFill>
              <a:effectLst/>
              <a:latin typeface="Calibri"/>
              <a:ea typeface="Calibri"/>
              <a:cs typeface="Calibri"/>
              <a:sym typeface="Calibri"/>
            </a:endParaRP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3183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1" name="Shape 21"/>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lvl="0" indent="0" algn="ctr" rtl="0">
              <a:spcBef>
                <a:spcPts val="0"/>
              </a:spcBef>
              <a:buClr>
                <a:srgbClr val="00629B"/>
              </a:buClr>
              <a:buFont typeface="Calibri"/>
              <a:buNone/>
              <a:defRPr sz="4400" b="0" i="0" u="none" strike="noStrike" cap="none">
                <a:solidFill>
                  <a:srgbClr val="00629B"/>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2" name="Shape 22"/>
          <p:cNvSpPr txBox="1">
            <a:spLocks noGrp="1"/>
          </p:cNvSpPr>
          <p:nvPr>
            <p:ph type="subTitle" idx="1"/>
          </p:nvPr>
        </p:nvSpPr>
        <p:spPr>
          <a:xfrm>
            <a:off x="1828802" y="3886200"/>
            <a:ext cx="8534399" cy="1752600"/>
          </a:xfrm>
          <a:prstGeom prst="rect">
            <a:avLst/>
          </a:prstGeom>
          <a:noFill/>
          <a:ln>
            <a:noFill/>
          </a:ln>
        </p:spPr>
        <p:txBody>
          <a:bodyPr lIns="91425" tIns="91425" rIns="91425" bIns="91425" anchor="t" anchorCtr="0"/>
          <a:lstStyle>
            <a:lvl1pPr marL="0" marR="0" lvl="0" indent="0" algn="ctr" rtl="0">
              <a:spcBef>
                <a:spcPts val="640"/>
              </a:spcBef>
              <a:buClr>
                <a:srgbClr val="00629B"/>
              </a:buClr>
              <a:buFont typeface="Arial"/>
              <a:buNone/>
              <a:defRPr sz="3200" b="0" i="0" u="none" strike="noStrike" cap="none">
                <a:solidFill>
                  <a:srgbClr val="00629B"/>
                </a:solidFill>
                <a:latin typeface="Calibri"/>
                <a:ea typeface="Calibri"/>
                <a:cs typeface="Calibri"/>
                <a:sym typeface="Calibri"/>
              </a:defRPr>
            </a:lvl1pPr>
            <a:lvl2pPr marL="457189"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377"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566"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754"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5943"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131"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32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509"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609600" y="533400"/>
            <a:ext cx="10972800" cy="1143000"/>
          </a:xfrm>
          <a:prstGeom prst="rect">
            <a:avLst/>
          </a:prstGeom>
          <a:noFill/>
          <a:ln>
            <a:noFill/>
          </a:ln>
        </p:spPr>
        <p:txBody>
          <a:bodyPr lIns="91425" tIns="91425" rIns="91425" bIns="91425" anchor="ctr" anchorCtr="0"/>
          <a:lstStyle>
            <a:lvl1pPr marL="0" marR="0" lvl="0" indent="0" algn="ctr" rtl="0">
              <a:spcBef>
                <a:spcPts val="0"/>
              </a:spcBef>
              <a:buClr>
                <a:srgbClr val="00629B"/>
              </a:buClr>
              <a:buFont typeface="Calibri"/>
              <a:buNone/>
              <a:defRPr sz="4400" b="0" i="0" u="none" strike="noStrike" cap="none">
                <a:solidFill>
                  <a:srgbClr val="00629B"/>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 name="Shape 28"/>
          <p:cNvSpPr txBox="1">
            <a:spLocks noGrp="1"/>
          </p:cNvSpPr>
          <p:nvPr>
            <p:ph type="body" idx="1"/>
          </p:nvPr>
        </p:nvSpPr>
        <p:spPr>
          <a:xfrm>
            <a:off x="609600" y="1722439"/>
            <a:ext cx="10972800" cy="4525963"/>
          </a:xfrm>
          <a:prstGeom prst="rect">
            <a:avLst/>
          </a:prstGeom>
          <a:noFill/>
          <a:ln>
            <a:noFill/>
          </a:ln>
        </p:spPr>
        <p:txBody>
          <a:bodyPr lIns="91425" tIns="91425" rIns="91425" bIns="91425" anchor="t" anchorCtr="0"/>
          <a:lstStyle>
            <a:lvl1pPr marL="342891" marR="0" lvl="0" indent="-139697" algn="l" rtl="0">
              <a:spcBef>
                <a:spcPts val="640"/>
              </a:spcBef>
              <a:buClr>
                <a:srgbClr val="00629B"/>
              </a:buClr>
              <a:buSzPct val="100000"/>
              <a:buFont typeface="Arial"/>
              <a:buChar char="•"/>
              <a:defRPr sz="3200" b="0" i="0" u="none" strike="noStrike" cap="none">
                <a:solidFill>
                  <a:srgbClr val="00629B"/>
                </a:solidFill>
                <a:latin typeface="Calibri"/>
                <a:ea typeface="Calibri"/>
                <a:cs typeface="Calibri"/>
                <a:sym typeface="Calibri"/>
              </a:defRPr>
            </a:lvl1pPr>
            <a:lvl2pPr marL="742932" marR="0" lvl="1" indent="-107948" algn="l" rtl="0">
              <a:spcBef>
                <a:spcPts val="560"/>
              </a:spcBef>
              <a:buClr>
                <a:srgbClr val="00629B"/>
              </a:buClr>
              <a:buSzPct val="100000"/>
              <a:buFont typeface="Arial"/>
              <a:buChar char="–"/>
              <a:defRPr sz="2800" b="0" i="0" u="none" strike="noStrike" cap="none">
                <a:solidFill>
                  <a:srgbClr val="00629B"/>
                </a:solidFill>
                <a:latin typeface="Calibri"/>
                <a:ea typeface="Calibri"/>
                <a:cs typeface="Calibri"/>
                <a:sym typeface="Calibri"/>
              </a:defRPr>
            </a:lvl2pPr>
            <a:lvl3pPr marL="1142971" marR="0" lvl="2" indent="-76198" algn="l" rtl="0">
              <a:spcBef>
                <a:spcPts val="480"/>
              </a:spcBef>
              <a:buClr>
                <a:srgbClr val="00629B"/>
              </a:buClr>
              <a:buSzPct val="100000"/>
              <a:buFont typeface="Arial"/>
              <a:buChar char="•"/>
              <a:defRPr sz="2400" b="0" i="0" u="none" strike="noStrike" cap="none">
                <a:solidFill>
                  <a:srgbClr val="00629B"/>
                </a:solidFill>
                <a:latin typeface="Calibri"/>
                <a:ea typeface="Calibri"/>
                <a:cs typeface="Calibri"/>
                <a:sym typeface="Calibri"/>
              </a:defRPr>
            </a:lvl3pPr>
            <a:lvl4pPr marL="1600160" marR="0" lvl="3" indent="-101597"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4pPr>
            <a:lvl5pPr marL="2057349" marR="0" lvl="4" indent="-101597"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533400"/>
            <a:ext cx="10972800" cy="1143000"/>
          </a:xfrm>
          <a:prstGeom prst="rect">
            <a:avLst/>
          </a:prstGeom>
          <a:noFill/>
          <a:ln>
            <a:noFill/>
          </a:ln>
        </p:spPr>
        <p:txBody>
          <a:bodyPr lIns="91425" tIns="91425" rIns="91425" bIns="91425" anchor="ctr" anchorCtr="0"/>
          <a:lstStyle>
            <a:lvl1pPr marL="0" marR="0" lvl="0" indent="0" algn="ctr" rtl="0">
              <a:spcBef>
                <a:spcPts val="0"/>
              </a:spcBef>
              <a:buClr>
                <a:srgbClr val="00629B"/>
              </a:buClr>
              <a:buFont typeface="Calibri"/>
              <a:buNone/>
              <a:defRPr sz="4400" b="0" i="0" u="none" strike="noStrike" cap="none">
                <a:solidFill>
                  <a:srgbClr val="00629B"/>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609602" y="1600203"/>
            <a:ext cx="5384799" cy="4525963"/>
          </a:xfrm>
          <a:prstGeom prst="rect">
            <a:avLst/>
          </a:prstGeom>
          <a:noFill/>
          <a:ln>
            <a:noFill/>
          </a:ln>
        </p:spPr>
        <p:txBody>
          <a:bodyPr lIns="91425" tIns="91425" rIns="91425" bIns="91425" anchor="t" anchorCtr="0"/>
          <a:lstStyle>
            <a:lvl1pPr marL="342891" marR="0" lvl="0" indent="-165096" algn="l" rtl="0">
              <a:spcBef>
                <a:spcPts val="560"/>
              </a:spcBef>
              <a:buClr>
                <a:srgbClr val="00629B"/>
              </a:buClr>
              <a:buSzPct val="100000"/>
              <a:buFont typeface="Arial"/>
              <a:buChar char="•"/>
              <a:defRPr sz="2800" b="0" i="0" u="none" strike="noStrike" cap="none">
                <a:solidFill>
                  <a:srgbClr val="00629B"/>
                </a:solidFill>
                <a:latin typeface="Calibri"/>
                <a:ea typeface="Calibri"/>
                <a:cs typeface="Calibri"/>
                <a:sym typeface="Calibri"/>
              </a:defRPr>
            </a:lvl1pPr>
            <a:lvl2pPr marL="742932" marR="0" lvl="1" indent="-133347" algn="l" rtl="0">
              <a:spcBef>
                <a:spcPts val="480"/>
              </a:spcBef>
              <a:buClr>
                <a:srgbClr val="00629B"/>
              </a:buClr>
              <a:buSzPct val="100000"/>
              <a:buFont typeface="Arial"/>
              <a:buChar char="–"/>
              <a:defRPr sz="2400" b="0" i="0" u="none" strike="noStrike" cap="none">
                <a:solidFill>
                  <a:srgbClr val="00629B"/>
                </a:solidFill>
                <a:latin typeface="Calibri"/>
                <a:ea typeface="Calibri"/>
                <a:cs typeface="Calibri"/>
                <a:sym typeface="Calibri"/>
              </a:defRPr>
            </a:lvl2pPr>
            <a:lvl3pPr marL="1142971" marR="0" lvl="2" indent="-101597"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3pPr>
            <a:lvl4pPr marL="1600160" marR="0" lvl="3" indent="-114297" algn="l" rtl="0">
              <a:spcBef>
                <a:spcPts val="360"/>
              </a:spcBef>
              <a:buClr>
                <a:srgbClr val="00629B"/>
              </a:buClr>
              <a:buSzPct val="100000"/>
              <a:buFont typeface="Arial"/>
              <a:buChar char="–"/>
              <a:defRPr sz="1800" b="0" i="0" u="none" strike="noStrike" cap="none">
                <a:solidFill>
                  <a:srgbClr val="00629B"/>
                </a:solidFill>
                <a:latin typeface="Calibri"/>
                <a:ea typeface="Calibri"/>
                <a:cs typeface="Calibri"/>
                <a:sym typeface="Calibri"/>
              </a:defRPr>
            </a:lvl4pPr>
            <a:lvl5pPr marL="2057349" marR="0" lvl="4" indent="-114297" algn="l" rtl="0">
              <a:spcBef>
                <a:spcPts val="360"/>
              </a:spcBef>
              <a:buClr>
                <a:srgbClr val="00629B"/>
              </a:buClr>
              <a:buSzPct val="100000"/>
              <a:buFont typeface="Arial"/>
              <a:buChar char="»"/>
              <a:defRPr sz="1800" b="0" i="0" u="none" strike="noStrike" cap="none">
                <a:solidFill>
                  <a:srgbClr val="00629B"/>
                </a:solidFill>
                <a:latin typeface="Calibri"/>
                <a:ea typeface="Calibri"/>
                <a:cs typeface="Calibri"/>
                <a:sym typeface="Calibri"/>
              </a:defRPr>
            </a:lvl5pPr>
            <a:lvl6pPr marL="2514537" marR="0" lvl="5" indent="-11429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11429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11429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11429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197602" y="1600203"/>
            <a:ext cx="5384799" cy="4525963"/>
          </a:xfrm>
          <a:prstGeom prst="rect">
            <a:avLst/>
          </a:prstGeom>
          <a:noFill/>
          <a:ln>
            <a:noFill/>
          </a:ln>
        </p:spPr>
        <p:txBody>
          <a:bodyPr lIns="91425" tIns="91425" rIns="91425" bIns="91425" anchor="t" anchorCtr="0"/>
          <a:lstStyle>
            <a:lvl1pPr marL="342891" marR="0" lvl="0" indent="-165096" algn="l" rtl="0">
              <a:spcBef>
                <a:spcPts val="560"/>
              </a:spcBef>
              <a:buClr>
                <a:srgbClr val="00629B"/>
              </a:buClr>
              <a:buSzPct val="100000"/>
              <a:buFont typeface="Arial"/>
              <a:buChar char="•"/>
              <a:defRPr sz="2800" b="0" i="0" u="none" strike="noStrike" cap="none">
                <a:solidFill>
                  <a:srgbClr val="00629B"/>
                </a:solidFill>
                <a:latin typeface="Calibri"/>
                <a:ea typeface="Calibri"/>
                <a:cs typeface="Calibri"/>
                <a:sym typeface="Calibri"/>
              </a:defRPr>
            </a:lvl1pPr>
            <a:lvl2pPr marL="742932" marR="0" lvl="1" indent="-133347" algn="l" rtl="0">
              <a:spcBef>
                <a:spcPts val="480"/>
              </a:spcBef>
              <a:buClr>
                <a:srgbClr val="00629B"/>
              </a:buClr>
              <a:buSzPct val="100000"/>
              <a:buFont typeface="Arial"/>
              <a:buChar char="–"/>
              <a:defRPr sz="2400" b="0" i="0" u="none" strike="noStrike" cap="none">
                <a:solidFill>
                  <a:srgbClr val="00629B"/>
                </a:solidFill>
                <a:latin typeface="Calibri"/>
                <a:ea typeface="Calibri"/>
                <a:cs typeface="Calibri"/>
                <a:sym typeface="Calibri"/>
              </a:defRPr>
            </a:lvl2pPr>
            <a:lvl3pPr marL="1142971" marR="0" lvl="2" indent="-101597"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3pPr>
            <a:lvl4pPr marL="1600160" marR="0" lvl="3" indent="-114297" algn="l" rtl="0">
              <a:spcBef>
                <a:spcPts val="360"/>
              </a:spcBef>
              <a:buClr>
                <a:srgbClr val="00629B"/>
              </a:buClr>
              <a:buSzPct val="100000"/>
              <a:buFont typeface="Arial"/>
              <a:buChar char="–"/>
              <a:defRPr sz="1800" b="0" i="0" u="none" strike="noStrike" cap="none">
                <a:solidFill>
                  <a:srgbClr val="00629B"/>
                </a:solidFill>
                <a:latin typeface="Calibri"/>
                <a:ea typeface="Calibri"/>
                <a:cs typeface="Calibri"/>
                <a:sym typeface="Calibri"/>
              </a:defRPr>
            </a:lvl4pPr>
            <a:lvl5pPr marL="2057349" marR="0" lvl="4" indent="-114297" algn="l" rtl="0">
              <a:spcBef>
                <a:spcPts val="360"/>
              </a:spcBef>
              <a:buClr>
                <a:srgbClr val="00629B"/>
              </a:buClr>
              <a:buSzPct val="100000"/>
              <a:buFont typeface="Arial"/>
              <a:buChar char="»"/>
              <a:defRPr sz="1800" b="0" i="0" u="none" strike="noStrike" cap="none">
                <a:solidFill>
                  <a:srgbClr val="00629B"/>
                </a:solidFill>
                <a:latin typeface="Calibri"/>
                <a:ea typeface="Calibri"/>
                <a:cs typeface="Calibri"/>
                <a:sym typeface="Calibri"/>
              </a:defRPr>
            </a:lvl5pPr>
            <a:lvl6pPr marL="2514537" marR="0" lvl="5" indent="-11429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11429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11429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11429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09600" y="533400"/>
            <a:ext cx="10972800" cy="1143000"/>
          </a:xfrm>
          <a:prstGeom prst="rect">
            <a:avLst/>
          </a:prstGeom>
          <a:noFill/>
          <a:ln>
            <a:noFill/>
          </a:ln>
        </p:spPr>
        <p:txBody>
          <a:bodyPr lIns="91425" tIns="91425" rIns="91425" bIns="91425" anchor="ctr" anchorCtr="0"/>
          <a:lstStyle>
            <a:lvl1pPr marL="0" marR="0" lvl="0" indent="0" algn="ctr" rtl="0">
              <a:spcBef>
                <a:spcPts val="0"/>
              </a:spcBef>
              <a:buClr>
                <a:srgbClr val="00629B"/>
              </a:buClr>
              <a:buFont typeface="Calibri"/>
              <a:buNone/>
              <a:defRPr sz="4400" b="0" i="0" u="none" strike="noStrike" cap="none">
                <a:solidFill>
                  <a:srgbClr val="00629B"/>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609602" y="1535112"/>
            <a:ext cx="5386916" cy="639762"/>
          </a:xfrm>
          <a:prstGeom prst="rect">
            <a:avLst/>
          </a:prstGeom>
          <a:noFill/>
          <a:ln>
            <a:noFill/>
          </a:ln>
        </p:spPr>
        <p:txBody>
          <a:bodyPr lIns="91425" tIns="91425" rIns="91425" bIns="91425" anchor="b" anchorCtr="0"/>
          <a:lstStyle>
            <a:lvl1pPr marL="0" marR="0" lvl="0" indent="0" algn="l" rtl="0">
              <a:spcBef>
                <a:spcPts val="480"/>
              </a:spcBef>
              <a:buClr>
                <a:srgbClr val="00629B"/>
              </a:buClr>
              <a:buFont typeface="Arial"/>
              <a:buNone/>
              <a:defRPr sz="2400" b="1" i="0" u="none" strike="noStrike" cap="none">
                <a:solidFill>
                  <a:srgbClr val="00629B"/>
                </a:solidFill>
                <a:latin typeface="Calibri"/>
                <a:ea typeface="Calibri"/>
                <a:cs typeface="Calibri"/>
                <a:sym typeface="Calibri"/>
              </a:defRPr>
            </a:lvl1pPr>
            <a:lvl2pPr marL="457189" marR="0" lvl="1" indent="0" algn="l" rtl="0">
              <a:spcBef>
                <a:spcPts val="400"/>
              </a:spcBef>
              <a:buClr>
                <a:srgbClr val="00629B"/>
              </a:buClr>
              <a:buFont typeface="Arial"/>
              <a:buNone/>
              <a:defRPr sz="2000" b="1" i="0" u="none" strike="noStrike" cap="none">
                <a:solidFill>
                  <a:srgbClr val="00629B"/>
                </a:solidFill>
                <a:latin typeface="Calibri"/>
                <a:ea typeface="Calibri"/>
                <a:cs typeface="Calibri"/>
                <a:sym typeface="Calibri"/>
              </a:defRPr>
            </a:lvl2pPr>
            <a:lvl3pPr marL="914377" marR="0" lvl="2" indent="0" algn="l" rtl="0">
              <a:spcBef>
                <a:spcPts val="360"/>
              </a:spcBef>
              <a:buClr>
                <a:srgbClr val="00629B"/>
              </a:buClr>
              <a:buFont typeface="Arial"/>
              <a:buNone/>
              <a:defRPr sz="1800" b="1" i="0" u="none" strike="noStrike" cap="none">
                <a:solidFill>
                  <a:srgbClr val="00629B"/>
                </a:solidFill>
                <a:latin typeface="Calibri"/>
                <a:ea typeface="Calibri"/>
                <a:cs typeface="Calibri"/>
                <a:sym typeface="Calibri"/>
              </a:defRPr>
            </a:lvl3pPr>
            <a:lvl4pPr marL="1371566" marR="0" lvl="3" indent="0" algn="l" rtl="0">
              <a:spcBef>
                <a:spcPts val="320"/>
              </a:spcBef>
              <a:buClr>
                <a:srgbClr val="00629B"/>
              </a:buClr>
              <a:buFont typeface="Arial"/>
              <a:buNone/>
              <a:defRPr sz="1600" b="1" i="0" u="none" strike="noStrike" cap="none">
                <a:solidFill>
                  <a:srgbClr val="00629B"/>
                </a:solidFill>
                <a:latin typeface="Calibri"/>
                <a:ea typeface="Calibri"/>
                <a:cs typeface="Calibri"/>
                <a:sym typeface="Calibri"/>
              </a:defRPr>
            </a:lvl4pPr>
            <a:lvl5pPr marL="1828754" marR="0" lvl="4" indent="0" algn="l" rtl="0">
              <a:spcBef>
                <a:spcPts val="320"/>
              </a:spcBef>
              <a:buClr>
                <a:srgbClr val="00629B"/>
              </a:buClr>
              <a:buFont typeface="Arial"/>
              <a:buNone/>
              <a:defRPr sz="1600" b="1" i="0" u="none" strike="noStrike" cap="none">
                <a:solidFill>
                  <a:srgbClr val="00629B"/>
                </a:solidFill>
                <a:latin typeface="Calibri"/>
                <a:ea typeface="Calibri"/>
                <a:cs typeface="Calibri"/>
                <a:sym typeface="Calibri"/>
              </a:defRPr>
            </a:lvl5pPr>
            <a:lvl6pPr marL="2285943"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131"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32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509"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609602" y="2174875"/>
            <a:ext cx="5386916" cy="3951287"/>
          </a:xfrm>
          <a:prstGeom prst="rect">
            <a:avLst/>
          </a:prstGeom>
          <a:noFill/>
          <a:ln>
            <a:noFill/>
          </a:ln>
        </p:spPr>
        <p:txBody>
          <a:bodyPr lIns="91425" tIns="91425" rIns="91425" bIns="91425" anchor="t" anchorCtr="0"/>
          <a:lstStyle>
            <a:lvl1pPr marL="342891" marR="0" lvl="0" indent="-190495" algn="l" rtl="0">
              <a:spcBef>
                <a:spcPts val="480"/>
              </a:spcBef>
              <a:buClr>
                <a:srgbClr val="00629B"/>
              </a:buClr>
              <a:buSzPct val="100000"/>
              <a:buFont typeface="Arial"/>
              <a:buChar char="•"/>
              <a:defRPr sz="2400" b="0" i="0" u="none" strike="noStrike" cap="none">
                <a:solidFill>
                  <a:srgbClr val="00629B"/>
                </a:solidFill>
                <a:latin typeface="Calibri"/>
                <a:ea typeface="Calibri"/>
                <a:cs typeface="Calibri"/>
                <a:sym typeface="Calibri"/>
              </a:defRPr>
            </a:lvl1pPr>
            <a:lvl2pPr marL="742932" marR="0" lvl="1" indent="-158747"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2pPr>
            <a:lvl3pPr marL="1142971" marR="0" lvl="2" indent="-114297" algn="l" rtl="0">
              <a:spcBef>
                <a:spcPts val="360"/>
              </a:spcBef>
              <a:buClr>
                <a:srgbClr val="00629B"/>
              </a:buClr>
              <a:buSzPct val="100000"/>
              <a:buFont typeface="Arial"/>
              <a:buChar char="•"/>
              <a:defRPr sz="1800" b="0" i="0" u="none" strike="noStrike" cap="none">
                <a:solidFill>
                  <a:srgbClr val="00629B"/>
                </a:solidFill>
                <a:latin typeface="Calibri"/>
                <a:ea typeface="Calibri"/>
                <a:cs typeface="Calibri"/>
                <a:sym typeface="Calibri"/>
              </a:defRPr>
            </a:lvl3pPr>
            <a:lvl4pPr marL="1600160" marR="0" lvl="3" indent="-126997" algn="l" rtl="0">
              <a:spcBef>
                <a:spcPts val="320"/>
              </a:spcBef>
              <a:buClr>
                <a:srgbClr val="00629B"/>
              </a:buClr>
              <a:buSzPct val="100000"/>
              <a:buFont typeface="Arial"/>
              <a:buChar char="–"/>
              <a:defRPr sz="1600" b="0" i="0" u="none" strike="noStrike" cap="none">
                <a:solidFill>
                  <a:srgbClr val="00629B"/>
                </a:solidFill>
                <a:latin typeface="Calibri"/>
                <a:ea typeface="Calibri"/>
                <a:cs typeface="Calibri"/>
                <a:sym typeface="Calibri"/>
              </a:defRPr>
            </a:lvl4pPr>
            <a:lvl5pPr marL="2057349" marR="0" lvl="4" indent="-126997" algn="l" rtl="0">
              <a:spcBef>
                <a:spcPts val="320"/>
              </a:spcBef>
              <a:buClr>
                <a:srgbClr val="00629B"/>
              </a:buClr>
              <a:buSzPct val="100000"/>
              <a:buFont typeface="Arial"/>
              <a:buChar char="»"/>
              <a:defRPr sz="1600" b="0" i="0" u="none" strike="noStrike" cap="none">
                <a:solidFill>
                  <a:srgbClr val="00629B"/>
                </a:solidFill>
                <a:latin typeface="Calibri"/>
                <a:ea typeface="Calibri"/>
                <a:cs typeface="Calibri"/>
                <a:sym typeface="Calibri"/>
              </a:defRPr>
            </a:lvl5pPr>
            <a:lvl6pPr marL="2514537" marR="0" lvl="5" indent="-126997"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726" marR="0" lvl="6" indent="-126997"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8914" marR="0" lvl="7" indent="-126997"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103" marR="0" lvl="8" indent="-126997"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marR="0" lvl="0" indent="0" algn="l" rtl="0">
              <a:spcBef>
                <a:spcPts val="480"/>
              </a:spcBef>
              <a:buClr>
                <a:srgbClr val="00629B"/>
              </a:buClr>
              <a:buFont typeface="Arial"/>
              <a:buNone/>
              <a:defRPr sz="2400" b="1" i="0" u="none" strike="noStrike" cap="none">
                <a:solidFill>
                  <a:srgbClr val="00629B"/>
                </a:solidFill>
                <a:latin typeface="Calibri"/>
                <a:ea typeface="Calibri"/>
                <a:cs typeface="Calibri"/>
                <a:sym typeface="Calibri"/>
              </a:defRPr>
            </a:lvl1pPr>
            <a:lvl2pPr marL="457189" marR="0" lvl="1" indent="0" algn="l" rtl="0">
              <a:spcBef>
                <a:spcPts val="400"/>
              </a:spcBef>
              <a:buClr>
                <a:srgbClr val="00629B"/>
              </a:buClr>
              <a:buFont typeface="Arial"/>
              <a:buNone/>
              <a:defRPr sz="2000" b="1" i="0" u="none" strike="noStrike" cap="none">
                <a:solidFill>
                  <a:srgbClr val="00629B"/>
                </a:solidFill>
                <a:latin typeface="Calibri"/>
                <a:ea typeface="Calibri"/>
                <a:cs typeface="Calibri"/>
                <a:sym typeface="Calibri"/>
              </a:defRPr>
            </a:lvl2pPr>
            <a:lvl3pPr marL="914377" marR="0" lvl="2" indent="0" algn="l" rtl="0">
              <a:spcBef>
                <a:spcPts val="360"/>
              </a:spcBef>
              <a:buClr>
                <a:srgbClr val="00629B"/>
              </a:buClr>
              <a:buFont typeface="Arial"/>
              <a:buNone/>
              <a:defRPr sz="1800" b="1" i="0" u="none" strike="noStrike" cap="none">
                <a:solidFill>
                  <a:srgbClr val="00629B"/>
                </a:solidFill>
                <a:latin typeface="Calibri"/>
                <a:ea typeface="Calibri"/>
                <a:cs typeface="Calibri"/>
                <a:sym typeface="Calibri"/>
              </a:defRPr>
            </a:lvl3pPr>
            <a:lvl4pPr marL="1371566" marR="0" lvl="3" indent="0" algn="l" rtl="0">
              <a:spcBef>
                <a:spcPts val="320"/>
              </a:spcBef>
              <a:buClr>
                <a:srgbClr val="00629B"/>
              </a:buClr>
              <a:buFont typeface="Arial"/>
              <a:buNone/>
              <a:defRPr sz="1600" b="1" i="0" u="none" strike="noStrike" cap="none">
                <a:solidFill>
                  <a:srgbClr val="00629B"/>
                </a:solidFill>
                <a:latin typeface="Calibri"/>
                <a:ea typeface="Calibri"/>
                <a:cs typeface="Calibri"/>
                <a:sym typeface="Calibri"/>
              </a:defRPr>
            </a:lvl4pPr>
            <a:lvl5pPr marL="1828754" marR="0" lvl="4" indent="0" algn="l" rtl="0">
              <a:spcBef>
                <a:spcPts val="320"/>
              </a:spcBef>
              <a:buClr>
                <a:srgbClr val="00629B"/>
              </a:buClr>
              <a:buFont typeface="Arial"/>
              <a:buNone/>
              <a:defRPr sz="1600" b="1" i="0" u="none" strike="noStrike" cap="none">
                <a:solidFill>
                  <a:srgbClr val="00629B"/>
                </a:solidFill>
                <a:latin typeface="Calibri"/>
                <a:ea typeface="Calibri"/>
                <a:cs typeface="Calibri"/>
                <a:sym typeface="Calibri"/>
              </a:defRPr>
            </a:lvl5pPr>
            <a:lvl6pPr marL="2285943"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131"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32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509"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marL="342891" marR="0" lvl="0" indent="-190495" algn="l" rtl="0">
              <a:spcBef>
                <a:spcPts val="480"/>
              </a:spcBef>
              <a:buClr>
                <a:srgbClr val="00629B"/>
              </a:buClr>
              <a:buSzPct val="100000"/>
              <a:buFont typeface="Arial"/>
              <a:buChar char="•"/>
              <a:defRPr sz="2400" b="0" i="0" u="none" strike="noStrike" cap="none">
                <a:solidFill>
                  <a:srgbClr val="00629B"/>
                </a:solidFill>
                <a:latin typeface="Calibri"/>
                <a:ea typeface="Calibri"/>
                <a:cs typeface="Calibri"/>
                <a:sym typeface="Calibri"/>
              </a:defRPr>
            </a:lvl1pPr>
            <a:lvl2pPr marL="742932" marR="0" lvl="1" indent="-158747"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2pPr>
            <a:lvl3pPr marL="1142971" marR="0" lvl="2" indent="-114297" algn="l" rtl="0">
              <a:spcBef>
                <a:spcPts val="360"/>
              </a:spcBef>
              <a:buClr>
                <a:srgbClr val="00629B"/>
              </a:buClr>
              <a:buSzPct val="100000"/>
              <a:buFont typeface="Arial"/>
              <a:buChar char="•"/>
              <a:defRPr sz="1800" b="0" i="0" u="none" strike="noStrike" cap="none">
                <a:solidFill>
                  <a:srgbClr val="00629B"/>
                </a:solidFill>
                <a:latin typeface="Calibri"/>
                <a:ea typeface="Calibri"/>
                <a:cs typeface="Calibri"/>
                <a:sym typeface="Calibri"/>
              </a:defRPr>
            </a:lvl3pPr>
            <a:lvl4pPr marL="1600160" marR="0" lvl="3" indent="-126997" algn="l" rtl="0">
              <a:spcBef>
                <a:spcPts val="320"/>
              </a:spcBef>
              <a:buClr>
                <a:srgbClr val="00629B"/>
              </a:buClr>
              <a:buSzPct val="100000"/>
              <a:buFont typeface="Arial"/>
              <a:buChar char="–"/>
              <a:defRPr sz="1600" b="0" i="0" u="none" strike="noStrike" cap="none">
                <a:solidFill>
                  <a:srgbClr val="00629B"/>
                </a:solidFill>
                <a:latin typeface="Calibri"/>
                <a:ea typeface="Calibri"/>
                <a:cs typeface="Calibri"/>
                <a:sym typeface="Calibri"/>
              </a:defRPr>
            </a:lvl4pPr>
            <a:lvl5pPr marL="2057349" marR="0" lvl="4" indent="-126997" algn="l" rtl="0">
              <a:spcBef>
                <a:spcPts val="320"/>
              </a:spcBef>
              <a:buClr>
                <a:srgbClr val="00629B"/>
              </a:buClr>
              <a:buSzPct val="100000"/>
              <a:buFont typeface="Arial"/>
              <a:buChar char="»"/>
              <a:defRPr sz="1600" b="0" i="0" u="none" strike="noStrike" cap="none">
                <a:solidFill>
                  <a:srgbClr val="00629B"/>
                </a:solidFill>
                <a:latin typeface="Calibri"/>
                <a:ea typeface="Calibri"/>
                <a:cs typeface="Calibri"/>
                <a:sym typeface="Calibri"/>
              </a:defRPr>
            </a:lvl5pPr>
            <a:lvl6pPr marL="2514537" marR="0" lvl="5" indent="-126997"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726" marR="0" lvl="6" indent="-126997"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8914" marR="0" lvl="7" indent="-126997"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103" marR="0" lvl="8" indent="-126997"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09600" y="533400"/>
            <a:ext cx="10972800" cy="1143000"/>
          </a:xfrm>
          <a:prstGeom prst="rect">
            <a:avLst/>
          </a:prstGeom>
          <a:noFill/>
          <a:ln>
            <a:noFill/>
          </a:ln>
        </p:spPr>
        <p:txBody>
          <a:bodyPr lIns="91425" tIns="91425" rIns="91425" bIns="91425" anchor="ctr" anchorCtr="0"/>
          <a:lstStyle>
            <a:lvl1pPr marL="0" marR="0" lvl="0" indent="0" algn="ctr" rtl="0">
              <a:spcBef>
                <a:spcPts val="0"/>
              </a:spcBef>
              <a:buClr>
                <a:srgbClr val="00629B"/>
              </a:buClr>
              <a:buFont typeface="Calibri"/>
              <a:buNone/>
              <a:defRPr sz="4400" b="0" i="0" u="none" strike="noStrike" cap="none">
                <a:solidFill>
                  <a:srgbClr val="00629B"/>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609602" y="762003"/>
            <a:ext cx="4011084" cy="1066799"/>
          </a:xfrm>
          <a:prstGeom prst="rect">
            <a:avLst/>
          </a:prstGeom>
          <a:noFill/>
          <a:ln>
            <a:noFill/>
          </a:ln>
        </p:spPr>
        <p:txBody>
          <a:bodyPr lIns="91425" tIns="91425" rIns="91425" bIns="91425" anchor="b" anchorCtr="0"/>
          <a:lstStyle>
            <a:lvl1pPr marL="0" marR="0" lvl="0" indent="0" algn="l" rtl="0">
              <a:spcBef>
                <a:spcPts val="0"/>
              </a:spcBef>
              <a:buClr>
                <a:srgbClr val="00629B"/>
              </a:buClr>
              <a:buFont typeface="Calibri"/>
              <a:buNone/>
              <a:defRPr sz="2000" b="1" i="0" u="none" strike="noStrike" cap="none">
                <a:solidFill>
                  <a:srgbClr val="00629B"/>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a:off x="4766733" y="762003"/>
            <a:ext cx="6815667" cy="5364163"/>
          </a:xfrm>
          <a:prstGeom prst="rect">
            <a:avLst/>
          </a:prstGeom>
          <a:noFill/>
          <a:ln>
            <a:noFill/>
          </a:ln>
        </p:spPr>
        <p:txBody>
          <a:bodyPr lIns="91425" tIns="91425" rIns="91425" bIns="91425" anchor="t" anchorCtr="0"/>
          <a:lstStyle>
            <a:lvl1pPr marL="342891" marR="0" lvl="0" indent="-139697" algn="l" rtl="0">
              <a:spcBef>
                <a:spcPts val="640"/>
              </a:spcBef>
              <a:buClr>
                <a:srgbClr val="00629B"/>
              </a:buClr>
              <a:buSzPct val="100000"/>
              <a:buFont typeface="Arial"/>
              <a:buChar char="•"/>
              <a:defRPr sz="3200" b="0" i="0" u="none" strike="noStrike" cap="none">
                <a:solidFill>
                  <a:srgbClr val="00629B"/>
                </a:solidFill>
                <a:latin typeface="Calibri"/>
                <a:ea typeface="Calibri"/>
                <a:cs typeface="Calibri"/>
                <a:sym typeface="Calibri"/>
              </a:defRPr>
            </a:lvl1pPr>
            <a:lvl2pPr marL="742932" marR="0" lvl="1" indent="-107948" algn="l" rtl="0">
              <a:spcBef>
                <a:spcPts val="560"/>
              </a:spcBef>
              <a:buClr>
                <a:srgbClr val="00629B"/>
              </a:buClr>
              <a:buSzPct val="100000"/>
              <a:buFont typeface="Arial"/>
              <a:buChar char="–"/>
              <a:defRPr sz="2800" b="0" i="0" u="none" strike="noStrike" cap="none">
                <a:solidFill>
                  <a:srgbClr val="00629B"/>
                </a:solidFill>
                <a:latin typeface="Calibri"/>
                <a:ea typeface="Calibri"/>
                <a:cs typeface="Calibri"/>
                <a:sym typeface="Calibri"/>
              </a:defRPr>
            </a:lvl2pPr>
            <a:lvl3pPr marL="1142971" marR="0" lvl="2" indent="-76198" algn="l" rtl="0">
              <a:spcBef>
                <a:spcPts val="480"/>
              </a:spcBef>
              <a:buClr>
                <a:srgbClr val="00629B"/>
              </a:buClr>
              <a:buSzPct val="100000"/>
              <a:buFont typeface="Arial"/>
              <a:buChar char="•"/>
              <a:defRPr sz="2400" b="0" i="0" u="none" strike="noStrike" cap="none">
                <a:solidFill>
                  <a:srgbClr val="00629B"/>
                </a:solidFill>
                <a:latin typeface="Calibri"/>
                <a:ea typeface="Calibri"/>
                <a:cs typeface="Calibri"/>
                <a:sym typeface="Calibri"/>
              </a:defRPr>
            </a:lvl3pPr>
            <a:lvl4pPr marL="1600160" marR="0" lvl="3" indent="-101597"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4pPr>
            <a:lvl5pPr marL="2057349" marR="0" lvl="4" indent="-101597"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609602" y="1828801"/>
            <a:ext cx="4011084" cy="4297363"/>
          </a:xfrm>
          <a:prstGeom prst="rect">
            <a:avLst/>
          </a:prstGeom>
          <a:noFill/>
          <a:ln>
            <a:noFill/>
          </a:ln>
        </p:spPr>
        <p:txBody>
          <a:bodyPr lIns="91425" tIns="91425" rIns="91425" bIns="91425" anchor="t" anchorCtr="0"/>
          <a:lstStyle>
            <a:lvl1pPr marL="0" marR="0" lvl="0" indent="0" algn="l" rtl="0">
              <a:spcBef>
                <a:spcPts val="280"/>
              </a:spcBef>
              <a:buClr>
                <a:srgbClr val="00629B"/>
              </a:buClr>
              <a:buFont typeface="Arial"/>
              <a:buNone/>
              <a:defRPr sz="1400" b="0" i="0" u="none" strike="noStrike" cap="none">
                <a:solidFill>
                  <a:srgbClr val="00629B"/>
                </a:solidFill>
                <a:latin typeface="Calibri"/>
                <a:ea typeface="Calibri"/>
                <a:cs typeface="Calibri"/>
                <a:sym typeface="Calibri"/>
              </a:defRPr>
            </a:lvl1pPr>
            <a:lvl2pPr marL="457189" marR="0" lvl="1" indent="0" algn="l" rtl="0">
              <a:spcBef>
                <a:spcPts val="240"/>
              </a:spcBef>
              <a:buClr>
                <a:srgbClr val="00629B"/>
              </a:buClr>
              <a:buFont typeface="Arial"/>
              <a:buNone/>
              <a:defRPr sz="1200" b="0" i="0" u="none" strike="noStrike" cap="none">
                <a:solidFill>
                  <a:srgbClr val="00629B"/>
                </a:solidFill>
                <a:latin typeface="Calibri"/>
                <a:ea typeface="Calibri"/>
                <a:cs typeface="Calibri"/>
                <a:sym typeface="Calibri"/>
              </a:defRPr>
            </a:lvl2pPr>
            <a:lvl3pPr marL="914377" marR="0" lvl="2" indent="0" algn="l" rtl="0">
              <a:spcBef>
                <a:spcPts val="200"/>
              </a:spcBef>
              <a:buClr>
                <a:srgbClr val="00629B"/>
              </a:buClr>
              <a:buFont typeface="Arial"/>
              <a:buNone/>
              <a:defRPr sz="1000" b="0" i="0" u="none" strike="noStrike" cap="none">
                <a:solidFill>
                  <a:srgbClr val="00629B"/>
                </a:solidFill>
                <a:latin typeface="Calibri"/>
                <a:ea typeface="Calibri"/>
                <a:cs typeface="Calibri"/>
                <a:sym typeface="Calibri"/>
              </a:defRPr>
            </a:lvl3pPr>
            <a:lvl4pPr marL="1371566" marR="0" lvl="3" indent="0" algn="l" rtl="0">
              <a:spcBef>
                <a:spcPts val="180"/>
              </a:spcBef>
              <a:buClr>
                <a:srgbClr val="00629B"/>
              </a:buClr>
              <a:buFont typeface="Arial"/>
              <a:buNone/>
              <a:defRPr sz="900" b="0" i="0" u="none" strike="noStrike" cap="none">
                <a:solidFill>
                  <a:srgbClr val="00629B"/>
                </a:solidFill>
                <a:latin typeface="Calibri"/>
                <a:ea typeface="Calibri"/>
                <a:cs typeface="Calibri"/>
                <a:sym typeface="Calibri"/>
              </a:defRPr>
            </a:lvl4pPr>
            <a:lvl5pPr marL="1828754" marR="0" lvl="4" indent="0" algn="l" rtl="0">
              <a:spcBef>
                <a:spcPts val="180"/>
              </a:spcBef>
              <a:buClr>
                <a:srgbClr val="00629B"/>
              </a:buClr>
              <a:buFont typeface="Arial"/>
              <a:buNone/>
              <a:defRPr sz="900" b="0" i="0" u="none" strike="noStrike" cap="none">
                <a:solidFill>
                  <a:srgbClr val="00629B"/>
                </a:solidFill>
                <a:latin typeface="Calibri"/>
                <a:ea typeface="Calibri"/>
                <a:cs typeface="Calibri"/>
                <a:sym typeface="Calibri"/>
              </a:defRPr>
            </a:lvl5pPr>
            <a:lvl6pPr marL="2285943"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131"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32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509"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2389719" y="4800603"/>
            <a:ext cx="7315199" cy="566737"/>
          </a:xfrm>
          <a:prstGeom prst="rect">
            <a:avLst/>
          </a:prstGeom>
          <a:noFill/>
          <a:ln>
            <a:noFill/>
          </a:ln>
        </p:spPr>
        <p:txBody>
          <a:bodyPr lIns="91425" tIns="91425" rIns="91425" bIns="91425" anchor="b" anchorCtr="0"/>
          <a:lstStyle>
            <a:lvl1pPr marL="0" marR="0" lvl="0" indent="0" algn="l" rtl="0">
              <a:spcBef>
                <a:spcPts val="0"/>
              </a:spcBef>
              <a:buClr>
                <a:srgbClr val="00629B"/>
              </a:buClr>
              <a:buFont typeface="Calibri"/>
              <a:buNone/>
              <a:defRPr sz="2000" b="1" i="0" u="none" strike="noStrike" cap="none">
                <a:solidFill>
                  <a:srgbClr val="00629B"/>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 name="Shape 77"/>
          <p:cNvSpPr>
            <a:spLocks noGrp="1"/>
          </p:cNvSpPr>
          <p:nvPr>
            <p:ph type="pic" idx="2"/>
          </p:nvPr>
        </p:nvSpPr>
        <p:spPr>
          <a:xfrm>
            <a:off x="2389719" y="612775"/>
            <a:ext cx="7315199" cy="4114800"/>
          </a:xfrm>
          <a:prstGeom prst="rect">
            <a:avLst/>
          </a:prstGeom>
          <a:noFill/>
          <a:ln>
            <a:noFill/>
          </a:ln>
        </p:spPr>
        <p:txBody>
          <a:bodyPr lIns="91425" tIns="91425" rIns="91425" bIns="91425" anchor="t" anchorCtr="0"/>
          <a:lstStyle>
            <a:lvl1pPr marL="0" marR="0" lvl="0" indent="0" algn="l" rtl="0">
              <a:spcBef>
                <a:spcPts val="640"/>
              </a:spcBef>
              <a:buClr>
                <a:srgbClr val="00629B"/>
              </a:buClr>
              <a:buFont typeface="Arial"/>
              <a:buNone/>
              <a:defRPr sz="3200" b="0" i="0" u="none" strike="noStrike" cap="none">
                <a:solidFill>
                  <a:srgbClr val="00629B"/>
                </a:solidFill>
                <a:latin typeface="Calibri"/>
                <a:ea typeface="Calibri"/>
                <a:cs typeface="Calibri"/>
                <a:sym typeface="Calibri"/>
              </a:defRPr>
            </a:lvl1pPr>
            <a:lvl2pPr marL="457189" marR="0" lvl="1" indent="0" algn="l" rtl="0">
              <a:spcBef>
                <a:spcPts val="560"/>
              </a:spcBef>
              <a:buClr>
                <a:srgbClr val="00629B"/>
              </a:buClr>
              <a:buFont typeface="Arial"/>
              <a:buNone/>
              <a:defRPr sz="2800" b="0" i="0" u="none" strike="noStrike" cap="none">
                <a:solidFill>
                  <a:srgbClr val="00629B"/>
                </a:solidFill>
                <a:latin typeface="Calibri"/>
                <a:ea typeface="Calibri"/>
                <a:cs typeface="Calibri"/>
                <a:sym typeface="Calibri"/>
              </a:defRPr>
            </a:lvl2pPr>
            <a:lvl3pPr marL="914377" marR="0" lvl="2" indent="0" algn="l" rtl="0">
              <a:spcBef>
                <a:spcPts val="480"/>
              </a:spcBef>
              <a:buClr>
                <a:srgbClr val="00629B"/>
              </a:buClr>
              <a:buFont typeface="Arial"/>
              <a:buNone/>
              <a:defRPr sz="2400" b="0" i="0" u="none" strike="noStrike" cap="none">
                <a:solidFill>
                  <a:srgbClr val="00629B"/>
                </a:solidFill>
                <a:latin typeface="Calibri"/>
                <a:ea typeface="Calibri"/>
                <a:cs typeface="Calibri"/>
                <a:sym typeface="Calibri"/>
              </a:defRPr>
            </a:lvl3pPr>
            <a:lvl4pPr marL="1371566" marR="0" lvl="3" indent="0" algn="l" rtl="0">
              <a:spcBef>
                <a:spcPts val="400"/>
              </a:spcBef>
              <a:buClr>
                <a:srgbClr val="00629B"/>
              </a:buClr>
              <a:buFont typeface="Arial"/>
              <a:buNone/>
              <a:defRPr sz="2000" b="0" i="0" u="none" strike="noStrike" cap="none">
                <a:solidFill>
                  <a:srgbClr val="00629B"/>
                </a:solidFill>
                <a:latin typeface="Calibri"/>
                <a:ea typeface="Calibri"/>
                <a:cs typeface="Calibri"/>
                <a:sym typeface="Calibri"/>
              </a:defRPr>
            </a:lvl4pPr>
            <a:lvl5pPr marL="1828754" marR="0" lvl="4" indent="0" algn="l" rtl="0">
              <a:spcBef>
                <a:spcPts val="400"/>
              </a:spcBef>
              <a:buClr>
                <a:srgbClr val="00629B"/>
              </a:buClr>
              <a:buFont typeface="Arial"/>
              <a:buNone/>
              <a:defRPr sz="2000" b="0" i="0" u="none" strike="noStrike" cap="none">
                <a:solidFill>
                  <a:srgbClr val="00629B"/>
                </a:solidFill>
                <a:latin typeface="Calibri"/>
                <a:ea typeface="Calibri"/>
                <a:cs typeface="Calibri"/>
                <a:sym typeface="Calibri"/>
              </a:defRPr>
            </a:lvl5pPr>
            <a:lvl6pPr marL="2285943"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1"/>
          </p:nvPr>
        </p:nvSpPr>
        <p:spPr>
          <a:xfrm>
            <a:off x="2389719" y="5367340"/>
            <a:ext cx="7315199" cy="804861"/>
          </a:xfrm>
          <a:prstGeom prst="rect">
            <a:avLst/>
          </a:prstGeom>
          <a:noFill/>
          <a:ln>
            <a:noFill/>
          </a:ln>
        </p:spPr>
        <p:txBody>
          <a:bodyPr lIns="91425" tIns="91425" rIns="91425" bIns="91425" anchor="t" anchorCtr="0"/>
          <a:lstStyle>
            <a:lvl1pPr marL="0" marR="0" lvl="0" indent="0" algn="l" rtl="0">
              <a:spcBef>
                <a:spcPts val="280"/>
              </a:spcBef>
              <a:buClr>
                <a:srgbClr val="00629B"/>
              </a:buClr>
              <a:buFont typeface="Arial"/>
              <a:buNone/>
              <a:defRPr sz="1400" b="0" i="0" u="none" strike="noStrike" cap="none">
                <a:solidFill>
                  <a:srgbClr val="00629B"/>
                </a:solidFill>
                <a:latin typeface="Calibri"/>
                <a:ea typeface="Calibri"/>
                <a:cs typeface="Calibri"/>
                <a:sym typeface="Calibri"/>
              </a:defRPr>
            </a:lvl1pPr>
            <a:lvl2pPr marL="457189" marR="0" lvl="1" indent="0" algn="l" rtl="0">
              <a:spcBef>
                <a:spcPts val="240"/>
              </a:spcBef>
              <a:buClr>
                <a:srgbClr val="00629B"/>
              </a:buClr>
              <a:buFont typeface="Arial"/>
              <a:buNone/>
              <a:defRPr sz="1200" b="0" i="0" u="none" strike="noStrike" cap="none">
                <a:solidFill>
                  <a:srgbClr val="00629B"/>
                </a:solidFill>
                <a:latin typeface="Calibri"/>
                <a:ea typeface="Calibri"/>
                <a:cs typeface="Calibri"/>
                <a:sym typeface="Calibri"/>
              </a:defRPr>
            </a:lvl2pPr>
            <a:lvl3pPr marL="914377" marR="0" lvl="2" indent="0" algn="l" rtl="0">
              <a:spcBef>
                <a:spcPts val="200"/>
              </a:spcBef>
              <a:buClr>
                <a:srgbClr val="00629B"/>
              </a:buClr>
              <a:buFont typeface="Arial"/>
              <a:buNone/>
              <a:defRPr sz="1000" b="0" i="0" u="none" strike="noStrike" cap="none">
                <a:solidFill>
                  <a:srgbClr val="00629B"/>
                </a:solidFill>
                <a:latin typeface="Calibri"/>
                <a:ea typeface="Calibri"/>
                <a:cs typeface="Calibri"/>
                <a:sym typeface="Calibri"/>
              </a:defRPr>
            </a:lvl3pPr>
            <a:lvl4pPr marL="1371566" marR="0" lvl="3" indent="0" algn="l" rtl="0">
              <a:spcBef>
                <a:spcPts val="180"/>
              </a:spcBef>
              <a:buClr>
                <a:srgbClr val="00629B"/>
              </a:buClr>
              <a:buFont typeface="Arial"/>
              <a:buNone/>
              <a:defRPr sz="900" b="0" i="0" u="none" strike="noStrike" cap="none">
                <a:solidFill>
                  <a:srgbClr val="00629B"/>
                </a:solidFill>
                <a:latin typeface="Calibri"/>
                <a:ea typeface="Calibri"/>
                <a:cs typeface="Calibri"/>
                <a:sym typeface="Calibri"/>
              </a:defRPr>
            </a:lvl4pPr>
            <a:lvl5pPr marL="1828754" marR="0" lvl="4" indent="0" algn="l" rtl="0">
              <a:spcBef>
                <a:spcPts val="180"/>
              </a:spcBef>
              <a:buClr>
                <a:srgbClr val="00629B"/>
              </a:buClr>
              <a:buFont typeface="Arial"/>
              <a:buNone/>
              <a:defRPr sz="900" b="0" i="0" u="none" strike="noStrike" cap="none">
                <a:solidFill>
                  <a:srgbClr val="00629B"/>
                </a:solidFill>
                <a:latin typeface="Calibri"/>
                <a:ea typeface="Calibri"/>
                <a:cs typeface="Calibri"/>
                <a:sym typeface="Calibri"/>
              </a:defRPr>
            </a:lvl5pPr>
            <a:lvl6pPr marL="2285943"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131"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32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509"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817033" y="1681344"/>
            <a:ext cx="10871200" cy="399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787400" y="1280160"/>
            <a:ext cx="11404600" cy="228600"/>
          </a:xfrm>
          <a:prstGeom prst="rect">
            <a:avLst/>
          </a:prstGeom>
          <a:solidFill>
            <a:schemeClr val="accent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7" name="Rectangle 6"/>
          <p:cNvSpPr/>
          <p:nvPr userDrawn="1"/>
        </p:nvSpPr>
        <p:spPr>
          <a:xfrm>
            <a:off x="0" y="6028924"/>
            <a:ext cx="12192000" cy="27432"/>
          </a:xfrm>
          <a:prstGeom prst="rect">
            <a:avLst/>
          </a:prstGeom>
          <a:solidFill>
            <a:schemeClr val="accent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solidFill>
                <a:schemeClr val="accent4"/>
              </a:solidFill>
            </a:endParaRPr>
          </a:p>
        </p:txBody>
      </p:sp>
      <p:sp>
        <p:nvSpPr>
          <p:cNvPr id="8" name="Title Placeholder 21"/>
          <p:cNvSpPr>
            <a:spLocks noGrp="1"/>
          </p:cNvSpPr>
          <p:nvPr>
            <p:ph type="title"/>
          </p:nvPr>
        </p:nvSpPr>
        <p:spPr>
          <a:xfrm>
            <a:off x="812800" y="241300"/>
            <a:ext cx="10871200" cy="825500"/>
          </a:xfrm>
          <a:prstGeom prst="rect">
            <a:avLst/>
          </a:prstGeom>
        </p:spPr>
        <p:txBody>
          <a:bodyPr vert="horz" anchor="ctr">
            <a:normAutofit/>
          </a:bodyPr>
          <a:lstStyle/>
          <a:p>
            <a:r>
              <a:rPr kumimoji="0" lang="en-US"/>
              <a:t>Click to edit Master title style</a:t>
            </a:r>
            <a:endParaRPr kumimoji="0" lang="en-US" dirty="0"/>
          </a:p>
        </p:txBody>
      </p:sp>
    </p:spTree>
    <p:extLst>
      <p:ext uri="{BB962C8B-B14F-4D97-AF65-F5344CB8AC3E}">
        <p14:creationId xmlns:p14="http://schemas.microsoft.com/office/powerpoint/2010/main" val="212761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alphaModFix/>
          </a:blip>
          <a:stretch>
            <a:fillRect/>
          </a:stretch>
        </a:blipFill>
        <a:effectLst/>
      </p:bgPr>
    </p:bg>
    <p:spTree>
      <p:nvGrpSpPr>
        <p:cNvPr id="1" name="Shape 9"/>
        <p:cNvGrpSpPr/>
        <p:nvPr/>
      </p:nvGrpSpPr>
      <p:grpSpPr>
        <a:xfrm>
          <a:off x="0" y="0"/>
          <a:ext cx="0" cy="0"/>
          <a:chOff x="0" y="0"/>
          <a:chExt cx="0" cy="0"/>
        </a:xfrm>
      </p:grpSpPr>
      <p:pic>
        <p:nvPicPr>
          <p:cNvPr id="16" name="Shape 16" descr="Blue.tiff"/>
          <p:cNvPicPr preferRelativeResize="0"/>
          <p:nvPr userDrawn="1"/>
        </p:nvPicPr>
        <p:blipFill rotWithShape="1">
          <a:blip r:embed="rId11">
            <a:alphaModFix/>
          </a:blip>
          <a:srcRect/>
          <a:stretch/>
        </p:blipFill>
        <p:spPr>
          <a:xfrm>
            <a:off x="8798561" y="5840730"/>
            <a:ext cx="2844800" cy="864870"/>
          </a:xfrm>
          <a:prstGeom prst="rect">
            <a:avLst/>
          </a:prstGeom>
          <a:noFill/>
          <a:ln>
            <a:noFill/>
          </a:ln>
        </p:spPr>
      </p:pic>
      <p:sp>
        <p:nvSpPr>
          <p:cNvPr id="10" name="Shape 10"/>
          <p:cNvSpPr txBox="1">
            <a:spLocks noGrp="1"/>
          </p:cNvSpPr>
          <p:nvPr>
            <p:ph type="title"/>
          </p:nvPr>
        </p:nvSpPr>
        <p:spPr>
          <a:xfrm>
            <a:off x="609600" y="533400"/>
            <a:ext cx="10972800" cy="1143000"/>
          </a:xfrm>
          <a:prstGeom prst="rect">
            <a:avLst/>
          </a:prstGeom>
          <a:noFill/>
          <a:ln>
            <a:noFill/>
          </a:ln>
        </p:spPr>
        <p:txBody>
          <a:bodyPr lIns="91425" tIns="91425" rIns="91425" bIns="91425" anchor="ctr" anchorCtr="0"/>
          <a:lstStyle>
            <a:lvl1pPr marL="0" marR="0" lvl="0" indent="0" algn="ctr" rtl="0">
              <a:spcBef>
                <a:spcPts val="0"/>
              </a:spcBef>
              <a:buClr>
                <a:srgbClr val="00629B"/>
              </a:buClr>
              <a:buFont typeface="Calibri"/>
              <a:buNone/>
              <a:defRPr sz="4400" b="0" i="0" u="none" strike="noStrike" cap="none">
                <a:solidFill>
                  <a:srgbClr val="00629B"/>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609600" y="1722439"/>
            <a:ext cx="10972800" cy="4525963"/>
          </a:xfrm>
          <a:prstGeom prst="rect">
            <a:avLst/>
          </a:prstGeom>
          <a:noFill/>
          <a:ln>
            <a:noFill/>
          </a:ln>
        </p:spPr>
        <p:txBody>
          <a:bodyPr lIns="91425" tIns="91425" rIns="91425" bIns="91425" anchor="t" anchorCtr="0"/>
          <a:lstStyle>
            <a:lvl1pPr marL="342900" marR="0" lvl="0" indent="-139700" algn="l" rtl="0">
              <a:spcBef>
                <a:spcPts val="640"/>
              </a:spcBef>
              <a:buClr>
                <a:srgbClr val="00629B"/>
              </a:buClr>
              <a:buSzPct val="100000"/>
              <a:buFont typeface="Arial"/>
              <a:buChar char="•"/>
              <a:defRPr sz="3200" b="0" i="0" u="none" strike="noStrike" cap="none">
                <a:solidFill>
                  <a:srgbClr val="00629B"/>
                </a:solidFill>
                <a:latin typeface="Calibri"/>
                <a:ea typeface="Calibri"/>
                <a:cs typeface="Calibri"/>
                <a:sym typeface="Calibri"/>
              </a:defRPr>
            </a:lvl1pPr>
            <a:lvl2pPr marL="742950" marR="0" lvl="1" indent="-107950" algn="l" rtl="0">
              <a:spcBef>
                <a:spcPts val="560"/>
              </a:spcBef>
              <a:buClr>
                <a:srgbClr val="00629B"/>
              </a:buClr>
              <a:buSzPct val="100000"/>
              <a:buFont typeface="Arial"/>
              <a:buChar char="–"/>
              <a:defRPr sz="2800" b="0" i="0" u="none" strike="noStrike" cap="none">
                <a:solidFill>
                  <a:srgbClr val="00629B"/>
                </a:solidFill>
                <a:latin typeface="Calibri"/>
                <a:ea typeface="Calibri"/>
                <a:cs typeface="Calibri"/>
                <a:sym typeface="Calibri"/>
              </a:defRPr>
            </a:lvl2pPr>
            <a:lvl3pPr marL="1143000" marR="0" lvl="2" indent="-76200" algn="l" rtl="0">
              <a:spcBef>
                <a:spcPts val="480"/>
              </a:spcBef>
              <a:buClr>
                <a:srgbClr val="00629B"/>
              </a:buClr>
              <a:buSzPct val="100000"/>
              <a:buFont typeface="Arial"/>
              <a:buChar char="•"/>
              <a:defRPr sz="2400" b="0" i="0" u="none" strike="noStrike" cap="none">
                <a:solidFill>
                  <a:srgbClr val="00629B"/>
                </a:solidFill>
                <a:latin typeface="Calibri"/>
                <a:ea typeface="Calibri"/>
                <a:cs typeface="Calibri"/>
                <a:sym typeface="Calibri"/>
              </a:defRPr>
            </a:lvl3pPr>
            <a:lvl4pPr marL="1600200" marR="0" lvl="3" indent="-101600"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4pPr>
            <a:lvl5pPr marL="2057400" marR="0" lvl="4" indent="-101600" algn="l" rtl="0">
              <a:spcBef>
                <a:spcPts val="400"/>
              </a:spcBef>
              <a:buClr>
                <a:srgbClr val="00629B"/>
              </a:buClr>
              <a:buSzPct val="100000"/>
              <a:buFont typeface="Arial"/>
              <a:buChar char="»"/>
              <a:defRPr sz="2000" b="0" i="0" u="none" strike="noStrike" cap="none">
                <a:solidFill>
                  <a:srgbClr val="00629B"/>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17" name="Shape 17" descr="Orange.tiff"/>
          <p:cNvPicPr preferRelativeResize="0"/>
          <p:nvPr userDrawn="1"/>
        </p:nvPicPr>
        <p:blipFill rotWithShape="1">
          <a:blip r:embed="rId12">
            <a:alphaModFix/>
          </a:blip>
          <a:srcRect/>
          <a:stretch/>
        </p:blipFill>
        <p:spPr>
          <a:xfrm>
            <a:off x="9204962" y="28683"/>
            <a:ext cx="2194559" cy="397842"/>
          </a:xfrm>
          <a:prstGeom prst="rect">
            <a:avLst/>
          </a:prstGeom>
          <a:noFill/>
          <a:ln>
            <a:noFill/>
          </a:ln>
        </p:spPr>
      </p:pic>
      <p:pic>
        <p:nvPicPr>
          <p:cNvPr id="18" name="Shape 18" descr="Blue.tiff"/>
          <p:cNvPicPr preferRelativeResize="0"/>
          <p:nvPr userDrawn="1"/>
        </p:nvPicPr>
        <p:blipFill rotWithShape="1">
          <a:blip r:embed="rId11">
            <a:alphaModFix/>
          </a:blip>
          <a:srcRect/>
          <a:stretch/>
        </p:blipFill>
        <p:spPr>
          <a:xfrm>
            <a:off x="609600" y="6294435"/>
            <a:ext cx="1935480" cy="239306"/>
          </a:xfrm>
          <a:prstGeom prst="rect">
            <a:avLst/>
          </a:prstGeom>
          <a:noFill/>
          <a:ln>
            <a:noFill/>
          </a:ln>
        </p:spPr>
      </p:pic>
      <p:sp>
        <p:nvSpPr>
          <p:cNvPr id="19" name="Shape 31"/>
          <p:cNvSpPr txBox="1"/>
          <p:nvPr userDrawn="1"/>
        </p:nvSpPr>
        <p:spPr>
          <a:xfrm>
            <a:off x="2163299" y="6447354"/>
            <a:ext cx="7265181"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dirty="0" err="1">
                <a:solidFill>
                  <a:schemeClr val="dk2"/>
                </a:solidFill>
                <a:latin typeface="Calibri"/>
                <a:ea typeface="Calibri"/>
                <a:cs typeface="Calibri"/>
                <a:sym typeface="Calibri"/>
              </a:rPr>
              <a:t>NowMattersNow.org</a:t>
            </a:r>
            <a:r>
              <a:rPr lang="en-US" sz="1200" b="0" i="0" u="none" strike="noStrike" cap="none" dirty="0">
                <a:solidFill>
                  <a:schemeClr val="dk2"/>
                </a:solidFill>
                <a:latin typeface="Calibri"/>
                <a:ea typeface="Calibri"/>
                <a:cs typeface="Calibri"/>
                <a:sym typeface="Calibri"/>
              </a:rPr>
              <a:t> ©2017 All Rights Reserved</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190017965"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witter.com/twitter/statuses/917379159067971585"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89"/>
          <p:cNvSpPr txBox="1">
            <a:spLocks/>
          </p:cNvSpPr>
          <p:nvPr/>
        </p:nvSpPr>
        <p:spPr>
          <a:xfrm>
            <a:off x="1032933" y="2061413"/>
            <a:ext cx="10176934" cy="2152649"/>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629B"/>
              </a:buClr>
              <a:buFont typeface="Calibri"/>
              <a:buNone/>
              <a:defRPr sz="4400" b="0" i="0" u="none" strike="noStrike" cap="none">
                <a:solidFill>
                  <a:srgbClr val="00629B"/>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Clr>
                <a:srgbClr val="000000"/>
              </a:buClr>
              <a:buSzPct val="25000"/>
            </a:pPr>
            <a:endParaRPr lang="en-US" b="1" dirty="0">
              <a:solidFill>
                <a:srgbClr val="000000"/>
              </a:solidFill>
              <a:latin typeface="Arial" charset="0"/>
              <a:ea typeface="Arial" charset="0"/>
              <a:cs typeface="Arial" charset="0"/>
            </a:endParaRPr>
          </a:p>
          <a:p>
            <a:pPr>
              <a:buClr>
                <a:srgbClr val="000000"/>
              </a:buClr>
              <a:buSzPct val="25000"/>
            </a:pPr>
            <a:r>
              <a:rPr lang="en-US" sz="5000" b="1" dirty="0">
                <a:solidFill>
                  <a:srgbClr val="000000"/>
                </a:solidFill>
                <a:latin typeface="Arial" charset="0"/>
                <a:ea typeface="Arial" charset="0"/>
                <a:cs typeface="Arial" charset="0"/>
              </a:rPr>
              <a:t>Practical and Actionable Guidance for Managing Stress</a:t>
            </a:r>
          </a:p>
          <a:p>
            <a:pPr>
              <a:buClr>
                <a:srgbClr val="000000"/>
              </a:buClr>
              <a:buSzPct val="25000"/>
            </a:pPr>
            <a:endParaRPr lang="en-US" sz="2800" dirty="0">
              <a:solidFill>
                <a:srgbClr val="000000"/>
              </a:solidFill>
              <a:latin typeface="Arial" charset="0"/>
              <a:ea typeface="Arial" charset="0"/>
              <a:cs typeface="Arial" charset="0"/>
            </a:endParaRPr>
          </a:p>
          <a:p>
            <a:pPr>
              <a:buClr>
                <a:srgbClr val="000000"/>
              </a:buClr>
              <a:buSzPct val="25000"/>
            </a:pPr>
            <a:r>
              <a:rPr lang="en-US" sz="2800" dirty="0">
                <a:solidFill>
                  <a:srgbClr val="000000"/>
                </a:solidFill>
                <a:latin typeface="Arial" charset="0"/>
                <a:ea typeface="Arial" charset="0"/>
                <a:cs typeface="Arial" charset="0"/>
              </a:rPr>
              <a:t>October 24, 2017</a:t>
            </a:r>
          </a:p>
          <a:p>
            <a:pPr>
              <a:buClr>
                <a:srgbClr val="000000"/>
              </a:buClr>
              <a:buSzPct val="25000"/>
            </a:pPr>
            <a:r>
              <a:rPr lang="en-US" sz="2800" dirty="0">
                <a:solidFill>
                  <a:srgbClr val="000000"/>
                </a:solidFill>
                <a:latin typeface="Arial" charset="0"/>
                <a:ea typeface="Arial" charset="0"/>
                <a:cs typeface="Arial" charset="0"/>
              </a:rPr>
              <a:t>Seattle's Construction Industry </a:t>
            </a:r>
          </a:p>
          <a:p>
            <a:pPr>
              <a:buClr>
                <a:srgbClr val="000000"/>
              </a:buClr>
              <a:buSzPct val="25000"/>
            </a:pPr>
            <a:r>
              <a:rPr lang="en-US" sz="2800" dirty="0">
                <a:solidFill>
                  <a:srgbClr val="000000"/>
                </a:solidFill>
                <a:latin typeface="Arial" charset="0"/>
                <a:ea typeface="Arial" charset="0"/>
                <a:cs typeface="Arial" charset="0"/>
              </a:rPr>
              <a:t>Suicide Prevention Summit</a:t>
            </a:r>
          </a:p>
          <a:p>
            <a:pPr>
              <a:buClr>
                <a:srgbClr val="000000"/>
              </a:buClr>
              <a:buSzPct val="25000"/>
            </a:pPr>
            <a:endParaRPr lang="en-US" sz="3200" dirty="0">
              <a:solidFill>
                <a:srgbClr val="000000"/>
              </a:solidFill>
              <a:latin typeface="Arial" charset="0"/>
              <a:ea typeface="Arial" charset="0"/>
              <a:cs typeface="Arial" charset="0"/>
            </a:endParaRPr>
          </a:p>
          <a:p>
            <a:pPr>
              <a:buClr>
                <a:srgbClr val="000000"/>
              </a:buClr>
              <a:buSzPct val="25000"/>
            </a:pPr>
            <a:r>
              <a:rPr lang="en-US" sz="3200" dirty="0">
                <a:solidFill>
                  <a:srgbClr val="000000"/>
                </a:solidFill>
                <a:latin typeface="Arial" charset="0"/>
                <a:ea typeface="Arial" charset="0"/>
                <a:cs typeface="Arial" charset="0"/>
              </a:rPr>
              <a:t>Dr. Ursula Whiteside</a:t>
            </a:r>
          </a:p>
        </p:txBody>
      </p:sp>
    </p:spTree>
    <p:extLst>
      <p:ext uri="{BB962C8B-B14F-4D97-AF65-F5344CB8AC3E}">
        <p14:creationId xmlns:p14="http://schemas.microsoft.com/office/powerpoint/2010/main" val="983533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3"/>
          <a:srcRect b="15414"/>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spcBef>
                <a:spcPct val="0"/>
              </a:spcBef>
            </a:pPr>
            <a:r>
              <a:rPr lang="en-US" sz="3600" kern="1200" dirty="0">
                <a:solidFill>
                  <a:schemeClr val="bg1"/>
                </a:solidFill>
                <a:latin typeface="+mj-lt"/>
                <a:ea typeface="+mj-ea"/>
                <a:cs typeface="+mj-cs"/>
              </a:rPr>
              <a:t>TERRY BRADSHAW</a:t>
            </a:r>
          </a:p>
        </p:txBody>
      </p:sp>
    </p:spTree>
    <p:extLst>
      <p:ext uri="{BB962C8B-B14F-4D97-AF65-F5344CB8AC3E}">
        <p14:creationId xmlns:p14="http://schemas.microsoft.com/office/powerpoint/2010/main" val="3191055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3"/>
          <a:srcRect t="5275" b="2284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spcBef>
                <a:spcPct val="0"/>
              </a:spcBef>
            </a:pPr>
            <a:r>
              <a:rPr lang="en-US" sz="3600" kern="1200" dirty="0">
                <a:solidFill>
                  <a:schemeClr val="bg1"/>
                </a:solidFill>
                <a:latin typeface="+mj-lt"/>
                <a:ea typeface="+mj-ea"/>
                <a:cs typeface="+mj-cs"/>
              </a:rPr>
              <a:t>JOEY VOTTO</a:t>
            </a:r>
          </a:p>
        </p:txBody>
      </p:sp>
    </p:spTree>
    <p:extLst>
      <p:ext uri="{BB962C8B-B14F-4D97-AF65-F5344CB8AC3E}">
        <p14:creationId xmlns:p14="http://schemas.microsoft.com/office/powerpoint/2010/main" val="2276548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3"/>
          <a:srcRect t="466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spcBef>
                <a:spcPct val="0"/>
              </a:spcBef>
            </a:pPr>
            <a:r>
              <a:rPr lang="en-US" sz="3600" kern="1200" dirty="0">
                <a:solidFill>
                  <a:schemeClr val="bg1"/>
                </a:solidFill>
                <a:latin typeface="+mj-lt"/>
                <a:ea typeface="+mj-ea"/>
                <a:cs typeface="+mj-cs"/>
              </a:rPr>
              <a:t> IAN THORPE</a:t>
            </a:r>
          </a:p>
        </p:txBody>
      </p:sp>
    </p:spTree>
    <p:extLst>
      <p:ext uri="{BB962C8B-B14F-4D97-AF65-F5344CB8AC3E}">
        <p14:creationId xmlns:p14="http://schemas.microsoft.com/office/powerpoint/2010/main" val="1138376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3"/>
          <a:srcRect b="1758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spcBef>
                <a:spcPct val="0"/>
              </a:spcBef>
            </a:pPr>
            <a:r>
              <a:rPr lang="en-US" sz="3600" kern="1200" dirty="0">
                <a:solidFill>
                  <a:schemeClr val="bg1"/>
                </a:solidFill>
                <a:latin typeface="+mj-lt"/>
                <a:ea typeface="+mj-ea"/>
                <a:cs typeface="+mj-cs"/>
              </a:rPr>
              <a:t>ANDY BADDELEY</a:t>
            </a:r>
          </a:p>
        </p:txBody>
      </p:sp>
    </p:spTree>
    <p:extLst>
      <p:ext uri="{BB962C8B-B14F-4D97-AF65-F5344CB8AC3E}">
        <p14:creationId xmlns:p14="http://schemas.microsoft.com/office/powerpoint/2010/main" val="3184920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6" name="Picture 5"/>
          <p:cNvPicPr>
            <a:picLocks noChangeAspect="1"/>
          </p:cNvPicPr>
          <p:nvPr/>
        </p:nvPicPr>
        <p:blipFill rotWithShape="1">
          <a:blip r:embed="rId3"/>
          <a:srcRect b="23208"/>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spcBef>
                <a:spcPct val="0"/>
              </a:spcBef>
            </a:pPr>
            <a:r>
              <a:rPr lang="en-US" sz="3600" kern="1200" dirty="0">
                <a:solidFill>
                  <a:schemeClr val="bg1"/>
                </a:solidFill>
                <a:latin typeface="+mj-lt"/>
                <a:ea typeface="+mj-ea"/>
                <a:cs typeface="+mj-cs"/>
              </a:rPr>
              <a:t>RICKY HATTON</a:t>
            </a:r>
          </a:p>
        </p:txBody>
      </p:sp>
    </p:spTree>
    <p:extLst>
      <p:ext uri="{BB962C8B-B14F-4D97-AF65-F5344CB8AC3E}">
        <p14:creationId xmlns:p14="http://schemas.microsoft.com/office/powerpoint/2010/main" val="3158192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3"/>
          <a:srcRect l="14222" r="1" b="1"/>
          <a:stretch/>
        </p:blipFill>
        <p:spPr>
          <a:xfrm>
            <a:off x="20" y="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spcBef>
                <a:spcPct val="0"/>
              </a:spcBef>
            </a:pPr>
            <a:r>
              <a:rPr lang="en-US" sz="3600" kern="1200" dirty="0">
                <a:solidFill>
                  <a:schemeClr val="bg1"/>
                </a:solidFill>
                <a:latin typeface="+mj-lt"/>
                <a:ea typeface="+mj-ea"/>
                <a:cs typeface="+mj-cs"/>
              </a:rPr>
              <a:t>JOHN KIRWAN</a:t>
            </a:r>
          </a:p>
        </p:txBody>
      </p:sp>
    </p:spTree>
    <p:extLst>
      <p:ext uri="{BB962C8B-B14F-4D97-AF65-F5344CB8AC3E}">
        <p14:creationId xmlns:p14="http://schemas.microsoft.com/office/powerpoint/2010/main" val="910583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3"/>
          <a:srcRect b="2500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spcBef>
                <a:spcPct val="0"/>
              </a:spcBef>
            </a:pPr>
            <a:r>
              <a:rPr lang="en-US" sz="3600" kern="1200" dirty="0">
                <a:solidFill>
                  <a:schemeClr val="bg1"/>
                </a:solidFill>
                <a:latin typeface="+mj-lt"/>
                <a:ea typeface="+mj-ea"/>
                <a:cs typeface="+mj-cs"/>
              </a:rPr>
              <a:t>CLARKE CARLISLE</a:t>
            </a:r>
          </a:p>
        </p:txBody>
      </p:sp>
    </p:spTree>
    <p:extLst>
      <p:ext uri="{BB962C8B-B14F-4D97-AF65-F5344CB8AC3E}">
        <p14:creationId xmlns:p14="http://schemas.microsoft.com/office/powerpoint/2010/main" val="2515229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3"/>
          <a:srcRect r="1334"/>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spcBef>
                <a:spcPct val="0"/>
              </a:spcBef>
            </a:pPr>
            <a:r>
              <a:rPr lang="en-US" sz="3600" kern="1200" dirty="0">
                <a:solidFill>
                  <a:schemeClr val="bg1"/>
                </a:solidFill>
                <a:latin typeface="+mj-lt"/>
                <a:ea typeface="+mj-ea"/>
                <a:cs typeface="+mj-cs"/>
              </a:rPr>
              <a:t>DAN CARCILLO</a:t>
            </a:r>
          </a:p>
        </p:txBody>
      </p:sp>
    </p:spTree>
    <p:extLst>
      <p:ext uri="{BB962C8B-B14F-4D97-AF65-F5344CB8AC3E}">
        <p14:creationId xmlns:p14="http://schemas.microsoft.com/office/powerpoint/2010/main" val="112151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7" name="Shape 377"/>
          <p:cNvPicPr preferRelativeResize="0"/>
          <p:nvPr/>
        </p:nvPicPr>
        <p:blipFill rotWithShape="1">
          <a:blip r:embed="rId3">
            <a:alphaModFix/>
          </a:blip>
          <a:srcRect/>
          <a:stretch/>
        </p:blipFill>
        <p:spPr>
          <a:xfrm>
            <a:off x="1524000" y="837601"/>
            <a:ext cx="9144000" cy="6020401"/>
          </a:xfrm>
          <a:prstGeom prst="rect">
            <a:avLst/>
          </a:prstGeom>
          <a:noFill/>
          <a:ln>
            <a:noFill/>
          </a:ln>
        </p:spPr>
      </p:pic>
      <p:sp>
        <p:nvSpPr>
          <p:cNvPr id="4" name="Title 1"/>
          <p:cNvSpPr txBox="1">
            <a:spLocks/>
          </p:cNvSpPr>
          <p:nvPr/>
        </p:nvSpPr>
        <p:spPr>
          <a:xfrm>
            <a:off x="1981200" y="0"/>
            <a:ext cx="8229600" cy="1143000"/>
          </a:xfrm>
          <a:prstGeom prst="rect">
            <a:avLst/>
          </a:prstGeom>
          <a:solidFill>
            <a:srgbClr val="003F72"/>
          </a:solidFill>
        </p:spPr>
        <p:txBody>
          <a:bodyPr lIns="82479" tIns="41239" rIns="82479" bIns="41239" anchor="b" anchorCtr="0">
            <a:normAutofit fontScale="85000" lnSpcReduction="10000"/>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Introducing </a:t>
            </a:r>
            <a:r>
              <a:rPr lang="en-US" sz="4800" b="1" dirty="0" err="1"/>
              <a:t>NowMattersNow.org</a:t>
            </a:r>
            <a:endParaRPr lang="en-US" sz="4800" b="1" dirty="0"/>
          </a:p>
        </p:txBody>
      </p:sp>
    </p:spTree>
    <p:extLst>
      <p:ext uri="{BB962C8B-B14F-4D97-AF65-F5344CB8AC3E}">
        <p14:creationId xmlns:p14="http://schemas.microsoft.com/office/powerpoint/2010/main" val="190983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Shape 383"/>
          <p:cNvPicPr preferRelativeResize="0">
            <a:picLocks noGrp="1"/>
          </p:cNvPicPr>
          <p:nvPr>
            <p:ph type="body" idx="1"/>
          </p:nvPr>
        </p:nvPicPr>
        <p:blipFill rotWithShape="1">
          <a:blip r:embed="rId3">
            <a:alphaModFix/>
          </a:blip>
          <a:srcRect l="14303" r="14303"/>
          <a:stretch/>
        </p:blipFill>
        <p:spPr>
          <a:xfrm>
            <a:off x="-2693669" y="-183936"/>
            <a:ext cx="13997939" cy="7399445"/>
          </a:xfrm>
          <a:prstGeom prst="rect">
            <a:avLst/>
          </a:prstGeom>
          <a:noFill/>
          <a:ln>
            <a:noFill/>
          </a:ln>
        </p:spPr>
      </p:pic>
    </p:spTree>
    <p:extLst>
      <p:ext uri="{BB962C8B-B14F-4D97-AF65-F5344CB8AC3E}">
        <p14:creationId xmlns:p14="http://schemas.microsoft.com/office/powerpoint/2010/main" val="843845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9" name="Rectangle 8">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8A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43467" y="1207094"/>
            <a:ext cx="10905066" cy="4443812"/>
          </a:xfrm>
          <a:prstGeom prst="rect">
            <a:avLst/>
          </a:prstGeom>
        </p:spPr>
      </p:pic>
    </p:spTree>
    <p:extLst>
      <p:ext uri="{BB962C8B-B14F-4D97-AF65-F5344CB8AC3E}">
        <p14:creationId xmlns:p14="http://schemas.microsoft.com/office/powerpoint/2010/main" val="2649705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0" indent="0" algn="ctr">
              <a:spcBef>
                <a:spcPts val="0"/>
              </a:spcBef>
              <a:buSzPct val="25000"/>
              <a:buNone/>
            </a:pPr>
            <a:br>
              <a:rPr lang="en-US" sz="4000" dirty="0">
                <a:solidFill>
                  <a:srgbClr val="002060"/>
                </a:solidFill>
              </a:rPr>
            </a:br>
            <a:r>
              <a:rPr lang="en-US" sz="4000" b="1" dirty="0">
                <a:solidFill>
                  <a:srgbClr val="002060"/>
                </a:solidFill>
              </a:rPr>
              <a:t> Most people don’t want to die, it’s just that they don’t how to feel better</a:t>
            </a:r>
          </a:p>
        </p:txBody>
      </p:sp>
    </p:spTree>
    <p:extLst>
      <p:ext uri="{BB962C8B-B14F-4D97-AF65-F5344CB8AC3E}">
        <p14:creationId xmlns:p14="http://schemas.microsoft.com/office/powerpoint/2010/main" val="1011107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0" indent="0" algn="ctr">
              <a:spcBef>
                <a:spcPts val="0"/>
              </a:spcBef>
              <a:buSzPct val="25000"/>
              <a:buNone/>
            </a:pPr>
            <a:br>
              <a:rPr lang="en-US" sz="4000" dirty="0">
                <a:solidFill>
                  <a:srgbClr val="002060"/>
                </a:solidFill>
              </a:rPr>
            </a:br>
            <a:r>
              <a:rPr lang="en-US" sz="4000" dirty="0">
                <a:solidFill>
                  <a:srgbClr val="002060"/>
                </a:solidFill>
              </a:rPr>
              <a:t> </a:t>
            </a:r>
            <a:r>
              <a:rPr lang="en-US" sz="4000" b="1" dirty="0">
                <a:solidFill>
                  <a:srgbClr val="002060"/>
                </a:solidFill>
              </a:rPr>
              <a:t>Most people don’t want to die, just that they don’t how to feel better </a:t>
            </a:r>
          </a:p>
          <a:p>
            <a:pPr marL="0" indent="0" algn="ctr">
              <a:spcBef>
                <a:spcPts val="0"/>
              </a:spcBef>
              <a:buSzPct val="25000"/>
              <a:buNone/>
            </a:pPr>
            <a:r>
              <a:rPr lang="en-US" dirty="0">
                <a:solidFill>
                  <a:srgbClr val="002060"/>
                </a:solidFill>
              </a:rPr>
              <a:t>“If you didn’t feel so (sad, depressed, hopeless) would you still be wanting to die?”</a:t>
            </a:r>
            <a:br>
              <a:rPr lang="en-US" dirty="0">
                <a:solidFill>
                  <a:srgbClr val="002060"/>
                </a:solidFill>
              </a:rPr>
            </a:br>
            <a:r>
              <a:rPr lang="en-US" dirty="0">
                <a:solidFill>
                  <a:srgbClr val="002060"/>
                </a:solidFill>
              </a:rPr>
              <a:t>“If your divorce were resolved would you still be thinking about using a gun?”</a:t>
            </a:r>
          </a:p>
          <a:p>
            <a:pPr marL="0" indent="0" algn="ctr">
              <a:spcBef>
                <a:spcPts val="0"/>
              </a:spcBef>
              <a:buSzPct val="25000"/>
              <a:buNone/>
            </a:pPr>
            <a:endParaRPr dirty="0"/>
          </a:p>
        </p:txBody>
      </p:sp>
    </p:spTree>
    <p:extLst>
      <p:ext uri="{BB962C8B-B14F-4D97-AF65-F5344CB8AC3E}">
        <p14:creationId xmlns:p14="http://schemas.microsoft.com/office/powerpoint/2010/main" val="84032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0" indent="0" algn="ctr">
              <a:spcBef>
                <a:spcPts val="0"/>
              </a:spcBef>
              <a:buSzPct val="25000"/>
              <a:buNone/>
            </a:pPr>
            <a:br>
              <a:rPr lang="en-US" sz="4000" dirty="0">
                <a:solidFill>
                  <a:srgbClr val="002060"/>
                </a:solidFill>
              </a:rPr>
            </a:br>
            <a:r>
              <a:rPr lang="en-US" sz="4000" b="1" dirty="0">
                <a:solidFill>
                  <a:srgbClr val="002060"/>
                </a:solidFill>
              </a:rPr>
              <a:t>Suicidal thoughts by themselves are not dangerous</a:t>
            </a:r>
            <a:br>
              <a:rPr lang="en-US" dirty="0">
                <a:solidFill>
                  <a:srgbClr val="002060"/>
                </a:solidFill>
              </a:rPr>
            </a:br>
            <a:endParaRPr lang="en-US" sz="4000" dirty="0">
              <a:solidFill>
                <a:srgbClr val="002060"/>
              </a:solidFill>
            </a:endParaRPr>
          </a:p>
          <a:p>
            <a:pPr indent="-342891">
              <a:buNone/>
            </a:pPr>
            <a:endParaRPr dirty="0"/>
          </a:p>
        </p:txBody>
      </p:sp>
    </p:spTree>
    <p:extLst>
      <p:ext uri="{BB962C8B-B14F-4D97-AF65-F5344CB8AC3E}">
        <p14:creationId xmlns:p14="http://schemas.microsoft.com/office/powerpoint/2010/main" val="303855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0" indent="0" algn="ctr">
              <a:spcBef>
                <a:spcPts val="0"/>
              </a:spcBef>
              <a:buSzPct val="25000"/>
              <a:buNone/>
            </a:pPr>
            <a:br>
              <a:rPr lang="en-US" sz="4000" dirty="0">
                <a:solidFill>
                  <a:srgbClr val="002060"/>
                </a:solidFill>
              </a:rPr>
            </a:br>
            <a:r>
              <a:rPr lang="en-US" sz="4000" b="1" dirty="0">
                <a:solidFill>
                  <a:srgbClr val="002060"/>
                </a:solidFill>
              </a:rPr>
              <a:t>Suicidal thoughts by themselves are not dangerous</a:t>
            </a:r>
          </a:p>
          <a:p>
            <a:pPr marL="0" indent="0" algn="ctr">
              <a:spcBef>
                <a:spcPts val="0"/>
              </a:spcBef>
              <a:buSzPct val="25000"/>
              <a:buNone/>
            </a:pPr>
            <a:r>
              <a:rPr lang="en-US" dirty="0">
                <a:solidFill>
                  <a:srgbClr val="002060"/>
                </a:solidFill>
              </a:rPr>
              <a:t>“What you do with the suicidal thought makes all the difference”</a:t>
            </a:r>
            <a:br>
              <a:rPr lang="en-US" dirty="0">
                <a:solidFill>
                  <a:srgbClr val="002060"/>
                </a:solidFill>
              </a:rPr>
            </a:br>
            <a:endParaRPr lang="en-US" sz="4000" dirty="0">
              <a:solidFill>
                <a:srgbClr val="002060"/>
              </a:solidFill>
            </a:endParaRPr>
          </a:p>
          <a:p>
            <a:pPr indent="-342891">
              <a:buNone/>
            </a:pPr>
            <a:endParaRPr dirty="0"/>
          </a:p>
        </p:txBody>
      </p:sp>
    </p:spTree>
    <p:extLst>
      <p:ext uri="{BB962C8B-B14F-4D97-AF65-F5344CB8AC3E}">
        <p14:creationId xmlns:p14="http://schemas.microsoft.com/office/powerpoint/2010/main" val="1760960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643467" y="1813996"/>
            <a:ext cx="10905066" cy="4116660"/>
          </a:xfrm>
          <a:prstGeom prst="rect">
            <a:avLst/>
          </a:prstGeom>
        </p:spPr>
      </p:pic>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nSpc>
                <a:spcPct val="90000"/>
              </a:lnSpc>
              <a:spcBef>
                <a:spcPct val="0"/>
              </a:spcBef>
            </a:pPr>
            <a:r>
              <a:rPr lang="en-US" sz="3200" b="1" kern="1200" dirty="0">
                <a:solidFill>
                  <a:schemeClr val="bg1"/>
                </a:solidFill>
              </a:rPr>
              <a:t>Dr. </a:t>
            </a:r>
            <a:r>
              <a:rPr lang="en-US" sz="3200" b="1" kern="1200" dirty="0" err="1">
                <a:solidFill>
                  <a:schemeClr val="bg1"/>
                </a:solidFill>
              </a:rPr>
              <a:t>Woebot</a:t>
            </a:r>
            <a:r>
              <a:rPr lang="en-US" sz="3200" b="1" kern="1200" dirty="0">
                <a:solidFill>
                  <a:schemeClr val="bg1"/>
                </a:solidFill>
              </a:rPr>
              <a:t> </a:t>
            </a:r>
            <a:r>
              <a:rPr lang="en-US" sz="3200" b="1" kern="1200" dirty="0">
                <a:solidFill>
                  <a:schemeClr val="bg1"/>
                </a:solidFill>
                <a:sym typeface="Wingdings"/>
              </a:rPr>
              <a:t> </a:t>
            </a:r>
            <a:r>
              <a:rPr lang="en-US" sz="3200" b="1" kern="1200" dirty="0">
                <a:solidFill>
                  <a:schemeClr val="bg1"/>
                </a:solidFill>
              </a:rPr>
              <a:t>https://</a:t>
            </a:r>
            <a:r>
              <a:rPr lang="en-US" sz="3200" b="1" kern="1200" dirty="0" err="1">
                <a:solidFill>
                  <a:schemeClr val="bg1"/>
                </a:solidFill>
              </a:rPr>
              <a:t>woebot.io</a:t>
            </a:r>
            <a:endParaRPr lang="en-US" sz="3200" b="1" kern="1200" dirty="0">
              <a:solidFill>
                <a:schemeClr val="bg1"/>
              </a:solidFill>
              <a:latin typeface="+mj-lt"/>
              <a:ea typeface="+mj-ea"/>
              <a:cs typeface="+mj-cs"/>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6841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30" name="Shape 330"/>
          <p:cNvSpPr txBox="1">
            <a:spLocks noGrp="1"/>
          </p:cNvSpPr>
          <p:nvPr>
            <p:ph type="body" idx="1"/>
          </p:nvPr>
        </p:nvSpPr>
        <p:spPr>
          <a:xfrm>
            <a:off x="1981200" y="1722437"/>
            <a:ext cx="8229600" cy="4754563"/>
          </a:xfrm>
          <a:prstGeom prst="rect">
            <a:avLst/>
          </a:prstGeom>
          <a:noFill/>
          <a:ln>
            <a:noFill/>
          </a:ln>
        </p:spPr>
        <p:txBody>
          <a:bodyPr lIns="91425" tIns="45700" rIns="91425" bIns="45700" anchor="t" anchorCtr="0">
            <a:noAutofit/>
          </a:bodyPr>
          <a:lstStyle/>
          <a:p>
            <a:pPr marL="0" indent="0">
              <a:spcBef>
                <a:spcPts val="0"/>
              </a:spcBef>
              <a:buSzPct val="25000"/>
              <a:buNone/>
            </a:pPr>
            <a:r>
              <a:rPr lang="en-US" sz="3800" dirty="0">
                <a:solidFill>
                  <a:schemeClr val="bg2">
                    <a:lumMod val="50000"/>
                  </a:schemeClr>
                </a:solidFill>
              </a:rPr>
              <a:t>Care without judgment/condescension</a:t>
            </a:r>
          </a:p>
          <a:p>
            <a:pPr marL="0" indent="0">
              <a:spcBef>
                <a:spcPts val="0"/>
              </a:spcBef>
              <a:buSzPct val="25000"/>
              <a:buNone/>
            </a:pPr>
            <a:r>
              <a:rPr lang="en-US" sz="3800" dirty="0">
                <a:solidFill>
                  <a:schemeClr val="bg2">
                    <a:lumMod val="50000"/>
                  </a:schemeClr>
                </a:solidFill>
              </a:rPr>
              <a:t>Do not say “I’m worried about you.” </a:t>
            </a:r>
          </a:p>
          <a:p>
            <a:pPr marL="0" indent="0">
              <a:spcBef>
                <a:spcPts val="0"/>
              </a:spcBef>
              <a:buSzPct val="25000"/>
              <a:buNone/>
            </a:pPr>
            <a:r>
              <a:rPr lang="en-US" sz="3800" dirty="0">
                <a:solidFill>
                  <a:schemeClr val="bg2">
                    <a:lumMod val="50000"/>
                  </a:schemeClr>
                </a:solidFill>
              </a:rPr>
              <a:t>Do not ask for something</a:t>
            </a:r>
          </a:p>
          <a:p>
            <a:pPr marL="0" indent="0">
              <a:spcBef>
                <a:spcPts val="0"/>
              </a:spcBef>
              <a:buSzPct val="25000"/>
              <a:buNone/>
            </a:pPr>
            <a:endParaRPr lang="en-US" sz="3800" dirty="0">
              <a:solidFill>
                <a:schemeClr val="bg2">
                  <a:lumMod val="50000"/>
                </a:schemeClr>
              </a:solidFill>
            </a:endParaRPr>
          </a:p>
          <a:p>
            <a:pPr marL="0" indent="0">
              <a:spcBef>
                <a:spcPts val="0"/>
              </a:spcBef>
              <a:buSzPct val="25000"/>
              <a:buNone/>
            </a:pPr>
            <a:r>
              <a:rPr lang="en-US" sz="3800" dirty="0">
                <a:solidFill>
                  <a:schemeClr val="bg2">
                    <a:lumMod val="50000"/>
                  </a:schemeClr>
                </a:solidFill>
              </a:rPr>
              <a:t>Imagine being in their shoes and what you would want to hear</a:t>
            </a:r>
            <a:endParaRPr dirty="0">
              <a:solidFill>
                <a:schemeClr val="bg2">
                  <a:lumMod val="50000"/>
                </a:schemeClr>
              </a:solidFill>
            </a:endParaRPr>
          </a:p>
          <a:p>
            <a:pPr indent="-342891">
              <a:buNone/>
            </a:pPr>
            <a:endParaRPr dirty="0"/>
          </a:p>
        </p:txBody>
      </p:sp>
      <p:sp>
        <p:nvSpPr>
          <p:cNvPr id="5" name="Title 1"/>
          <p:cNvSpPr txBox="1">
            <a:spLocks/>
          </p:cNvSpPr>
          <p:nvPr/>
        </p:nvSpPr>
        <p:spPr>
          <a:xfrm>
            <a:off x="2098675" y="0"/>
            <a:ext cx="8229600" cy="1143000"/>
          </a:xfrm>
          <a:prstGeom prst="rect">
            <a:avLst/>
          </a:prstGeom>
          <a:solidFill>
            <a:srgbClr val="003F72"/>
          </a:solidFill>
        </p:spPr>
        <p:txBody>
          <a:bodyPr lIns="82479" tIns="41239" rIns="82479" bIns="41239" anchor="b"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Caring Messages</a:t>
            </a:r>
          </a:p>
        </p:txBody>
      </p:sp>
    </p:spTree>
    <p:extLst>
      <p:ext uri="{BB962C8B-B14F-4D97-AF65-F5344CB8AC3E}">
        <p14:creationId xmlns:p14="http://schemas.microsoft.com/office/powerpoint/2010/main" val="4404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232481" y="1701467"/>
            <a:ext cx="4095703" cy="3999043"/>
          </a:xfrm>
        </p:spPr>
        <p:txBody>
          <a:bodyPr>
            <a:normAutofit fontScale="92500" lnSpcReduction="20000"/>
          </a:bodyPr>
          <a:lstStyle/>
          <a:p>
            <a:r>
              <a:rPr lang="en-US" dirty="0">
                <a:solidFill>
                  <a:srgbClr val="000000"/>
                </a:solidFill>
              </a:rPr>
              <a:t>Motto &amp; </a:t>
            </a:r>
            <a:r>
              <a:rPr lang="en-US" dirty="0" err="1">
                <a:solidFill>
                  <a:srgbClr val="000000"/>
                </a:solidFill>
              </a:rPr>
              <a:t>Bostrom</a:t>
            </a:r>
            <a:r>
              <a:rPr lang="en-US" dirty="0">
                <a:solidFill>
                  <a:srgbClr val="000000"/>
                </a:solidFill>
              </a:rPr>
              <a:t>, 2001</a:t>
            </a:r>
          </a:p>
          <a:p>
            <a:endParaRPr lang="en-US" dirty="0">
              <a:solidFill>
                <a:srgbClr val="000000"/>
              </a:solidFill>
            </a:endParaRPr>
          </a:p>
          <a:p>
            <a:r>
              <a:rPr lang="en-US" dirty="0">
                <a:solidFill>
                  <a:srgbClr val="000000"/>
                </a:solidFill>
              </a:rPr>
              <a:t>Carter et al., 2005</a:t>
            </a:r>
          </a:p>
          <a:p>
            <a:endParaRPr lang="en-US" dirty="0">
              <a:solidFill>
                <a:srgbClr val="000000"/>
              </a:solidFill>
            </a:endParaRPr>
          </a:p>
          <a:p>
            <a:r>
              <a:rPr lang="en-US" dirty="0" err="1">
                <a:solidFill>
                  <a:srgbClr val="000000"/>
                </a:solidFill>
              </a:rPr>
              <a:t>Vaiva</a:t>
            </a:r>
            <a:r>
              <a:rPr lang="en-US" dirty="0">
                <a:solidFill>
                  <a:srgbClr val="000000"/>
                </a:solidFill>
              </a:rPr>
              <a:t> et al., 2006</a:t>
            </a:r>
          </a:p>
          <a:p>
            <a:pPr marL="0" indent="0">
              <a:buNone/>
            </a:pPr>
            <a:endParaRPr lang="en-US" dirty="0">
              <a:solidFill>
                <a:srgbClr val="000000"/>
              </a:solidFill>
            </a:endParaRPr>
          </a:p>
          <a:p>
            <a:r>
              <a:rPr lang="en-US" dirty="0">
                <a:solidFill>
                  <a:srgbClr val="000000"/>
                </a:solidFill>
              </a:rPr>
              <a:t>Fleischmann et al., 2008</a:t>
            </a:r>
          </a:p>
          <a:p>
            <a:endParaRPr lang="en-US" dirty="0"/>
          </a:p>
          <a:p>
            <a:endParaRPr lang="en-US" dirty="0"/>
          </a:p>
        </p:txBody>
      </p:sp>
      <p:sp>
        <p:nvSpPr>
          <p:cNvPr id="3" name="Title 2"/>
          <p:cNvSpPr>
            <a:spLocks noGrp="1"/>
          </p:cNvSpPr>
          <p:nvPr>
            <p:ph type="title"/>
          </p:nvPr>
        </p:nvSpPr>
        <p:spPr/>
        <p:txBody>
          <a:bodyPr>
            <a:normAutofit fontScale="90000"/>
          </a:bodyPr>
          <a:lstStyle/>
          <a:p>
            <a:pPr algn="ct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2057400" y="1308101"/>
            <a:ext cx="8204200" cy="5473700"/>
          </a:xfrm>
          <a:prstGeom prst="rect">
            <a:avLst/>
          </a:prstGeom>
        </p:spPr>
      </p:pic>
      <p:sp>
        <p:nvSpPr>
          <p:cNvPr id="8" name="Title 1"/>
          <p:cNvSpPr txBox="1">
            <a:spLocks/>
          </p:cNvSpPr>
          <p:nvPr/>
        </p:nvSpPr>
        <p:spPr>
          <a:xfrm>
            <a:off x="2057400" y="0"/>
            <a:ext cx="8229600" cy="1143000"/>
          </a:xfrm>
          <a:prstGeom prst="rect">
            <a:avLst/>
          </a:prstGeom>
          <a:solidFill>
            <a:srgbClr val="003F72"/>
          </a:solidFill>
        </p:spPr>
        <p:txBody>
          <a:bodyPr lIns="82479" tIns="41239" rIns="82479" bIns="41239" anchor="b" anchorCtr="0">
            <a:normAutofit fontScale="85000" lnSpcReduction="20000"/>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Dialectical Behavior Therapy (DBT) Skills</a:t>
            </a:r>
          </a:p>
        </p:txBody>
      </p:sp>
    </p:spTree>
    <p:extLst>
      <p:ext uri="{BB962C8B-B14F-4D97-AF65-F5344CB8AC3E}">
        <p14:creationId xmlns:p14="http://schemas.microsoft.com/office/powerpoint/2010/main" val="78466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0" indent="0" algn="ctr">
              <a:spcBef>
                <a:spcPts val="0"/>
              </a:spcBef>
              <a:buSzPct val="25000"/>
              <a:buNone/>
            </a:pPr>
            <a:endParaRPr lang="en-US" sz="4000" dirty="0">
              <a:solidFill>
                <a:schemeClr val="bg2">
                  <a:lumMod val="50000"/>
                </a:schemeClr>
              </a:solidFill>
              <a:hlinkClick r:id="rId3"/>
            </a:endParaRPr>
          </a:p>
          <a:p>
            <a:pPr marL="0" indent="0" algn="ctr">
              <a:spcBef>
                <a:spcPts val="0"/>
              </a:spcBef>
              <a:buSzPct val="25000"/>
              <a:buNone/>
            </a:pPr>
            <a:r>
              <a:rPr lang="en-US" sz="4000" b="1" dirty="0">
                <a:solidFill>
                  <a:schemeClr val="bg2">
                    <a:lumMod val="50000"/>
                  </a:schemeClr>
                </a:solidFill>
                <a:hlinkClick r:id="rId3"/>
              </a:rPr>
              <a:t>Opposite Action Video </a:t>
            </a:r>
          </a:p>
          <a:p>
            <a:pPr marL="0" indent="0" algn="ctr">
              <a:spcBef>
                <a:spcPts val="0"/>
              </a:spcBef>
              <a:buSzPct val="25000"/>
              <a:buNone/>
            </a:pPr>
            <a:r>
              <a:rPr lang="en-US" sz="4000" b="1" dirty="0">
                <a:hlinkClick r:id="rId3"/>
              </a:rPr>
              <a:t>with Diana Yanez-Cortes</a:t>
            </a:r>
            <a:endParaRPr lang="en-US" sz="4000" b="1" dirty="0"/>
          </a:p>
          <a:p>
            <a:pPr indent="-342891">
              <a:buNone/>
            </a:pPr>
            <a:endParaRPr dirty="0"/>
          </a:p>
        </p:txBody>
      </p:sp>
      <p:sp>
        <p:nvSpPr>
          <p:cNvPr id="3" name="Title 1"/>
          <p:cNvSpPr txBox="1">
            <a:spLocks/>
          </p:cNvSpPr>
          <p:nvPr/>
        </p:nvSpPr>
        <p:spPr>
          <a:xfrm>
            <a:off x="2057400" y="0"/>
            <a:ext cx="8229600" cy="1143000"/>
          </a:xfrm>
          <a:prstGeom prst="rect">
            <a:avLst/>
          </a:prstGeom>
          <a:solidFill>
            <a:srgbClr val="003F72"/>
          </a:solidFill>
        </p:spPr>
        <p:txBody>
          <a:bodyPr lIns="82479" tIns="41239" rIns="82479" bIns="41239" anchor="b" anchorCtr="0">
            <a:normAutofit fontScale="85000" lnSpcReduction="20000"/>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Dialectical Behavior Therapy (DBT) Skills</a:t>
            </a:r>
          </a:p>
        </p:txBody>
      </p:sp>
    </p:spTree>
    <p:extLst>
      <p:ext uri="{BB962C8B-B14F-4D97-AF65-F5344CB8AC3E}">
        <p14:creationId xmlns:p14="http://schemas.microsoft.com/office/powerpoint/2010/main" val="299406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0" indent="0" algn="ctr">
              <a:spcBef>
                <a:spcPts val="0"/>
              </a:spcBef>
              <a:buSzPct val="25000"/>
              <a:buNone/>
            </a:pPr>
            <a:r>
              <a:rPr lang="en-US" sz="4800" b="1" dirty="0">
                <a:solidFill>
                  <a:srgbClr val="002060"/>
                </a:solidFill>
              </a:rPr>
              <a:t>Mindfulness</a:t>
            </a:r>
          </a:p>
          <a:p>
            <a:pPr indent="-342891">
              <a:buNone/>
            </a:pPr>
            <a:endParaRPr dirty="0"/>
          </a:p>
        </p:txBody>
      </p:sp>
      <p:sp>
        <p:nvSpPr>
          <p:cNvPr id="3" name="Title 1"/>
          <p:cNvSpPr txBox="1">
            <a:spLocks/>
          </p:cNvSpPr>
          <p:nvPr/>
        </p:nvSpPr>
        <p:spPr>
          <a:xfrm>
            <a:off x="1981200" y="15963"/>
            <a:ext cx="8229600" cy="1143000"/>
          </a:xfrm>
          <a:prstGeom prst="rect">
            <a:avLst/>
          </a:prstGeom>
          <a:solidFill>
            <a:srgbClr val="003F72"/>
          </a:solidFill>
        </p:spPr>
        <p:txBody>
          <a:bodyPr lIns="82479" tIns="41239" rIns="82479" bIns="41239" anchor="b"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DBT Skills</a:t>
            </a:r>
          </a:p>
        </p:txBody>
      </p:sp>
    </p:spTree>
    <p:extLst>
      <p:ext uri="{BB962C8B-B14F-4D97-AF65-F5344CB8AC3E}">
        <p14:creationId xmlns:p14="http://schemas.microsoft.com/office/powerpoint/2010/main" val="266638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0" indent="0" algn="ctr">
              <a:spcBef>
                <a:spcPts val="0"/>
              </a:spcBef>
              <a:buSzPct val="25000"/>
              <a:buNone/>
            </a:pPr>
            <a:r>
              <a:rPr lang="en-US" sz="4800" b="1" dirty="0">
                <a:solidFill>
                  <a:srgbClr val="002060"/>
                </a:solidFill>
              </a:rPr>
              <a:t>Mindfulness of Current Emotion</a:t>
            </a:r>
          </a:p>
          <a:p>
            <a:pPr indent="-342891">
              <a:buNone/>
            </a:pPr>
            <a:endParaRPr dirty="0"/>
          </a:p>
        </p:txBody>
      </p:sp>
      <p:sp>
        <p:nvSpPr>
          <p:cNvPr id="3" name="Title 1"/>
          <p:cNvSpPr txBox="1">
            <a:spLocks/>
          </p:cNvSpPr>
          <p:nvPr/>
        </p:nvSpPr>
        <p:spPr>
          <a:xfrm>
            <a:off x="1981200" y="15963"/>
            <a:ext cx="8229600" cy="1143000"/>
          </a:xfrm>
          <a:prstGeom prst="rect">
            <a:avLst/>
          </a:prstGeom>
          <a:solidFill>
            <a:srgbClr val="003F72"/>
          </a:solidFill>
        </p:spPr>
        <p:txBody>
          <a:bodyPr lIns="82479" tIns="41239" rIns="82479" bIns="41239" anchor="b"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DBT Skills</a:t>
            </a:r>
          </a:p>
        </p:txBody>
      </p:sp>
    </p:spTree>
    <p:extLst>
      <p:ext uri="{BB962C8B-B14F-4D97-AF65-F5344CB8AC3E}">
        <p14:creationId xmlns:p14="http://schemas.microsoft.com/office/powerpoint/2010/main" val="109464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203195" indent="0" algn="ctr">
              <a:buNone/>
            </a:pPr>
            <a:r>
              <a:rPr lang="en-US" sz="6600" dirty="0">
                <a:solidFill>
                  <a:schemeClr val="bg2">
                    <a:lumMod val="50000"/>
                  </a:schemeClr>
                </a:solidFill>
              </a:rPr>
              <a:t>What </a:t>
            </a:r>
            <a:r>
              <a:rPr lang="en-US" sz="6600" i="1" dirty="0">
                <a:solidFill>
                  <a:schemeClr val="bg2">
                    <a:lumMod val="50000"/>
                  </a:schemeClr>
                </a:solidFill>
              </a:rPr>
              <a:t>Is</a:t>
            </a:r>
            <a:r>
              <a:rPr lang="en-US" sz="6600" dirty="0">
                <a:solidFill>
                  <a:schemeClr val="bg2">
                    <a:lumMod val="50000"/>
                  </a:schemeClr>
                </a:solidFill>
              </a:rPr>
              <a:t> Lived Experience?</a:t>
            </a:r>
          </a:p>
        </p:txBody>
      </p:sp>
      <p:sp>
        <p:nvSpPr>
          <p:cNvPr id="4" name="Title 1"/>
          <p:cNvSpPr txBox="1">
            <a:spLocks/>
          </p:cNvSpPr>
          <p:nvPr/>
        </p:nvSpPr>
        <p:spPr>
          <a:xfrm>
            <a:off x="1981200" y="15963"/>
            <a:ext cx="8229600" cy="1143000"/>
          </a:xfrm>
          <a:prstGeom prst="rect">
            <a:avLst/>
          </a:prstGeom>
          <a:solidFill>
            <a:srgbClr val="003F72"/>
          </a:solidFill>
        </p:spPr>
        <p:txBody>
          <a:bodyPr lIns="82479" tIns="41239" rIns="82479" bIns="41239" anchor="b"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Please Define</a:t>
            </a:r>
          </a:p>
        </p:txBody>
      </p:sp>
    </p:spTree>
    <p:extLst>
      <p:ext uri="{BB962C8B-B14F-4D97-AF65-F5344CB8AC3E}">
        <p14:creationId xmlns:p14="http://schemas.microsoft.com/office/powerpoint/2010/main" val="1938072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0" indent="0" algn="ctr">
              <a:spcBef>
                <a:spcPts val="0"/>
              </a:spcBef>
              <a:buSzPct val="25000"/>
              <a:buNone/>
            </a:pPr>
            <a:r>
              <a:rPr lang="en-US" sz="4800" b="1" dirty="0">
                <a:solidFill>
                  <a:srgbClr val="002060"/>
                </a:solidFill>
              </a:rPr>
              <a:t>Paced Breathing</a:t>
            </a:r>
          </a:p>
        </p:txBody>
      </p:sp>
      <p:sp>
        <p:nvSpPr>
          <p:cNvPr id="3" name="Title 1"/>
          <p:cNvSpPr txBox="1">
            <a:spLocks/>
          </p:cNvSpPr>
          <p:nvPr/>
        </p:nvSpPr>
        <p:spPr>
          <a:xfrm>
            <a:off x="1981200" y="15963"/>
            <a:ext cx="8229600" cy="1143000"/>
          </a:xfrm>
          <a:prstGeom prst="rect">
            <a:avLst/>
          </a:prstGeom>
          <a:solidFill>
            <a:srgbClr val="003F72"/>
          </a:solidFill>
        </p:spPr>
        <p:txBody>
          <a:bodyPr lIns="82479" tIns="41239" rIns="82479" bIns="41239" anchor="b"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DBT Skills</a:t>
            </a:r>
          </a:p>
        </p:txBody>
      </p:sp>
    </p:spTree>
    <p:extLst>
      <p:ext uri="{BB962C8B-B14F-4D97-AF65-F5344CB8AC3E}">
        <p14:creationId xmlns:p14="http://schemas.microsoft.com/office/powerpoint/2010/main" val="127164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0" indent="0" algn="ctr">
              <a:spcBef>
                <a:spcPts val="0"/>
              </a:spcBef>
              <a:buSzPct val="25000"/>
              <a:buNone/>
            </a:pPr>
            <a:r>
              <a:rPr lang="en-US" sz="4800" b="1" dirty="0">
                <a:solidFill>
                  <a:srgbClr val="002060"/>
                </a:solidFill>
              </a:rPr>
              <a:t>Ice-Water</a:t>
            </a:r>
          </a:p>
          <a:p>
            <a:pPr indent="-342891">
              <a:buNone/>
            </a:pPr>
            <a:endParaRPr dirty="0"/>
          </a:p>
        </p:txBody>
      </p:sp>
      <p:sp>
        <p:nvSpPr>
          <p:cNvPr id="3" name="Title 1"/>
          <p:cNvSpPr txBox="1">
            <a:spLocks/>
          </p:cNvSpPr>
          <p:nvPr/>
        </p:nvSpPr>
        <p:spPr>
          <a:xfrm>
            <a:off x="1981200" y="15963"/>
            <a:ext cx="8229600" cy="1143000"/>
          </a:xfrm>
          <a:prstGeom prst="rect">
            <a:avLst/>
          </a:prstGeom>
          <a:solidFill>
            <a:srgbClr val="003F72"/>
          </a:solidFill>
        </p:spPr>
        <p:txBody>
          <a:bodyPr lIns="82479" tIns="41239" rIns="82479" bIns="41239" anchor="b"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DBT Skills</a:t>
            </a:r>
          </a:p>
        </p:txBody>
      </p:sp>
    </p:spTree>
    <p:extLst>
      <p:ext uri="{BB962C8B-B14F-4D97-AF65-F5344CB8AC3E}">
        <p14:creationId xmlns:p14="http://schemas.microsoft.com/office/powerpoint/2010/main" val="1906502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203195" indent="0">
              <a:buNone/>
            </a:pPr>
            <a:r>
              <a:rPr lang="en-US" sz="4400" dirty="0">
                <a:solidFill>
                  <a:schemeClr val="bg2">
                    <a:lumMod val="50000"/>
                  </a:schemeClr>
                </a:solidFill>
              </a:rPr>
              <a:t>National Suicide Prevention Lifeline</a:t>
            </a:r>
          </a:p>
          <a:p>
            <a:pPr marL="203195" indent="0">
              <a:buNone/>
            </a:pPr>
            <a:r>
              <a:rPr lang="en-US" sz="4400" dirty="0">
                <a:solidFill>
                  <a:schemeClr val="bg2">
                    <a:lumMod val="50000"/>
                  </a:schemeClr>
                </a:solidFill>
              </a:rPr>
              <a:t>1-800-273-8255 (TALK)</a:t>
            </a:r>
          </a:p>
          <a:p>
            <a:pPr marL="203195" indent="0">
              <a:buNone/>
            </a:pPr>
            <a:endParaRPr lang="en-US" sz="2000" dirty="0">
              <a:solidFill>
                <a:schemeClr val="bg2">
                  <a:lumMod val="50000"/>
                </a:schemeClr>
              </a:solidFill>
            </a:endParaRPr>
          </a:p>
          <a:p>
            <a:pPr marL="203195" indent="0">
              <a:buNone/>
            </a:pPr>
            <a:r>
              <a:rPr lang="en-US" sz="4400" dirty="0">
                <a:solidFill>
                  <a:schemeClr val="bg2">
                    <a:lumMod val="50000"/>
                  </a:schemeClr>
                </a:solidFill>
              </a:rPr>
              <a:t>Crisis Text Line</a:t>
            </a:r>
          </a:p>
          <a:p>
            <a:pPr marL="203195" indent="0">
              <a:buNone/>
            </a:pPr>
            <a:r>
              <a:rPr lang="en-US" sz="4400" dirty="0">
                <a:solidFill>
                  <a:schemeClr val="bg2">
                    <a:lumMod val="50000"/>
                  </a:schemeClr>
                </a:solidFill>
              </a:rPr>
              <a:t>741741 “START”</a:t>
            </a:r>
          </a:p>
        </p:txBody>
      </p:sp>
      <p:sp>
        <p:nvSpPr>
          <p:cNvPr id="4" name="Title 1"/>
          <p:cNvSpPr txBox="1">
            <a:spLocks/>
          </p:cNvSpPr>
          <p:nvPr/>
        </p:nvSpPr>
        <p:spPr>
          <a:xfrm>
            <a:off x="1981200" y="15963"/>
            <a:ext cx="8229600" cy="1143000"/>
          </a:xfrm>
          <a:prstGeom prst="rect">
            <a:avLst/>
          </a:prstGeom>
          <a:solidFill>
            <a:srgbClr val="003F72"/>
          </a:solidFill>
        </p:spPr>
        <p:txBody>
          <a:bodyPr lIns="82479" tIns="41239" rIns="82479" bIns="41239" anchor="b"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dirty="0"/>
              <a:t>‘Do It Now’</a:t>
            </a:r>
          </a:p>
        </p:txBody>
      </p:sp>
    </p:spTree>
    <p:extLst>
      <p:ext uri="{BB962C8B-B14F-4D97-AF65-F5344CB8AC3E}">
        <p14:creationId xmlns:p14="http://schemas.microsoft.com/office/powerpoint/2010/main" val="71707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1981200" y="1722437"/>
            <a:ext cx="8229600" cy="4525963"/>
          </a:xfrm>
          <a:prstGeom prst="rect">
            <a:avLst/>
          </a:prstGeom>
          <a:noFill/>
          <a:ln>
            <a:noFill/>
          </a:ln>
        </p:spPr>
        <p:txBody>
          <a:bodyPr lIns="91425" tIns="45700" rIns="91425" bIns="45700" anchor="t" anchorCtr="0">
            <a:noAutofit/>
          </a:bodyPr>
          <a:lstStyle/>
          <a:p>
            <a:pPr marL="203195" indent="0" algn="ctr">
              <a:buNone/>
            </a:pPr>
            <a:r>
              <a:rPr lang="en-US" sz="6600" dirty="0">
                <a:solidFill>
                  <a:schemeClr val="bg2">
                    <a:lumMod val="50000"/>
                  </a:schemeClr>
                </a:solidFill>
              </a:rPr>
              <a:t>People who’ve had suicidal thoughts and/or experiences</a:t>
            </a:r>
          </a:p>
        </p:txBody>
      </p:sp>
      <p:sp>
        <p:nvSpPr>
          <p:cNvPr id="4" name="Title 1"/>
          <p:cNvSpPr txBox="1">
            <a:spLocks/>
          </p:cNvSpPr>
          <p:nvPr/>
        </p:nvSpPr>
        <p:spPr>
          <a:xfrm>
            <a:off x="1981200" y="15963"/>
            <a:ext cx="8229600" cy="1143000"/>
          </a:xfrm>
          <a:prstGeom prst="rect">
            <a:avLst/>
          </a:prstGeom>
          <a:solidFill>
            <a:srgbClr val="003F72"/>
          </a:solidFill>
        </p:spPr>
        <p:txBody>
          <a:bodyPr lIns="82479" tIns="41239" rIns="82479" bIns="41239" anchor="b" anchorCtr="0">
            <a:normAutofit fontScale="92500"/>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a:r>
              <a:rPr lang="en-US" sz="4800" b="1"/>
              <a:t>Who has Lived </a:t>
            </a:r>
            <a:r>
              <a:rPr lang="en-US" sz="4800" b="1" dirty="0"/>
              <a:t>Experience?</a:t>
            </a:r>
          </a:p>
        </p:txBody>
      </p:sp>
    </p:spTree>
    <p:extLst>
      <p:ext uri="{BB962C8B-B14F-4D97-AF65-F5344CB8AC3E}">
        <p14:creationId xmlns:p14="http://schemas.microsoft.com/office/powerpoint/2010/main" val="934919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defTabSz="914400">
              <a:lnSpc>
                <a:spcPct val="90000"/>
              </a:lnSpc>
              <a:spcAft>
                <a:spcPts val="600"/>
              </a:spcAft>
            </a:pPr>
            <a:r>
              <a:rPr lang="en-US" sz="3600" b="1" kern="1200" dirty="0">
                <a:latin typeface="+mj-lt"/>
                <a:ea typeface="+mj-ea"/>
                <a:cs typeface="+mj-cs"/>
              </a:rPr>
              <a:t>About </a:t>
            </a:r>
          </a:p>
          <a:p>
            <a:pPr algn="ctr" defTabSz="914400">
              <a:lnSpc>
                <a:spcPct val="90000"/>
              </a:lnSpc>
              <a:spcAft>
                <a:spcPts val="600"/>
              </a:spcAft>
            </a:pPr>
            <a:r>
              <a:rPr lang="en-US" sz="3600" b="1" kern="1200" dirty="0">
                <a:latin typeface="+mj-lt"/>
                <a:ea typeface="+mj-ea"/>
                <a:cs typeface="+mj-cs"/>
              </a:rPr>
              <a:t>1 in 20</a:t>
            </a:r>
          </a:p>
        </p:txBody>
      </p:sp>
      <p:sp>
        <p:nvSpPr>
          <p:cNvPr id="2" name="TextBox 1"/>
          <p:cNvSpPr txBox="1"/>
          <p:nvPr/>
        </p:nvSpPr>
        <p:spPr>
          <a:xfrm>
            <a:off x="3810000" y="1456267"/>
            <a:ext cx="6790267" cy="2800767"/>
          </a:xfrm>
          <a:prstGeom prst="rect">
            <a:avLst/>
          </a:prstGeom>
          <a:noFill/>
        </p:spPr>
        <p:txBody>
          <a:bodyPr wrap="square" rtlCol="0">
            <a:spAutoFit/>
          </a:bodyPr>
          <a:lstStyle/>
          <a:p>
            <a:r>
              <a:rPr lang="en-US" sz="4400" dirty="0"/>
              <a:t>Number of Washington State residents who seriously considered suicide last year.</a:t>
            </a:r>
          </a:p>
        </p:txBody>
      </p:sp>
    </p:spTree>
    <p:extLst>
      <p:ext uri="{BB962C8B-B14F-4D97-AF65-F5344CB8AC3E}">
        <p14:creationId xmlns:p14="http://schemas.microsoft.com/office/powerpoint/2010/main" val="43466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defTabSz="914400">
              <a:lnSpc>
                <a:spcPct val="90000"/>
              </a:lnSpc>
              <a:spcAft>
                <a:spcPts val="600"/>
              </a:spcAft>
            </a:pPr>
            <a:r>
              <a:rPr lang="en-US" sz="3600" b="1" kern="1200">
                <a:latin typeface="+mj-lt"/>
                <a:ea typeface="+mj-ea"/>
                <a:cs typeface="+mj-cs"/>
              </a:rPr>
              <a:t>About </a:t>
            </a:r>
          </a:p>
          <a:p>
            <a:pPr algn="ctr" defTabSz="914400">
              <a:lnSpc>
                <a:spcPct val="90000"/>
              </a:lnSpc>
              <a:spcAft>
                <a:spcPts val="600"/>
              </a:spcAft>
            </a:pPr>
            <a:r>
              <a:rPr lang="en-US" sz="3600" b="1" kern="1200">
                <a:latin typeface="+mj-lt"/>
                <a:ea typeface="+mj-ea"/>
                <a:cs typeface="+mj-cs"/>
              </a:rPr>
              <a:t>1 </a:t>
            </a:r>
            <a:r>
              <a:rPr lang="en-US" sz="3600" b="1" kern="1200" dirty="0">
                <a:latin typeface="+mj-lt"/>
                <a:ea typeface="+mj-ea"/>
                <a:cs typeface="+mj-cs"/>
              </a:rPr>
              <a:t>in 20</a:t>
            </a:r>
          </a:p>
        </p:txBody>
      </p:sp>
      <p:sp>
        <p:nvSpPr>
          <p:cNvPr id="2" name="TextBox 1"/>
          <p:cNvSpPr txBox="1"/>
          <p:nvPr/>
        </p:nvSpPr>
        <p:spPr>
          <a:xfrm>
            <a:off x="3810000" y="1456267"/>
            <a:ext cx="6790267" cy="2800767"/>
          </a:xfrm>
          <a:prstGeom prst="rect">
            <a:avLst/>
          </a:prstGeom>
          <a:noFill/>
        </p:spPr>
        <p:txBody>
          <a:bodyPr wrap="square" rtlCol="0">
            <a:spAutoFit/>
          </a:bodyPr>
          <a:lstStyle/>
          <a:p>
            <a:r>
              <a:rPr lang="en-US" sz="4400" dirty="0"/>
              <a:t>People who report suicidal thoughts in the past two weeks when asked at a primary care appointment</a:t>
            </a:r>
          </a:p>
        </p:txBody>
      </p:sp>
    </p:spTree>
    <p:extLst>
      <p:ext uri="{BB962C8B-B14F-4D97-AF65-F5344CB8AC3E}">
        <p14:creationId xmlns:p14="http://schemas.microsoft.com/office/powerpoint/2010/main" val="189661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 name="Picture 1">
            <a:hlinkClick r:id="rId3"/>
          </p:cNvPr>
          <p:cNvPicPr>
            <a:picLocks noChangeAspect="1"/>
          </p:cNvPicPr>
          <p:nvPr/>
        </p:nvPicPr>
        <p:blipFill rotWithShape="1">
          <a:blip r:embed="rId4"/>
          <a:srcRect/>
          <a:stretch/>
        </p:blipFill>
        <p:spPr>
          <a:xfrm>
            <a:off x="5153822" y="565795"/>
            <a:ext cx="6553545" cy="5734351"/>
          </a:xfrm>
          <a:prstGeom prst="rect">
            <a:avLst/>
          </a:prstGeom>
        </p:spPr>
      </p:pic>
      <p:sp>
        <p:nvSpPr>
          <p:cNvPr id="16" name="Rectangle 15">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674237" y="914400"/>
            <a:ext cx="3657600" cy="2887579"/>
          </a:xfrm>
          <a:prstGeom prst="rect">
            <a:avLst/>
          </a:prstGeom>
        </p:spPr>
        <p:txBody>
          <a:bodyPr vert="horz" lIns="91440" tIns="45720" rIns="91440" bIns="45720" rtlCol="0" anchor="b"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defTabSz="914400">
              <a:lnSpc>
                <a:spcPct val="90000"/>
              </a:lnSpc>
              <a:spcAft>
                <a:spcPts val="600"/>
              </a:spcAft>
            </a:pPr>
            <a:r>
              <a:rPr lang="en-US" sz="4800" b="1" kern="1200">
                <a:latin typeface="+mj-lt"/>
                <a:ea typeface="+mj-ea"/>
                <a:cs typeface="+mj-cs"/>
              </a:rPr>
              <a:t>Men Stepping Up</a:t>
            </a:r>
          </a:p>
        </p:txBody>
      </p:sp>
    </p:spTree>
    <p:extLst>
      <p:ext uri="{BB962C8B-B14F-4D97-AF65-F5344CB8AC3E}">
        <p14:creationId xmlns:p14="http://schemas.microsoft.com/office/powerpoint/2010/main" val="3651916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521667" y="961812"/>
            <a:ext cx="6222065" cy="4930987"/>
          </a:xfrm>
          <a:prstGeom prst="rect">
            <a:avLst/>
          </a:prstGeom>
        </p:spPr>
      </p:pic>
      <p:sp>
        <p:nvSpPr>
          <p:cNvPr id="4" name="Title 1"/>
          <p:cNvSpPr txBox="1">
            <a:spLocks/>
          </p:cNvSpPr>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chorCtr="0">
            <a:normAutofit/>
          </a:bodyPr>
          <a:lstStyle>
            <a:lvl1pPr algn="l" defTabSz="456331" rtl="0" eaLnBrk="1" latinLnBrk="0" hangingPunct="1">
              <a:spcBef>
                <a:spcPct val="0"/>
              </a:spcBef>
              <a:buNone/>
              <a:defRPr sz="2800" kern="1200">
                <a:solidFill>
                  <a:schemeClr val="bg1"/>
                </a:solidFill>
                <a:latin typeface="Arial"/>
                <a:ea typeface="+mj-ea"/>
                <a:cs typeface="Arial"/>
              </a:defRPr>
            </a:lvl1pPr>
          </a:lstStyle>
          <a:p>
            <a:pPr algn="ctr" defTabSz="914400">
              <a:lnSpc>
                <a:spcPct val="90000"/>
              </a:lnSpc>
              <a:spcAft>
                <a:spcPts val="600"/>
              </a:spcAft>
            </a:pPr>
            <a:r>
              <a:rPr lang="en-US" sz="3600" b="1" kern="1200" dirty="0">
                <a:latin typeface="+mj-lt"/>
                <a:ea typeface="+mj-ea"/>
                <a:cs typeface="+mj-cs"/>
              </a:rPr>
              <a:t>Heads Up Guys</a:t>
            </a:r>
          </a:p>
        </p:txBody>
      </p:sp>
    </p:spTree>
    <p:extLst>
      <p:ext uri="{BB962C8B-B14F-4D97-AF65-F5344CB8AC3E}">
        <p14:creationId xmlns:p14="http://schemas.microsoft.com/office/powerpoint/2010/main" val="1397452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3"/>
          <a:srcRect t="7518" b="1381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spcBef>
                <a:spcPct val="0"/>
              </a:spcBef>
            </a:pPr>
            <a:r>
              <a:rPr lang="en-US" sz="3600" kern="1200" dirty="0">
                <a:solidFill>
                  <a:schemeClr val="bg1"/>
                </a:solidFill>
                <a:latin typeface="+mj-lt"/>
                <a:ea typeface="+mj-ea"/>
                <a:cs typeface="+mj-cs"/>
              </a:rPr>
              <a:t>DWAYNE “THE ROCK” JOHNSON</a:t>
            </a:r>
          </a:p>
        </p:txBody>
      </p:sp>
    </p:spTree>
    <p:extLst>
      <p:ext uri="{BB962C8B-B14F-4D97-AF65-F5344CB8AC3E}">
        <p14:creationId xmlns:p14="http://schemas.microsoft.com/office/powerpoint/2010/main" val="91869940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11312</TotalTime>
  <Words>779</Words>
  <Application>Microsoft Office PowerPoint</Application>
  <PresentationFormat>Widescreen</PresentationFormat>
  <Paragraphs>114</Paragraphs>
  <Slides>32</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geogrotesque_rg_itRgIt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DWAYNE “THE ROCK” JOHNSON</vt:lpstr>
      <vt:lpstr>TERRY BRADSHAW</vt:lpstr>
      <vt:lpstr>JOEY VOTTO</vt:lpstr>
      <vt:lpstr> IAN THORPE</vt:lpstr>
      <vt:lpstr>ANDY BADDELEY</vt:lpstr>
      <vt:lpstr>RICKY HATTON</vt:lpstr>
      <vt:lpstr>JOHN KIRWAN</vt:lpstr>
      <vt:lpstr>CLARKE CARLISLE</vt:lpstr>
      <vt:lpstr>DAN CARCILLO</vt:lpstr>
      <vt:lpstr>PowerPoint Presentation</vt:lpstr>
      <vt:lpstr>PowerPoint Presentation</vt:lpstr>
      <vt:lpstr>PowerPoint Presentation</vt:lpstr>
      <vt:lpstr>PowerPoint Presentation</vt:lpstr>
      <vt:lpstr>PowerPoint Presentation</vt:lpstr>
      <vt:lpstr>PowerPoint Presentation</vt:lpstr>
      <vt:lpstr>Dr. Woebot  https://woebot.io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NowMattersNow.org Skills for Managing Suicidal Thoughts</dc:title>
  <dc:creator>Patti Recchi</dc:creator>
  <cp:lastModifiedBy>Patti Recchi</cp:lastModifiedBy>
  <cp:revision>166</cp:revision>
  <cp:lastPrinted>2017-04-14T14:51:41Z</cp:lastPrinted>
  <dcterms:modified xsi:type="dcterms:W3CDTF">2017-10-21T01:15:32Z</dcterms:modified>
</cp:coreProperties>
</file>