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9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6" r:id="rId15"/>
    <p:sldId id="282" r:id="rId16"/>
    <p:sldId id="285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6370" autoAdjust="0"/>
  </p:normalViewPr>
  <p:slideViewPr>
    <p:cSldViewPr snapToGrid="0">
      <p:cViewPr>
        <p:scale>
          <a:sx n="94" d="100"/>
          <a:sy n="94" d="100"/>
        </p:scale>
        <p:origin x="-144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29FA4-A9CB-4632-8FD1-6A5887333FEC}" type="doc">
      <dgm:prSet loTypeId="urn:microsoft.com/office/officeart/2005/8/layout/process4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98B88F1-538F-4848-8294-E63635593F0A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Born on June 4, 1975</a:t>
          </a:r>
        </a:p>
      </dgm:t>
    </dgm:pt>
    <dgm:pt modelId="{E11C6584-392E-42A3-8AEC-18E59A5C81DA}" type="parTrans" cxnId="{BB825E82-A4F2-426A-9A2E-6AEA477DD464}">
      <dgm:prSet/>
      <dgm:spPr/>
      <dgm:t>
        <a:bodyPr/>
        <a:lstStyle/>
        <a:p>
          <a:endParaRPr lang="en-US"/>
        </a:p>
      </dgm:t>
    </dgm:pt>
    <dgm:pt modelId="{A345D137-C8A9-4810-BB5B-EB6F16A2E5A1}" type="sibTrans" cxnId="{BB825E82-A4F2-426A-9A2E-6AEA477DD464}">
      <dgm:prSet/>
      <dgm:spPr/>
      <dgm:t>
        <a:bodyPr/>
        <a:lstStyle/>
        <a:p>
          <a:endParaRPr lang="en-US"/>
        </a:p>
      </dgm:t>
    </dgm:pt>
    <dgm:pt modelId="{6DD631F4-892D-4DCD-BE3D-3689C20CDCA3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High School </a:t>
          </a:r>
          <a:r>
            <a:rPr lang="en-US" sz="1600" b="1" dirty="0" err="1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Mis</a:t>
          </a:r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-Diagnosis of Clinical Depression</a:t>
          </a:r>
        </a:p>
      </dgm:t>
    </dgm:pt>
    <dgm:pt modelId="{7226D1A9-A3B5-41B8-80EC-4056F724D966}" type="parTrans" cxnId="{C06A95B4-C364-4609-81DC-9BBEBD677791}">
      <dgm:prSet/>
      <dgm:spPr/>
      <dgm:t>
        <a:bodyPr/>
        <a:lstStyle/>
        <a:p>
          <a:endParaRPr lang="en-US"/>
        </a:p>
      </dgm:t>
    </dgm:pt>
    <dgm:pt modelId="{28C53C76-4552-4FB8-A144-ED1AEA1FFB27}" type="sibTrans" cxnId="{C06A95B4-C364-4609-81DC-9BBEBD677791}">
      <dgm:prSet/>
      <dgm:spPr/>
      <dgm:t>
        <a:bodyPr/>
        <a:lstStyle/>
        <a:p>
          <a:endParaRPr lang="en-US"/>
        </a:p>
      </dgm:t>
    </dgm:pt>
    <dgm:pt modelId="{7B7A1AEE-9E3A-412A-82C7-22A09890A504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Captain of High School Baseball Team</a:t>
          </a:r>
        </a:p>
      </dgm:t>
    </dgm:pt>
    <dgm:pt modelId="{4A12D34C-7A57-4E93-955A-D97A95FF51A8}" type="parTrans" cxnId="{3D615E22-1D60-4429-8350-9F58F18FE310}">
      <dgm:prSet/>
      <dgm:spPr/>
      <dgm:t>
        <a:bodyPr/>
        <a:lstStyle/>
        <a:p>
          <a:endParaRPr lang="en-US"/>
        </a:p>
      </dgm:t>
    </dgm:pt>
    <dgm:pt modelId="{E0DDF12E-2D02-4977-9AE8-A0FB6F68D29B}" type="sibTrans" cxnId="{3D615E22-1D60-4429-8350-9F58F18FE310}">
      <dgm:prSet/>
      <dgm:spPr/>
      <dgm:t>
        <a:bodyPr/>
        <a:lstStyle/>
        <a:p>
          <a:endParaRPr lang="en-US"/>
        </a:p>
      </dgm:t>
    </dgm:pt>
    <dgm:pt modelId="{1B8A92C7-549F-4A7A-9285-8336B978CFAC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Attended Augsburg College</a:t>
          </a:r>
        </a:p>
      </dgm:t>
    </dgm:pt>
    <dgm:pt modelId="{3F92769C-F14B-47F3-B974-7CC7B50AD73A}" type="parTrans" cxnId="{B8690D24-2BCE-4DAB-8640-8B73BAF18277}">
      <dgm:prSet/>
      <dgm:spPr/>
      <dgm:t>
        <a:bodyPr/>
        <a:lstStyle/>
        <a:p>
          <a:endParaRPr lang="en-US"/>
        </a:p>
      </dgm:t>
    </dgm:pt>
    <dgm:pt modelId="{F0B51904-0D0F-4411-8C5C-F904B570D34B}" type="sibTrans" cxnId="{B8690D24-2BCE-4DAB-8640-8B73BAF18277}">
      <dgm:prSet/>
      <dgm:spPr/>
      <dgm:t>
        <a:bodyPr/>
        <a:lstStyle/>
        <a:p>
          <a:endParaRPr lang="en-US"/>
        </a:p>
      </dgm:t>
    </dgm:pt>
    <dgm:pt modelId="{EA44CD91-BB0F-4ABF-A0D7-D1EE7212E03E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Head Trauma Injury at Age 23</a:t>
          </a:r>
        </a:p>
      </dgm:t>
    </dgm:pt>
    <dgm:pt modelId="{0380F257-76D6-4028-93F6-E199C2F3BDD3}" type="parTrans" cxnId="{CCA2174D-3E7C-44B3-A35D-5FE07A70B19B}">
      <dgm:prSet/>
      <dgm:spPr/>
      <dgm:t>
        <a:bodyPr/>
        <a:lstStyle/>
        <a:p>
          <a:endParaRPr lang="en-US"/>
        </a:p>
      </dgm:t>
    </dgm:pt>
    <dgm:pt modelId="{4A071840-A373-4AEA-8F06-916F5C51A005}" type="sibTrans" cxnId="{CCA2174D-3E7C-44B3-A35D-5FE07A70B19B}">
      <dgm:prSet/>
      <dgm:spPr/>
      <dgm:t>
        <a:bodyPr/>
        <a:lstStyle/>
        <a:p>
          <a:endParaRPr lang="en-US"/>
        </a:p>
      </dgm:t>
    </dgm:pt>
    <dgm:pt modelId="{AFCAEEE4-1AB7-43CD-8136-C496777D7D3D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Medication Side Effects and Self Medication</a:t>
          </a:r>
        </a:p>
      </dgm:t>
    </dgm:pt>
    <dgm:pt modelId="{52A4E80B-D9ED-4F32-B87D-7C3E1687D425}" type="parTrans" cxnId="{2CCF590B-D451-4F8D-BCA7-6B6E4D2C3A67}">
      <dgm:prSet/>
      <dgm:spPr/>
      <dgm:t>
        <a:bodyPr/>
        <a:lstStyle/>
        <a:p>
          <a:endParaRPr lang="en-US"/>
        </a:p>
      </dgm:t>
    </dgm:pt>
    <dgm:pt modelId="{9CFA834B-348A-4DEC-92EB-D4601380C06B}" type="sibTrans" cxnId="{2CCF590B-D451-4F8D-BCA7-6B6E4D2C3A67}">
      <dgm:prSet/>
      <dgm:spPr/>
      <dgm:t>
        <a:bodyPr/>
        <a:lstStyle/>
        <a:p>
          <a:endParaRPr lang="en-US"/>
        </a:p>
      </dgm:t>
    </dgm:pt>
    <dgm:pt modelId="{588F8DDD-79C9-4500-94AF-287836644604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Died By Suicide on March 13, 2009 at the age of 33</a:t>
          </a:r>
        </a:p>
      </dgm:t>
    </dgm:pt>
    <dgm:pt modelId="{DD253447-F635-4369-9F80-DA7225F82F6A}" type="parTrans" cxnId="{706C3E7E-DE61-4D6E-8605-2B0784454E37}">
      <dgm:prSet/>
      <dgm:spPr/>
      <dgm:t>
        <a:bodyPr/>
        <a:lstStyle/>
        <a:p>
          <a:endParaRPr lang="en-US"/>
        </a:p>
      </dgm:t>
    </dgm:pt>
    <dgm:pt modelId="{E8E11CB6-B683-4AE4-ACCB-9B9FA7BA0E3F}" type="sibTrans" cxnId="{706C3E7E-DE61-4D6E-8605-2B0784454E37}">
      <dgm:prSet/>
      <dgm:spPr/>
      <dgm:t>
        <a:bodyPr/>
        <a:lstStyle/>
        <a:p>
          <a:endParaRPr lang="en-US"/>
        </a:p>
      </dgm:t>
    </dgm:pt>
    <dgm:pt modelId="{0F00F0B9-B2BE-4D12-A4A4-F3625E1CE3E5}">
      <dgm:prSet phldrT="[Text]" custT="1"/>
      <dgm:spPr/>
      <dgm:t>
        <a:bodyPr/>
        <a:lstStyle/>
        <a:p>
          <a:r>
            <a:rPr lang="en-US" sz="1600" b="1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Age 29 First Suicide Attempt &amp; Diagnosis of Bipolar Disorder</a:t>
          </a:r>
        </a:p>
      </dgm:t>
    </dgm:pt>
    <dgm:pt modelId="{203657DB-0ADB-4995-ABCE-3A89CF3F298B}" type="parTrans" cxnId="{2DCAFF06-3B18-4851-BBC4-63CF0CEED6AE}">
      <dgm:prSet/>
      <dgm:spPr/>
      <dgm:t>
        <a:bodyPr/>
        <a:lstStyle/>
        <a:p>
          <a:endParaRPr lang="en-US"/>
        </a:p>
      </dgm:t>
    </dgm:pt>
    <dgm:pt modelId="{663A571A-B93C-4A3A-9F42-4FEF825F81E5}" type="sibTrans" cxnId="{2DCAFF06-3B18-4851-BBC4-63CF0CEED6AE}">
      <dgm:prSet/>
      <dgm:spPr/>
      <dgm:t>
        <a:bodyPr/>
        <a:lstStyle/>
        <a:p>
          <a:endParaRPr lang="en-US"/>
        </a:p>
      </dgm:t>
    </dgm:pt>
    <dgm:pt modelId="{5D063F0F-093E-4A99-BC1B-D0962723C18C}" type="pres">
      <dgm:prSet presAssocID="{9B229FA4-A9CB-4632-8FD1-6A5887333F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697E3A-7B7D-4726-A063-2CECD72F1ED2}" type="pres">
      <dgm:prSet presAssocID="{588F8DDD-79C9-4500-94AF-287836644604}" presName="boxAndChildren" presStyleCnt="0"/>
      <dgm:spPr/>
    </dgm:pt>
    <dgm:pt modelId="{5B0244AC-6885-4623-83C5-D44AFC215822}" type="pres">
      <dgm:prSet presAssocID="{588F8DDD-79C9-4500-94AF-287836644604}" presName="parentTextBox" presStyleLbl="node1" presStyleIdx="0" presStyleCnt="8"/>
      <dgm:spPr/>
      <dgm:t>
        <a:bodyPr/>
        <a:lstStyle/>
        <a:p>
          <a:endParaRPr lang="en-US"/>
        </a:p>
      </dgm:t>
    </dgm:pt>
    <dgm:pt modelId="{9245118F-1C69-4B65-B939-E8A7B7110B4F}" type="pres">
      <dgm:prSet presAssocID="{9CFA834B-348A-4DEC-92EB-D4601380C06B}" presName="sp" presStyleCnt="0"/>
      <dgm:spPr/>
    </dgm:pt>
    <dgm:pt modelId="{26B5DCF1-ECC0-4786-909E-51790887DEE5}" type="pres">
      <dgm:prSet presAssocID="{AFCAEEE4-1AB7-43CD-8136-C496777D7D3D}" presName="arrowAndChildren" presStyleCnt="0"/>
      <dgm:spPr/>
    </dgm:pt>
    <dgm:pt modelId="{CA7DAF9D-0EA5-408F-BB59-94094393A19F}" type="pres">
      <dgm:prSet presAssocID="{AFCAEEE4-1AB7-43CD-8136-C496777D7D3D}" presName="parentTextArrow" presStyleLbl="node1" presStyleIdx="1" presStyleCnt="8"/>
      <dgm:spPr/>
      <dgm:t>
        <a:bodyPr/>
        <a:lstStyle/>
        <a:p>
          <a:endParaRPr lang="en-US"/>
        </a:p>
      </dgm:t>
    </dgm:pt>
    <dgm:pt modelId="{8F6D2699-3B4C-41CC-BEB3-40DC7791AE89}" type="pres">
      <dgm:prSet presAssocID="{663A571A-B93C-4A3A-9F42-4FEF825F81E5}" presName="sp" presStyleCnt="0"/>
      <dgm:spPr/>
    </dgm:pt>
    <dgm:pt modelId="{E98DFBBD-AB1B-4BB3-B59F-22F0ABF8F651}" type="pres">
      <dgm:prSet presAssocID="{0F00F0B9-B2BE-4D12-A4A4-F3625E1CE3E5}" presName="arrowAndChildren" presStyleCnt="0"/>
      <dgm:spPr/>
    </dgm:pt>
    <dgm:pt modelId="{71016CBA-A0EA-4BF7-883C-7157DE627A1C}" type="pres">
      <dgm:prSet presAssocID="{0F00F0B9-B2BE-4D12-A4A4-F3625E1CE3E5}" presName="parentTextArrow" presStyleLbl="node1" presStyleIdx="2" presStyleCnt="8" custLinFactNeighborX="-106" custLinFactNeighborY="-11372"/>
      <dgm:spPr/>
      <dgm:t>
        <a:bodyPr/>
        <a:lstStyle/>
        <a:p>
          <a:endParaRPr lang="en-US"/>
        </a:p>
      </dgm:t>
    </dgm:pt>
    <dgm:pt modelId="{64719091-2E3A-4E56-8D40-04D9A7F7D7BF}" type="pres">
      <dgm:prSet presAssocID="{4A071840-A373-4AEA-8F06-916F5C51A005}" presName="sp" presStyleCnt="0"/>
      <dgm:spPr/>
    </dgm:pt>
    <dgm:pt modelId="{2AB36ADA-29EE-4564-B897-0F7568CB0E27}" type="pres">
      <dgm:prSet presAssocID="{EA44CD91-BB0F-4ABF-A0D7-D1EE7212E03E}" presName="arrowAndChildren" presStyleCnt="0"/>
      <dgm:spPr/>
    </dgm:pt>
    <dgm:pt modelId="{361257EF-7129-4041-8F3C-FCAD082E2D17}" type="pres">
      <dgm:prSet presAssocID="{EA44CD91-BB0F-4ABF-A0D7-D1EE7212E03E}" presName="parentTextArrow" presStyleLbl="node1" presStyleIdx="3" presStyleCnt="8"/>
      <dgm:spPr/>
      <dgm:t>
        <a:bodyPr/>
        <a:lstStyle/>
        <a:p>
          <a:endParaRPr lang="en-US"/>
        </a:p>
      </dgm:t>
    </dgm:pt>
    <dgm:pt modelId="{055F034F-CF3C-4C89-A003-67B65FE36208}" type="pres">
      <dgm:prSet presAssocID="{F0B51904-0D0F-4411-8C5C-F904B570D34B}" presName="sp" presStyleCnt="0"/>
      <dgm:spPr/>
    </dgm:pt>
    <dgm:pt modelId="{EF4F69EC-BA8D-4EC7-8A27-704F88DB1ABC}" type="pres">
      <dgm:prSet presAssocID="{1B8A92C7-549F-4A7A-9285-8336B978CFAC}" presName="arrowAndChildren" presStyleCnt="0"/>
      <dgm:spPr/>
    </dgm:pt>
    <dgm:pt modelId="{825F34FE-ECFC-4A0C-A901-3CEBAC3FCA0A}" type="pres">
      <dgm:prSet presAssocID="{1B8A92C7-549F-4A7A-9285-8336B978CFAC}" presName="parentTextArrow" presStyleLbl="node1" presStyleIdx="4" presStyleCnt="8"/>
      <dgm:spPr/>
      <dgm:t>
        <a:bodyPr/>
        <a:lstStyle/>
        <a:p>
          <a:endParaRPr lang="en-US"/>
        </a:p>
      </dgm:t>
    </dgm:pt>
    <dgm:pt modelId="{CCFEFE67-BF3F-403A-9F35-A335DEADC54D}" type="pres">
      <dgm:prSet presAssocID="{E0DDF12E-2D02-4977-9AE8-A0FB6F68D29B}" presName="sp" presStyleCnt="0"/>
      <dgm:spPr/>
    </dgm:pt>
    <dgm:pt modelId="{06ED049D-3002-4C43-927F-4DCED2E08BFD}" type="pres">
      <dgm:prSet presAssocID="{7B7A1AEE-9E3A-412A-82C7-22A09890A504}" presName="arrowAndChildren" presStyleCnt="0"/>
      <dgm:spPr/>
    </dgm:pt>
    <dgm:pt modelId="{00E8D9EC-57BB-4469-9172-52BAB7673BDE}" type="pres">
      <dgm:prSet presAssocID="{7B7A1AEE-9E3A-412A-82C7-22A09890A504}" presName="parentTextArrow" presStyleLbl="node1" presStyleIdx="5" presStyleCnt="8"/>
      <dgm:spPr/>
      <dgm:t>
        <a:bodyPr/>
        <a:lstStyle/>
        <a:p>
          <a:endParaRPr lang="en-US"/>
        </a:p>
      </dgm:t>
    </dgm:pt>
    <dgm:pt modelId="{39E364CF-8470-4EDB-BA4B-79A4D3465B95}" type="pres">
      <dgm:prSet presAssocID="{28C53C76-4552-4FB8-A144-ED1AEA1FFB27}" presName="sp" presStyleCnt="0"/>
      <dgm:spPr/>
    </dgm:pt>
    <dgm:pt modelId="{3217ECDD-9F84-4628-8AA2-464BDC58FAA1}" type="pres">
      <dgm:prSet presAssocID="{6DD631F4-892D-4DCD-BE3D-3689C20CDCA3}" presName="arrowAndChildren" presStyleCnt="0"/>
      <dgm:spPr/>
    </dgm:pt>
    <dgm:pt modelId="{FBDDC80F-4938-4DC8-AF3F-7DAA47A6B1A6}" type="pres">
      <dgm:prSet presAssocID="{6DD631F4-892D-4DCD-BE3D-3689C20CDCA3}" presName="parentTextArrow" presStyleLbl="node1" presStyleIdx="6" presStyleCnt="8"/>
      <dgm:spPr/>
      <dgm:t>
        <a:bodyPr/>
        <a:lstStyle/>
        <a:p>
          <a:endParaRPr lang="en-US"/>
        </a:p>
      </dgm:t>
    </dgm:pt>
    <dgm:pt modelId="{C8B20BF3-0C52-4445-A2BB-F6C334BF6A41}" type="pres">
      <dgm:prSet presAssocID="{A345D137-C8A9-4810-BB5B-EB6F16A2E5A1}" presName="sp" presStyleCnt="0"/>
      <dgm:spPr/>
    </dgm:pt>
    <dgm:pt modelId="{FA3F815D-6D36-43A7-BC6D-A627F785D4B9}" type="pres">
      <dgm:prSet presAssocID="{A98B88F1-538F-4848-8294-E63635593F0A}" presName="arrowAndChildren" presStyleCnt="0"/>
      <dgm:spPr/>
    </dgm:pt>
    <dgm:pt modelId="{0C0F7BD2-CA00-4E4F-B4B2-817F893F0899}" type="pres">
      <dgm:prSet presAssocID="{A98B88F1-538F-4848-8294-E63635593F0A}" presName="parentTextArrow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EAA1E055-25A5-40ED-9BCF-508E2B57CFF5}" type="presOf" srcId="{6DD631F4-892D-4DCD-BE3D-3689C20CDCA3}" destId="{FBDDC80F-4938-4DC8-AF3F-7DAA47A6B1A6}" srcOrd="0" destOrd="0" presId="urn:microsoft.com/office/officeart/2005/8/layout/process4"/>
    <dgm:cxn modelId="{34B2FE29-FB91-4F94-8720-CA41F5DB0BF8}" type="presOf" srcId="{AFCAEEE4-1AB7-43CD-8136-C496777D7D3D}" destId="{CA7DAF9D-0EA5-408F-BB59-94094393A19F}" srcOrd="0" destOrd="0" presId="urn:microsoft.com/office/officeart/2005/8/layout/process4"/>
    <dgm:cxn modelId="{3D615E22-1D60-4429-8350-9F58F18FE310}" srcId="{9B229FA4-A9CB-4632-8FD1-6A5887333FEC}" destId="{7B7A1AEE-9E3A-412A-82C7-22A09890A504}" srcOrd="2" destOrd="0" parTransId="{4A12D34C-7A57-4E93-955A-D97A95FF51A8}" sibTransId="{E0DDF12E-2D02-4977-9AE8-A0FB6F68D29B}"/>
    <dgm:cxn modelId="{41694824-DDF9-4737-8733-2A83E318729E}" type="presOf" srcId="{9B229FA4-A9CB-4632-8FD1-6A5887333FEC}" destId="{5D063F0F-093E-4A99-BC1B-D0962723C18C}" srcOrd="0" destOrd="0" presId="urn:microsoft.com/office/officeart/2005/8/layout/process4"/>
    <dgm:cxn modelId="{A68122F3-DBB1-4153-AA4A-3496ED3638C3}" type="presOf" srcId="{1B8A92C7-549F-4A7A-9285-8336B978CFAC}" destId="{825F34FE-ECFC-4A0C-A901-3CEBAC3FCA0A}" srcOrd="0" destOrd="0" presId="urn:microsoft.com/office/officeart/2005/8/layout/process4"/>
    <dgm:cxn modelId="{2CCF590B-D451-4F8D-BCA7-6B6E4D2C3A67}" srcId="{9B229FA4-A9CB-4632-8FD1-6A5887333FEC}" destId="{AFCAEEE4-1AB7-43CD-8136-C496777D7D3D}" srcOrd="6" destOrd="0" parTransId="{52A4E80B-D9ED-4F32-B87D-7C3E1687D425}" sibTransId="{9CFA834B-348A-4DEC-92EB-D4601380C06B}"/>
    <dgm:cxn modelId="{706C3E7E-DE61-4D6E-8605-2B0784454E37}" srcId="{9B229FA4-A9CB-4632-8FD1-6A5887333FEC}" destId="{588F8DDD-79C9-4500-94AF-287836644604}" srcOrd="7" destOrd="0" parTransId="{DD253447-F635-4369-9F80-DA7225F82F6A}" sibTransId="{E8E11CB6-B683-4AE4-ACCB-9B9FA7BA0E3F}"/>
    <dgm:cxn modelId="{5D3C94AA-3F7C-4D29-A4EC-5B4A9F8C1E10}" type="presOf" srcId="{EA44CD91-BB0F-4ABF-A0D7-D1EE7212E03E}" destId="{361257EF-7129-4041-8F3C-FCAD082E2D17}" srcOrd="0" destOrd="0" presId="urn:microsoft.com/office/officeart/2005/8/layout/process4"/>
    <dgm:cxn modelId="{C06A95B4-C364-4609-81DC-9BBEBD677791}" srcId="{9B229FA4-A9CB-4632-8FD1-6A5887333FEC}" destId="{6DD631F4-892D-4DCD-BE3D-3689C20CDCA3}" srcOrd="1" destOrd="0" parTransId="{7226D1A9-A3B5-41B8-80EC-4056F724D966}" sibTransId="{28C53C76-4552-4FB8-A144-ED1AEA1FFB27}"/>
    <dgm:cxn modelId="{990CB460-510C-4D92-99DD-66F7D501D6AE}" type="presOf" srcId="{A98B88F1-538F-4848-8294-E63635593F0A}" destId="{0C0F7BD2-CA00-4E4F-B4B2-817F893F0899}" srcOrd="0" destOrd="0" presId="urn:microsoft.com/office/officeart/2005/8/layout/process4"/>
    <dgm:cxn modelId="{9EA0575D-8680-4641-B6A7-D7AD01B9D0CE}" type="presOf" srcId="{7B7A1AEE-9E3A-412A-82C7-22A09890A504}" destId="{00E8D9EC-57BB-4469-9172-52BAB7673BDE}" srcOrd="0" destOrd="0" presId="urn:microsoft.com/office/officeart/2005/8/layout/process4"/>
    <dgm:cxn modelId="{EAAC0B74-3C60-4A9F-B332-0DB598308F85}" type="presOf" srcId="{0F00F0B9-B2BE-4D12-A4A4-F3625E1CE3E5}" destId="{71016CBA-A0EA-4BF7-883C-7157DE627A1C}" srcOrd="0" destOrd="0" presId="urn:microsoft.com/office/officeart/2005/8/layout/process4"/>
    <dgm:cxn modelId="{2DCAFF06-3B18-4851-BBC4-63CF0CEED6AE}" srcId="{9B229FA4-A9CB-4632-8FD1-6A5887333FEC}" destId="{0F00F0B9-B2BE-4D12-A4A4-F3625E1CE3E5}" srcOrd="5" destOrd="0" parTransId="{203657DB-0ADB-4995-ABCE-3A89CF3F298B}" sibTransId="{663A571A-B93C-4A3A-9F42-4FEF825F81E5}"/>
    <dgm:cxn modelId="{B8690D24-2BCE-4DAB-8640-8B73BAF18277}" srcId="{9B229FA4-A9CB-4632-8FD1-6A5887333FEC}" destId="{1B8A92C7-549F-4A7A-9285-8336B978CFAC}" srcOrd="3" destOrd="0" parTransId="{3F92769C-F14B-47F3-B974-7CC7B50AD73A}" sibTransId="{F0B51904-0D0F-4411-8C5C-F904B570D34B}"/>
    <dgm:cxn modelId="{88065871-6D2B-4EFB-A64A-CDFFD79AD71F}" type="presOf" srcId="{588F8DDD-79C9-4500-94AF-287836644604}" destId="{5B0244AC-6885-4623-83C5-D44AFC215822}" srcOrd="0" destOrd="0" presId="urn:microsoft.com/office/officeart/2005/8/layout/process4"/>
    <dgm:cxn modelId="{CCA2174D-3E7C-44B3-A35D-5FE07A70B19B}" srcId="{9B229FA4-A9CB-4632-8FD1-6A5887333FEC}" destId="{EA44CD91-BB0F-4ABF-A0D7-D1EE7212E03E}" srcOrd="4" destOrd="0" parTransId="{0380F257-76D6-4028-93F6-E199C2F3BDD3}" sibTransId="{4A071840-A373-4AEA-8F06-916F5C51A005}"/>
    <dgm:cxn modelId="{BB825E82-A4F2-426A-9A2E-6AEA477DD464}" srcId="{9B229FA4-A9CB-4632-8FD1-6A5887333FEC}" destId="{A98B88F1-538F-4848-8294-E63635593F0A}" srcOrd="0" destOrd="0" parTransId="{E11C6584-392E-42A3-8AEC-18E59A5C81DA}" sibTransId="{A345D137-C8A9-4810-BB5B-EB6F16A2E5A1}"/>
    <dgm:cxn modelId="{22CE7252-2834-43A7-A726-6F68C7B00CA1}" type="presParOf" srcId="{5D063F0F-093E-4A99-BC1B-D0962723C18C}" destId="{A7697E3A-7B7D-4726-A063-2CECD72F1ED2}" srcOrd="0" destOrd="0" presId="urn:microsoft.com/office/officeart/2005/8/layout/process4"/>
    <dgm:cxn modelId="{5FC094F4-2C73-4911-8B70-59FF4BDE439E}" type="presParOf" srcId="{A7697E3A-7B7D-4726-A063-2CECD72F1ED2}" destId="{5B0244AC-6885-4623-83C5-D44AFC215822}" srcOrd="0" destOrd="0" presId="urn:microsoft.com/office/officeart/2005/8/layout/process4"/>
    <dgm:cxn modelId="{D99A02CD-0070-4C48-9DC3-838004224606}" type="presParOf" srcId="{5D063F0F-093E-4A99-BC1B-D0962723C18C}" destId="{9245118F-1C69-4B65-B939-E8A7B7110B4F}" srcOrd="1" destOrd="0" presId="urn:microsoft.com/office/officeart/2005/8/layout/process4"/>
    <dgm:cxn modelId="{650DD256-A3D7-483C-BCBE-D6AB0A231472}" type="presParOf" srcId="{5D063F0F-093E-4A99-BC1B-D0962723C18C}" destId="{26B5DCF1-ECC0-4786-909E-51790887DEE5}" srcOrd="2" destOrd="0" presId="urn:microsoft.com/office/officeart/2005/8/layout/process4"/>
    <dgm:cxn modelId="{3C725618-7F66-4521-AD5E-5588D24EAD6D}" type="presParOf" srcId="{26B5DCF1-ECC0-4786-909E-51790887DEE5}" destId="{CA7DAF9D-0EA5-408F-BB59-94094393A19F}" srcOrd="0" destOrd="0" presId="urn:microsoft.com/office/officeart/2005/8/layout/process4"/>
    <dgm:cxn modelId="{695B6278-85BE-44B9-9D37-95321C047AA7}" type="presParOf" srcId="{5D063F0F-093E-4A99-BC1B-D0962723C18C}" destId="{8F6D2699-3B4C-41CC-BEB3-40DC7791AE89}" srcOrd="3" destOrd="0" presId="urn:microsoft.com/office/officeart/2005/8/layout/process4"/>
    <dgm:cxn modelId="{2BC3C315-8236-45B1-9C28-D2D0AC33A1FD}" type="presParOf" srcId="{5D063F0F-093E-4A99-BC1B-D0962723C18C}" destId="{E98DFBBD-AB1B-4BB3-B59F-22F0ABF8F651}" srcOrd="4" destOrd="0" presId="urn:microsoft.com/office/officeart/2005/8/layout/process4"/>
    <dgm:cxn modelId="{68EF6BA5-ACC4-437E-9482-1A31994F240C}" type="presParOf" srcId="{E98DFBBD-AB1B-4BB3-B59F-22F0ABF8F651}" destId="{71016CBA-A0EA-4BF7-883C-7157DE627A1C}" srcOrd="0" destOrd="0" presId="urn:microsoft.com/office/officeart/2005/8/layout/process4"/>
    <dgm:cxn modelId="{5CB41B7B-FC9D-49FC-B3D7-341D09BD64D9}" type="presParOf" srcId="{5D063F0F-093E-4A99-BC1B-D0962723C18C}" destId="{64719091-2E3A-4E56-8D40-04D9A7F7D7BF}" srcOrd="5" destOrd="0" presId="urn:microsoft.com/office/officeart/2005/8/layout/process4"/>
    <dgm:cxn modelId="{9F120F2D-0BEF-4D10-81C5-21957771DAC9}" type="presParOf" srcId="{5D063F0F-093E-4A99-BC1B-D0962723C18C}" destId="{2AB36ADA-29EE-4564-B897-0F7568CB0E27}" srcOrd="6" destOrd="0" presId="urn:microsoft.com/office/officeart/2005/8/layout/process4"/>
    <dgm:cxn modelId="{E8B716FA-3CF6-4EBE-A2F0-AD4B574B603C}" type="presParOf" srcId="{2AB36ADA-29EE-4564-B897-0F7568CB0E27}" destId="{361257EF-7129-4041-8F3C-FCAD082E2D17}" srcOrd="0" destOrd="0" presId="urn:microsoft.com/office/officeart/2005/8/layout/process4"/>
    <dgm:cxn modelId="{39DDFC8F-6E48-4C00-ACDE-EDDFC623C924}" type="presParOf" srcId="{5D063F0F-093E-4A99-BC1B-D0962723C18C}" destId="{055F034F-CF3C-4C89-A003-67B65FE36208}" srcOrd="7" destOrd="0" presId="urn:microsoft.com/office/officeart/2005/8/layout/process4"/>
    <dgm:cxn modelId="{6516C3C7-1D85-46E2-897D-7A6DAA823274}" type="presParOf" srcId="{5D063F0F-093E-4A99-BC1B-D0962723C18C}" destId="{EF4F69EC-BA8D-4EC7-8A27-704F88DB1ABC}" srcOrd="8" destOrd="0" presId="urn:microsoft.com/office/officeart/2005/8/layout/process4"/>
    <dgm:cxn modelId="{E4F7F5BE-E8F8-4EC3-972B-AB8FF3FF1881}" type="presParOf" srcId="{EF4F69EC-BA8D-4EC7-8A27-704F88DB1ABC}" destId="{825F34FE-ECFC-4A0C-A901-3CEBAC3FCA0A}" srcOrd="0" destOrd="0" presId="urn:microsoft.com/office/officeart/2005/8/layout/process4"/>
    <dgm:cxn modelId="{45F80F8E-852A-47A5-9E71-9C2A975F029C}" type="presParOf" srcId="{5D063F0F-093E-4A99-BC1B-D0962723C18C}" destId="{CCFEFE67-BF3F-403A-9F35-A335DEADC54D}" srcOrd="9" destOrd="0" presId="urn:microsoft.com/office/officeart/2005/8/layout/process4"/>
    <dgm:cxn modelId="{350EF8DE-E8B2-467C-BA08-7E06E02553A9}" type="presParOf" srcId="{5D063F0F-093E-4A99-BC1B-D0962723C18C}" destId="{06ED049D-3002-4C43-927F-4DCED2E08BFD}" srcOrd="10" destOrd="0" presId="urn:microsoft.com/office/officeart/2005/8/layout/process4"/>
    <dgm:cxn modelId="{2BF2A249-050D-4343-A895-D269F6AE9406}" type="presParOf" srcId="{06ED049D-3002-4C43-927F-4DCED2E08BFD}" destId="{00E8D9EC-57BB-4469-9172-52BAB7673BDE}" srcOrd="0" destOrd="0" presId="urn:microsoft.com/office/officeart/2005/8/layout/process4"/>
    <dgm:cxn modelId="{DD8346A3-D287-481E-8E58-B6CD455B25FA}" type="presParOf" srcId="{5D063F0F-093E-4A99-BC1B-D0962723C18C}" destId="{39E364CF-8470-4EDB-BA4B-79A4D3465B95}" srcOrd="11" destOrd="0" presId="urn:microsoft.com/office/officeart/2005/8/layout/process4"/>
    <dgm:cxn modelId="{00C55B89-7AA8-461E-9057-3B1F1EF00C2E}" type="presParOf" srcId="{5D063F0F-093E-4A99-BC1B-D0962723C18C}" destId="{3217ECDD-9F84-4628-8AA2-464BDC58FAA1}" srcOrd="12" destOrd="0" presId="urn:microsoft.com/office/officeart/2005/8/layout/process4"/>
    <dgm:cxn modelId="{C17E3C81-9ADC-4158-8AA8-9BBF1E87B6C8}" type="presParOf" srcId="{3217ECDD-9F84-4628-8AA2-464BDC58FAA1}" destId="{FBDDC80F-4938-4DC8-AF3F-7DAA47A6B1A6}" srcOrd="0" destOrd="0" presId="urn:microsoft.com/office/officeart/2005/8/layout/process4"/>
    <dgm:cxn modelId="{C02F525F-2164-4B66-9DAE-9CEBC1A88691}" type="presParOf" srcId="{5D063F0F-093E-4A99-BC1B-D0962723C18C}" destId="{C8B20BF3-0C52-4445-A2BB-F6C334BF6A41}" srcOrd="13" destOrd="0" presId="urn:microsoft.com/office/officeart/2005/8/layout/process4"/>
    <dgm:cxn modelId="{4D12DEF1-212A-4117-BFAA-C1B4FD4FC2B2}" type="presParOf" srcId="{5D063F0F-093E-4A99-BC1B-D0962723C18C}" destId="{FA3F815D-6D36-43A7-BC6D-A627F785D4B9}" srcOrd="14" destOrd="0" presId="urn:microsoft.com/office/officeart/2005/8/layout/process4"/>
    <dgm:cxn modelId="{37DF7F9D-C571-4C94-8915-26C78CEE5CDE}" type="presParOf" srcId="{FA3F815D-6D36-43A7-BC6D-A627F785D4B9}" destId="{0C0F7BD2-CA00-4E4F-B4B2-817F893F08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>
        <a:xfrm>
          <a:off x="2064990" y="1493490"/>
          <a:ext cx="1585019" cy="1585019"/>
        </a:xfrm>
        <a:prstGeom prst="ellipse">
          <a:avLst/>
        </a:prstGeom>
        <a:solidFill>
          <a:srgbClr val="C00000"/>
        </a:solidFill>
      </dgm:spPr>
      <dgm:t>
        <a:bodyPr/>
        <a:lstStyle/>
        <a:p>
          <a:pPr>
            <a:buNone/>
          </a:pPr>
          <a:r>
            <a:rPr lang="en-US" b="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Mental Illness</a:t>
          </a:r>
        </a:p>
      </dgm: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50789F86-D3CE-4C0B-B830-60161BD38E85}">
      <dgm:prSet phldrT="[Text]"/>
      <dgm:spPr>
        <a:xfrm>
          <a:off x="2302743" y="620"/>
          <a:ext cx="1109513" cy="110951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US" b="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More than One</a:t>
          </a:r>
        </a:p>
      </dgm: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775D1C29-7B88-46A3-9FAD-95EFDC006E81}" type="sibTrans" cxnId="{1593062C-A63F-4042-94C9-FF0880BD82E8}">
      <dgm:prSet/>
      <dgm:spPr>
        <a:xfrm>
          <a:off x="1086934" y="515434"/>
          <a:ext cx="3541131" cy="3541131"/>
        </a:xfrm>
        <a:prstGeom prst="blockArc">
          <a:avLst>
            <a:gd name="adj1" fmla="val 16200000"/>
            <a:gd name="adj2" fmla="val 19800000"/>
            <a:gd name="adj3" fmla="val 4512"/>
          </a:avLst>
        </a:prstGeom>
      </dgm:spPr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87E6D3C0-9C36-4C9B-9EE4-FCB2F172CF62}">
      <dgm:prSet phldrT="[Text]"/>
      <dgm:spPr>
        <a:xfrm>
          <a:off x="3801506" y="865931"/>
          <a:ext cx="1109513" cy="110951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US" b="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Alcohol or Drugs</a:t>
          </a:r>
        </a:p>
      </dgm:t>
    </dgm:pt>
    <dgm:pt modelId="{1916856A-C084-48E2-AF18-70269AD79DF2}" type="parTrans" cxnId="{EB3E6C57-F560-450F-B619-F6F67905927D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5C1F42F6-070E-4EBA-8EBC-C32D27C49363}" type="sibTrans" cxnId="{EB3E6C57-F560-450F-B619-F6F67905927D}">
      <dgm:prSet/>
      <dgm:spPr>
        <a:xfrm>
          <a:off x="1086934" y="515434"/>
          <a:ext cx="3541131" cy="3541131"/>
        </a:xfrm>
        <a:prstGeom prst="blockArc">
          <a:avLst>
            <a:gd name="adj1" fmla="val 19800000"/>
            <a:gd name="adj2" fmla="val 1800000"/>
            <a:gd name="adj3" fmla="val 4512"/>
          </a:avLst>
        </a:prstGeom>
      </dgm:spPr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7E2B8B4E-293F-43EE-AB7D-6598814ECB3C}">
      <dgm:prSet phldrT="[Text]"/>
      <dgm:spPr>
        <a:xfrm>
          <a:off x="2302743" y="3461866"/>
          <a:ext cx="1109513" cy="110951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US" b="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Shame</a:t>
          </a:r>
        </a:p>
      </dgm: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03860152-2A6F-476F-91FD-CBA9D7B26338}" type="sibTrans" cxnId="{18D120E8-5826-42E7-A890-F4AFB63D3D78}">
      <dgm:prSet/>
      <dgm:spPr>
        <a:xfrm>
          <a:off x="1086934" y="515434"/>
          <a:ext cx="3541131" cy="3541131"/>
        </a:xfrm>
        <a:prstGeom prst="blockArc">
          <a:avLst>
            <a:gd name="adj1" fmla="val 5400000"/>
            <a:gd name="adj2" fmla="val 9000000"/>
            <a:gd name="adj3" fmla="val 4512"/>
          </a:avLst>
        </a:prstGeom>
      </dgm:spPr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5A3A2849-F494-47E4-A5E1-F9B04A1CCAAE}">
      <dgm:prSet phldrT="[Text]"/>
      <dgm:spPr>
        <a:xfrm>
          <a:off x="803979" y="2596554"/>
          <a:ext cx="1109513" cy="110951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US" b="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Decision Making</a:t>
          </a:r>
        </a:p>
      </dgm:t>
    </dgm:pt>
    <dgm:pt modelId="{533F2D5D-DAF2-4B50-B03A-5F04954B4ABB}" type="parTrans" cxnId="{AF6D5BA5-BB92-4417-B6F5-FD6ACB3CB93F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023CD325-94D7-4464-A967-12673122C9F6}" type="sibTrans" cxnId="{AF6D5BA5-BB92-4417-B6F5-FD6ACB3CB93F}">
      <dgm:prSet/>
      <dgm:spPr>
        <a:xfrm>
          <a:off x="1086934" y="515434"/>
          <a:ext cx="3541131" cy="3541131"/>
        </a:xfrm>
        <a:prstGeom prst="blockArc">
          <a:avLst>
            <a:gd name="adj1" fmla="val 9000000"/>
            <a:gd name="adj2" fmla="val 12600000"/>
            <a:gd name="adj3" fmla="val 4512"/>
          </a:avLst>
        </a:prstGeom>
      </dgm:spPr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D8E17B7E-2A9C-4EF5-A6B4-C695EB5F4E11}">
      <dgm:prSet phldrT="[Text]"/>
      <dgm:spPr>
        <a:xfrm>
          <a:off x="803979" y="865931"/>
          <a:ext cx="1109513" cy="110951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US" b="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Prescribed Medication</a:t>
          </a:r>
        </a:p>
      </dgm:t>
    </dgm:pt>
    <dgm:pt modelId="{735F2051-2A81-4069-9B59-4033D8B73AB3}" type="parTrans" cxnId="{C81FFD00-21CC-4DD7-B98C-B6299123A632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0634FDB3-25AB-4901-93EF-AF3F84E1BB5E}" type="sibTrans" cxnId="{C81FFD00-21CC-4DD7-B98C-B6299123A632}">
      <dgm:prSet/>
      <dgm:spPr>
        <a:xfrm>
          <a:off x="1086934" y="515434"/>
          <a:ext cx="3541131" cy="3541131"/>
        </a:xfrm>
        <a:prstGeom prst="blockArc">
          <a:avLst>
            <a:gd name="adj1" fmla="val 12600000"/>
            <a:gd name="adj2" fmla="val 16200000"/>
            <a:gd name="adj3" fmla="val 4512"/>
          </a:avLst>
        </a:prstGeom>
      </dgm:spPr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63C9F054-B3C2-4F2B-A75B-05F4B8332536}">
      <dgm:prSet phldrT="[Text]"/>
      <dgm:spPr/>
      <dgm:t>
        <a:bodyPr/>
        <a:lstStyle/>
        <a:p>
          <a:endParaRPr lang="en-US" dirty="0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D4968D9A-F62C-4293-B8B3-03C5C4D5CDC4}" type="parTrans" cxnId="{08F05090-160E-4C9E-9BC3-B64F8D306D3F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06EF236B-19D1-42CE-8F15-40EBB2FF0E27}" type="sibTrans" cxnId="{08F05090-160E-4C9E-9BC3-B64F8D306D3F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167F5123-2ECB-4943-92B5-8C250673E584}">
      <dgm:prSet phldrT="[Text]"/>
      <dgm:spPr>
        <a:xfrm>
          <a:off x="3801506" y="2596554"/>
          <a:ext cx="1109513" cy="1109513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en-US" b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Anger</a:t>
          </a:r>
          <a:endParaRPr lang="en-US" b="0" dirty="0">
            <a:latin typeface="Calibri Light" panose="020F0302020204030204" pitchFamily="34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B653DBD1-1A33-4A4A-ACB2-CCC06E720B4C}" type="parTrans" cxnId="{FC0ECCAC-51B8-4EAD-8B6C-D74D605AFF97}">
      <dgm:prSet/>
      <dgm:spPr/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F72527A2-CC18-4B83-9B59-145DAEBD580F}" type="sibTrans" cxnId="{FC0ECCAC-51B8-4EAD-8B6C-D74D605AFF97}">
      <dgm:prSet/>
      <dgm:spPr>
        <a:xfrm>
          <a:off x="1086934" y="515434"/>
          <a:ext cx="3541131" cy="3541131"/>
        </a:xfrm>
        <a:prstGeom prst="blockArc">
          <a:avLst>
            <a:gd name="adj1" fmla="val 1800000"/>
            <a:gd name="adj2" fmla="val 5400000"/>
            <a:gd name="adj3" fmla="val 4512"/>
          </a:avLst>
        </a:prstGeom>
      </dgm:spPr>
      <dgm:t>
        <a:bodyPr/>
        <a:lstStyle/>
        <a:p>
          <a:endParaRPr lang="en-US">
            <a:latin typeface="Roboto Condensed" panose="02000000000000000000" pitchFamily="2" charset="0"/>
            <a:ea typeface="Roboto Condensed" panose="02000000000000000000" pitchFamily="2" charset="0"/>
            <a:cs typeface="Roboto Condensed" panose="02000000000000000000" pitchFamily="2" charset="0"/>
          </a:endParaRPr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BB9C9C-582A-4226-99A2-A6A4B7AD887A}" type="pres">
      <dgm:prSet presAssocID="{AA38CBC9-AC6B-457D-9F63-4D1AB8E7793E}" presName="centerShape" presStyleLbl="node0" presStyleIdx="0" presStyleCnt="1"/>
      <dgm:spPr/>
      <dgm:t>
        <a:bodyPr/>
        <a:lstStyle/>
        <a:p>
          <a:endParaRPr lang="en-US"/>
        </a:p>
      </dgm:t>
    </dgm:pt>
    <dgm:pt modelId="{0B9D5D8D-AE9B-4E3C-8081-7E5A4C702F02}" type="pres">
      <dgm:prSet presAssocID="{50789F86-D3CE-4C0B-B830-60161BD38E8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6"/>
      <dgm:spPr/>
      <dgm:t>
        <a:bodyPr/>
        <a:lstStyle/>
        <a:p>
          <a:endParaRPr lang="en-US"/>
        </a:p>
      </dgm:t>
    </dgm:pt>
    <dgm:pt modelId="{1C226D9E-C8BD-43C0-B5A7-66592C02513E}" type="pres">
      <dgm:prSet presAssocID="{87E6D3C0-9C36-4C9B-9EE4-FCB2F172CF6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3314B-ED13-4B02-B199-BBF658DCCBEE}" type="pres">
      <dgm:prSet presAssocID="{87E6D3C0-9C36-4C9B-9EE4-FCB2F172CF62}" presName="dummy" presStyleCnt="0"/>
      <dgm:spPr/>
    </dgm:pt>
    <dgm:pt modelId="{22CB3940-637A-4C32-AB7F-CFAD929A59AB}" type="pres">
      <dgm:prSet presAssocID="{5C1F42F6-070E-4EBA-8EBC-C32D27C49363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66A5A28-64BC-42B8-A00E-6FFBD4B9D3AE}" type="pres">
      <dgm:prSet presAssocID="{167F5123-2ECB-4943-92B5-8C250673E58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35839-0B72-4331-BA3B-F3B4F8B2F73B}" type="pres">
      <dgm:prSet presAssocID="{167F5123-2ECB-4943-92B5-8C250673E584}" presName="dummy" presStyleCnt="0"/>
      <dgm:spPr/>
    </dgm:pt>
    <dgm:pt modelId="{E67E6515-E924-4762-A631-E2814ECAD3B2}" type="pres">
      <dgm:prSet presAssocID="{F72527A2-CC18-4B83-9B59-145DAEBD580F}" presName="sibTrans" presStyleLbl="sibTrans2D1" presStyleIdx="2" presStyleCnt="6"/>
      <dgm:spPr/>
      <dgm:t>
        <a:bodyPr/>
        <a:lstStyle/>
        <a:p>
          <a:endParaRPr lang="en-US"/>
        </a:p>
      </dgm:t>
    </dgm:pt>
    <dgm:pt modelId="{B3F8C3C3-65FB-486F-82C0-A8478B7022B9}" type="pres">
      <dgm:prSet presAssocID="{7E2B8B4E-293F-43EE-AB7D-6598814ECB3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3" presStyleCnt="6"/>
      <dgm:spPr/>
      <dgm:t>
        <a:bodyPr/>
        <a:lstStyle/>
        <a:p>
          <a:endParaRPr lang="en-US"/>
        </a:p>
      </dgm:t>
    </dgm:pt>
    <dgm:pt modelId="{97C36909-378F-4F3D-BC4C-1C35F73DDCE2}" type="pres">
      <dgm:prSet presAssocID="{5A3A2849-F494-47E4-A5E1-F9B04A1CCAA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0E696-D666-43EE-9FC6-50E1484DE1D2}" type="pres">
      <dgm:prSet presAssocID="{5A3A2849-F494-47E4-A5E1-F9B04A1CCAAE}" presName="dummy" presStyleCnt="0"/>
      <dgm:spPr/>
    </dgm:pt>
    <dgm:pt modelId="{F5EA472D-8E04-4BED-8D93-FE89B9609E36}" type="pres">
      <dgm:prSet presAssocID="{023CD325-94D7-4464-A967-12673122C9F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BD70ED4D-4D56-4D72-B939-288D90DCDE44}" type="pres">
      <dgm:prSet presAssocID="{D8E17B7E-2A9C-4EF5-A6B4-C695EB5F4E1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45240-31BD-43F9-AF6A-2C51AFE87F95}" type="pres">
      <dgm:prSet presAssocID="{D8E17B7E-2A9C-4EF5-A6B4-C695EB5F4E11}" presName="dummy" presStyleCnt="0"/>
      <dgm:spPr/>
    </dgm:pt>
    <dgm:pt modelId="{F2EB56D0-222C-4011-9807-4BA4F27503B1}" type="pres">
      <dgm:prSet presAssocID="{0634FDB3-25AB-4901-93EF-AF3F84E1BB5E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AF6D5BA5-BB92-4417-B6F5-FD6ACB3CB93F}" srcId="{AA38CBC9-AC6B-457D-9F63-4D1AB8E7793E}" destId="{5A3A2849-F494-47E4-A5E1-F9B04A1CCAAE}" srcOrd="4" destOrd="0" parTransId="{533F2D5D-DAF2-4B50-B03A-5F04954B4ABB}" sibTransId="{023CD325-94D7-4464-A967-12673122C9F6}"/>
    <dgm:cxn modelId="{46999319-F908-4C4C-9D8B-9D16B576E26C}" type="presOf" srcId="{5A3A2849-F494-47E4-A5E1-F9B04A1CCAAE}" destId="{97C36909-378F-4F3D-BC4C-1C35F73DDCE2}" srcOrd="0" destOrd="0" presId="urn:microsoft.com/office/officeart/2005/8/layout/radial6"/>
    <dgm:cxn modelId="{18D120E8-5826-42E7-A890-F4AFB63D3D78}" srcId="{AA38CBC9-AC6B-457D-9F63-4D1AB8E7793E}" destId="{7E2B8B4E-293F-43EE-AB7D-6598814ECB3C}" srcOrd="3" destOrd="0" parTransId="{C9A52CF1-B2E8-4848-8964-6633294F16CC}" sibTransId="{03860152-2A6F-476F-91FD-CBA9D7B26338}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08F05090-160E-4C9E-9BC3-B64F8D306D3F}" srcId="{B8060F7B-9920-4F24-BE71-F0E4E3B7B934}" destId="{63C9F054-B3C2-4F2B-A75B-05F4B8332536}" srcOrd="1" destOrd="0" parTransId="{D4968D9A-F62C-4293-B8B3-03C5C4D5CDC4}" sibTransId="{06EF236B-19D1-42CE-8F15-40EBB2FF0E27}"/>
    <dgm:cxn modelId="{5F25D665-3021-461A-AA8B-FC4CA49A8593}" type="presOf" srcId="{87E6D3C0-9C36-4C9B-9EE4-FCB2F172CF62}" destId="{1C226D9E-C8BD-43C0-B5A7-66592C02513E}" srcOrd="0" destOrd="0" presId="urn:microsoft.com/office/officeart/2005/8/layout/radial6"/>
    <dgm:cxn modelId="{EB3E6C57-F560-450F-B619-F6F67905927D}" srcId="{AA38CBC9-AC6B-457D-9F63-4D1AB8E7793E}" destId="{87E6D3C0-9C36-4C9B-9EE4-FCB2F172CF62}" srcOrd="1" destOrd="0" parTransId="{1916856A-C084-48E2-AF18-70269AD79DF2}" sibTransId="{5C1F42F6-070E-4EBA-8EBC-C32D27C49363}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B9149B25-FB5E-4F5D-BE21-1A7647053DD8}" type="presOf" srcId="{167F5123-2ECB-4943-92B5-8C250673E584}" destId="{866A5A28-64BC-42B8-A00E-6FFBD4B9D3AE}" srcOrd="0" destOrd="0" presId="urn:microsoft.com/office/officeart/2005/8/layout/radial6"/>
    <dgm:cxn modelId="{FC0ECCAC-51B8-4EAD-8B6C-D74D605AFF97}" srcId="{AA38CBC9-AC6B-457D-9F63-4D1AB8E7793E}" destId="{167F5123-2ECB-4943-92B5-8C250673E584}" srcOrd="2" destOrd="0" parTransId="{B653DBD1-1A33-4A4A-ACB2-CCC06E720B4C}" sibTransId="{F72527A2-CC18-4B83-9B59-145DAEBD580F}"/>
    <dgm:cxn modelId="{F1C32782-1772-47C4-A9D0-305E822D5E32}" type="presOf" srcId="{F72527A2-CC18-4B83-9B59-145DAEBD580F}" destId="{E67E6515-E924-4762-A631-E2814ECAD3B2}" srcOrd="0" destOrd="0" presId="urn:microsoft.com/office/officeart/2005/8/layout/radial6"/>
    <dgm:cxn modelId="{D34E2ED8-ECCD-4FDF-AE76-C792B052F77C}" type="presOf" srcId="{5C1F42F6-070E-4EBA-8EBC-C32D27C49363}" destId="{22CB3940-637A-4C32-AB7F-CFAD929A59AB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5EED5AED-A050-45BD-8FF4-CE25CDD4C6D0}" type="presOf" srcId="{D8E17B7E-2A9C-4EF5-A6B4-C695EB5F4E11}" destId="{BD70ED4D-4D56-4D72-B939-288D90DCDE44}" srcOrd="0" destOrd="0" presId="urn:microsoft.com/office/officeart/2005/8/layout/radial6"/>
    <dgm:cxn modelId="{0328B65D-A3E8-4E73-B692-667F4A42F9E9}" type="presOf" srcId="{023CD325-94D7-4464-A967-12673122C9F6}" destId="{F5EA472D-8E04-4BED-8D93-FE89B9609E36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3F2122F2-D95F-4D4D-B9C8-DE9F8F9E3EAF}" type="presOf" srcId="{0634FDB3-25AB-4901-93EF-AF3F84E1BB5E}" destId="{F2EB56D0-222C-4011-9807-4BA4F27503B1}" srcOrd="0" destOrd="0" presId="urn:microsoft.com/office/officeart/2005/8/layout/radial6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C81FFD00-21CC-4DD7-B98C-B6299123A632}" srcId="{AA38CBC9-AC6B-457D-9F63-4D1AB8E7793E}" destId="{D8E17B7E-2A9C-4EF5-A6B4-C695EB5F4E11}" srcOrd="5" destOrd="0" parTransId="{735F2051-2A81-4069-9B59-4033D8B73AB3}" sibTransId="{0634FDB3-25AB-4901-93EF-AF3F84E1BB5E}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0BFC6664-884E-4547-86F8-E6A9DC5E1A2C}" type="presParOf" srcId="{B0C37B97-914B-49F2-84E5-94B39EF2352F}" destId="{1C226D9E-C8BD-43C0-B5A7-66592C02513E}" srcOrd="4" destOrd="0" presId="urn:microsoft.com/office/officeart/2005/8/layout/radial6"/>
    <dgm:cxn modelId="{FD59564E-8456-4C64-90AE-7451B1A61D7B}" type="presParOf" srcId="{B0C37B97-914B-49F2-84E5-94B39EF2352F}" destId="{2E93314B-ED13-4B02-B199-BBF658DCCBEE}" srcOrd="5" destOrd="0" presId="urn:microsoft.com/office/officeart/2005/8/layout/radial6"/>
    <dgm:cxn modelId="{0276C93F-4BAE-4692-9D59-195EFB181D61}" type="presParOf" srcId="{B0C37B97-914B-49F2-84E5-94B39EF2352F}" destId="{22CB3940-637A-4C32-AB7F-CFAD929A59AB}" srcOrd="6" destOrd="0" presId="urn:microsoft.com/office/officeart/2005/8/layout/radial6"/>
    <dgm:cxn modelId="{21F661F6-0AF4-4CEF-AFAB-14614AB5E8D7}" type="presParOf" srcId="{B0C37B97-914B-49F2-84E5-94B39EF2352F}" destId="{866A5A28-64BC-42B8-A00E-6FFBD4B9D3AE}" srcOrd="7" destOrd="0" presId="urn:microsoft.com/office/officeart/2005/8/layout/radial6"/>
    <dgm:cxn modelId="{4A21FF9F-8C64-4292-BF70-096384548927}" type="presParOf" srcId="{B0C37B97-914B-49F2-84E5-94B39EF2352F}" destId="{0E635839-0B72-4331-BA3B-F3B4F8B2F73B}" srcOrd="8" destOrd="0" presId="urn:microsoft.com/office/officeart/2005/8/layout/radial6"/>
    <dgm:cxn modelId="{7C6C146D-DA68-4061-ABD6-936679655929}" type="presParOf" srcId="{B0C37B97-914B-49F2-84E5-94B39EF2352F}" destId="{E67E6515-E924-4762-A631-E2814ECAD3B2}" srcOrd="9" destOrd="0" presId="urn:microsoft.com/office/officeart/2005/8/layout/radial6"/>
    <dgm:cxn modelId="{3ECFF003-35BC-40FA-A10D-1D02DA9C3796}" type="presParOf" srcId="{B0C37B97-914B-49F2-84E5-94B39EF2352F}" destId="{B3F8C3C3-65FB-486F-82C0-A8478B7022B9}" srcOrd="10" destOrd="0" presId="urn:microsoft.com/office/officeart/2005/8/layout/radial6"/>
    <dgm:cxn modelId="{78123318-19B9-426D-8D39-6D0354994D24}" type="presParOf" srcId="{B0C37B97-914B-49F2-84E5-94B39EF2352F}" destId="{655FDCB9-5F59-4F26-9EF0-749F42DEA7F0}" srcOrd="11" destOrd="0" presId="urn:microsoft.com/office/officeart/2005/8/layout/radial6"/>
    <dgm:cxn modelId="{AE0E568C-B8D7-44A2-831B-CC304D53E899}" type="presParOf" srcId="{B0C37B97-914B-49F2-84E5-94B39EF2352F}" destId="{FADEA337-AD34-4422-B53A-01423AF1AC8F}" srcOrd="12" destOrd="0" presId="urn:microsoft.com/office/officeart/2005/8/layout/radial6"/>
    <dgm:cxn modelId="{3AF52ECD-3688-4385-B294-28E019D6E5A1}" type="presParOf" srcId="{B0C37B97-914B-49F2-84E5-94B39EF2352F}" destId="{97C36909-378F-4F3D-BC4C-1C35F73DDCE2}" srcOrd="13" destOrd="0" presId="urn:microsoft.com/office/officeart/2005/8/layout/radial6"/>
    <dgm:cxn modelId="{E9CA4700-EE09-4B2A-A3A5-9E192CC69EF1}" type="presParOf" srcId="{B0C37B97-914B-49F2-84E5-94B39EF2352F}" destId="{CA20E696-D666-43EE-9FC6-50E1484DE1D2}" srcOrd="14" destOrd="0" presId="urn:microsoft.com/office/officeart/2005/8/layout/radial6"/>
    <dgm:cxn modelId="{0F8352FB-F607-4ACB-9F6B-ABB642AF52B4}" type="presParOf" srcId="{B0C37B97-914B-49F2-84E5-94B39EF2352F}" destId="{F5EA472D-8E04-4BED-8D93-FE89B9609E36}" srcOrd="15" destOrd="0" presId="urn:microsoft.com/office/officeart/2005/8/layout/radial6"/>
    <dgm:cxn modelId="{BCD09F21-60B7-42EB-81DF-72A40FFD54FD}" type="presParOf" srcId="{B0C37B97-914B-49F2-84E5-94B39EF2352F}" destId="{BD70ED4D-4D56-4D72-B939-288D90DCDE44}" srcOrd="16" destOrd="0" presId="urn:microsoft.com/office/officeart/2005/8/layout/radial6"/>
    <dgm:cxn modelId="{F6789AAA-5DFF-49DC-9F90-125EEDB3B9F9}" type="presParOf" srcId="{B0C37B97-914B-49F2-84E5-94B39EF2352F}" destId="{F8745240-31BD-43F9-AF6A-2C51AFE87F95}" srcOrd="17" destOrd="0" presId="urn:microsoft.com/office/officeart/2005/8/layout/radial6"/>
    <dgm:cxn modelId="{B8E83C4A-A6EB-4A4B-93E5-3F0BBB9097EF}" type="presParOf" srcId="{B0C37B97-914B-49F2-84E5-94B39EF2352F}" destId="{F2EB56D0-222C-4011-9807-4BA4F27503B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244AC-6885-4623-83C5-D44AFC215822}">
      <dsp:nvSpPr>
        <dsp:cNvPr id="0" name=""/>
        <dsp:cNvSpPr/>
      </dsp:nvSpPr>
      <dsp:spPr>
        <a:xfrm>
          <a:off x="0" y="4248184"/>
          <a:ext cx="8229599" cy="398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Died By Suicide on March 13, 2009 at the age of 33</a:t>
          </a:r>
        </a:p>
      </dsp:txBody>
      <dsp:txXfrm>
        <a:off x="0" y="4248184"/>
        <a:ext cx="8229599" cy="398319"/>
      </dsp:txXfrm>
    </dsp:sp>
    <dsp:sp modelId="{CA7DAF9D-0EA5-408F-BB59-94094393A19F}">
      <dsp:nvSpPr>
        <dsp:cNvPr id="0" name=""/>
        <dsp:cNvSpPr/>
      </dsp:nvSpPr>
      <dsp:spPr>
        <a:xfrm rot="10800000">
          <a:off x="0" y="3641542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Medication Side Effects and Self Medication</a:t>
          </a:r>
        </a:p>
      </dsp:txBody>
      <dsp:txXfrm rot="10800000">
        <a:off x="0" y="3641542"/>
        <a:ext cx="8229599" cy="398059"/>
      </dsp:txXfrm>
    </dsp:sp>
    <dsp:sp modelId="{71016CBA-A0EA-4BF7-883C-7157DE627A1C}">
      <dsp:nvSpPr>
        <dsp:cNvPr id="0" name=""/>
        <dsp:cNvSpPr/>
      </dsp:nvSpPr>
      <dsp:spPr>
        <a:xfrm rot="10800000">
          <a:off x="0" y="2965235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Age 29 First Suicide Attempt &amp; Diagnosis of Bipolar Disorder</a:t>
          </a:r>
        </a:p>
      </dsp:txBody>
      <dsp:txXfrm rot="10800000">
        <a:off x="0" y="2965235"/>
        <a:ext cx="8229599" cy="398059"/>
      </dsp:txXfrm>
    </dsp:sp>
    <dsp:sp modelId="{361257EF-7129-4041-8F3C-FCAD082E2D17}">
      <dsp:nvSpPr>
        <dsp:cNvPr id="0" name=""/>
        <dsp:cNvSpPr/>
      </dsp:nvSpPr>
      <dsp:spPr>
        <a:xfrm rot="10800000">
          <a:off x="0" y="2428260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Head Trauma Injury at Age 23</a:t>
          </a:r>
        </a:p>
      </dsp:txBody>
      <dsp:txXfrm rot="10800000">
        <a:off x="0" y="2428260"/>
        <a:ext cx="8229599" cy="398059"/>
      </dsp:txXfrm>
    </dsp:sp>
    <dsp:sp modelId="{825F34FE-ECFC-4A0C-A901-3CEBAC3FCA0A}">
      <dsp:nvSpPr>
        <dsp:cNvPr id="0" name=""/>
        <dsp:cNvSpPr/>
      </dsp:nvSpPr>
      <dsp:spPr>
        <a:xfrm rot="10800000">
          <a:off x="0" y="1821619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Attended Augsburg College</a:t>
          </a:r>
        </a:p>
      </dsp:txBody>
      <dsp:txXfrm rot="10800000">
        <a:off x="0" y="1821619"/>
        <a:ext cx="8229599" cy="398059"/>
      </dsp:txXfrm>
    </dsp:sp>
    <dsp:sp modelId="{00E8D9EC-57BB-4469-9172-52BAB7673BDE}">
      <dsp:nvSpPr>
        <dsp:cNvPr id="0" name=""/>
        <dsp:cNvSpPr/>
      </dsp:nvSpPr>
      <dsp:spPr>
        <a:xfrm rot="10800000">
          <a:off x="0" y="1214978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Captain of High School Baseball Team</a:t>
          </a:r>
        </a:p>
      </dsp:txBody>
      <dsp:txXfrm rot="10800000">
        <a:off x="0" y="1214978"/>
        <a:ext cx="8229599" cy="398059"/>
      </dsp:txXfrm>
    </dsp:sp>
    <dsp:sp modelId="{FBDDC80F-4938-4DC8-AF3F-7DAA47A6B1A6}">
      <dsp:nvSpPr>
        <dsp:cNvPr id="0" name=""/>
        <dsp:cNvSpPr/>
      </dsp:nvSpPr>
      <dsp:spPr>
        <a:xfrm rot="10800000">
          <a:off x="0" y="608337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High School </a:t>
          </a:r>
          <a:r>
            <a:rPr lang="en-US" sz="1600" b="1" kern="1200" dirty="0" err="1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Mis</a:t>
          </a: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-Diagnosis of Clinical Depression</a:t>
          </a:r>
        </a:p>
      </dsp:txBody>
      <dsp:txXfrm rot="10800000">
        <a:off x="0" y="608337"/>
        <a:ext cx="8229599" cy="398059"/>
      </dsp:txXfrm>
    </dsp:sp>
    <dsp:sp modelId="{0C0F7BD2-CA00-4E4F-B4B2-817F893F0899}">
      <dsp:nvSpPr>
        <dsp:cNvPr id="0" name=""/>
        <dsp:cNvSpPr/>
      </dsp:nvSpPr>
      <dsp:spPr>
        <a:xfrm rot="10800000">
          <a:off x="0" y="1695"/>
          <a:ext cx="8229599" cy="612615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latin typeface="Calibri Light" panose="020F0302020204030204" pitchFamily="34" charset="0"/>
              <a:ea typeface="Roboto" panose="02000000000000000000" pitchFamily="2" charset="0"/>
              <a:cs typeface="Roboto" panose="02000000000000000000" pitchFamily="2" charset="0"/>
            </a:rPr>
            <a:t>Born on June 4, 1975</a:t>
          </a:r>
        </a:p>
      </dsp:txBody>
      <dsp:txXfrm rot="10800000">
        <a:off x="0" y="1695"/>
        <a:ext cx="8229599" cy="398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B56D0-222C-4011-9807-4BA4F27503B1}">
      <dsp:nvSpPr>
        <dsp:cNvPr id="0" name=""/>
        <dsp:cNvSpPr/>
      </dsp:nvSpPr>
      <dsp:spPr>
        <a:xfrm>
          <a:off x="1086934" y="515434"/>
          <a:ext cx="3541131" cy="3541131"/>
        </a:xfrm>
        <a:prstGeom prst="blockArc">
          <a:avLst>
            <a:gd name="adj1" fmla="val 12600000"/>
            <a:gd name="adj2" fmla="val 16200000"/>
            <a:gd name="adj3" fmla="val 45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A472D-8E04-4BED-8D93-FE89B9609E36}">
      <dsp:nvSpPr>
        <dsp:cNvPr id="0" name=""/>
        <dsp:cNvSpPr/>
      </dsp:nvSpPr>
      <dsp:spPr>
        <a:xfrm>
          <a:off x="1086934" y="515434"/>
          <a:ext cx="3541131" cy="3541131"/>
        </a:xfrm>
        <a:prstGeom prst="blockArc">
          <a:avLst>
            <a:gd name="adj1" fmla="val 9000000"/>
            <a:gd name="adj2" fmla="val 12600000"/>
            <a:gd name="adj3" fmla="val 45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EA337-AD34-4422-B53A-01423AF1AC8F}">
      <dsp:nvSpPr>
        <dsp:cNvPr id="0" name=""/>
        <dsp:cNvSpPr/>
      </dsp:nvSpPr>
      <dsp:spPr>
        <a:xfrm>
          <a:off x="1086934" y="515434"/>
          <a:ext cx="3541131" cy="3541131"/>
        </a:xfrm>
        <a:prstGeom prst="blockArc">
          <a:avLst>
            <a:gd name="adj1" fmla="val 5400000"/>
            <a:gd name="adj2" fmla="val 9000000"/>
            <a:gd name="adj3" fmla="val 45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E6515-E924-4762-A631-E2814ECAD3B2}">
      <dsp:nvSpPr>
        <dsp:cNvPr id="0" name=""/>
        <dsp:cNvSpPr/>
      </dsp:nvSpPr>
      <dsp:spPr>
        <a:xfrm>
          <a:off x="1086934" y="515434"/>
          <a:ext cx="3541131" cy="3541131"/>
        </a:xfrm>
        <a:prstGeom prst="blockArc">
          <a:avLst>
            <a:gd name="adj1" fmla="val 1800000"/>
            <a:gd name="adj2" fmla="val 5400000"/>
            <a:gd name="adj3" fmla="val 45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B3940-637A-4C32-AB7F-CFAD929A59AB}">
      <dsp:nvSpPr>
        <dsp:cNvPr id="0" name=""/>
        <dsp:cNvSpPr/>
      </dsp:nvSpPr>
      <dsp:spPr>
        <a:xfrm>
          <a:off x="1086934" y="515434"/>
          <a:ext cx="3541131" cy="3541131"/>
        </a:xfrm>
        <a:prstGeom prst="blockArc">
          <a:avLst>
            <a:gd name="adj1" fmla="val 19800000"/>
            <a:gd name="adj2" fmla="val 1800000"/>
            <a:gd name="adj3" fmla="val 45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1086934" y="515434"/>
          <a:ext cx="3541131" cy="3541131"/>
        </a:xfrm>
        <a:prstGeom prst="blockArc">
          <a:avLst>
            <a:gd name="adj1" fmla="val 16200000"/>
            <a:gd name="adj2" fmla="val 19800000"/>
            <a:gd name="adj3" fmla="val 451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2064990" y="1493490"/>
          <a:ext cx="1585019" cy="15850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Mental Illness</a:t>
          </a:r>
        </a:p>
      </dsp:txBody>
      <dsp:txXfrm>
        <a:off x="2297111" y="1725611"/>
        <a:ext cx="1120777" cy="1120777"/>
      </dsp:txXfrm>
    </dsp:sp>
    <dsp:sp modelId="{0B9D5D8D-AE9B-4E3C-8081-7E5A4C702F02}">
      <dsp:nvSpPr>
        <dsp:cNvPr id="0" name=""/>
        <dsp:cNvSpPr/>
      </dsp:nvSpPr>
      <dsp:spPr>
        <a:xfrm>
          <a:off x="2302743" y="620"/>
          <a:ext cx="1109513" cy="110951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More than One</a:t>
          </a:r>
        </a:p>
      </dsp:txBody>
      <dsp:txXfrm>
        <a:off x="2465227" y="163104"/>
        <a:ext cx="784545" cy="784545"/>
      </dsp:txXfrm>
    </dsp:sp>
    <dsp:sp modelId="{1C226D9E-C8BD-43C0-B5A7-66592C02513E}">
      <dsp:nvSpPr>
        <dsp:cNvPr id="0" name=""/>
        <dsp:cNvSpPr/>
      </dsp:nvSpPr>
      <dsp:spPr>
        <a:xfrm>
          <a:off x="3801506" y="865931"/>
          <a:ext cx="1109513" cy="110951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Alcohol or Drugs</a:t>
          </a:r>
        </a:p>
      </dsp:txBody>
      <dsp:txXfrm>
        <a:off x="3963990" y="1028415"/>
        <a:ext cx="784545" cy="784545"/>
      </dsp:txXfrm>
    </dsp:sp>
    <dsp:sp modelId="{866A5A28-64BC-42B8-A00E-6FFBD4B9D3AE}">
      <dsp:nvSpPr>
        <dsp:cNvPr id="0" name=""/>
        <dsp:cNvSpPr/>
      </dsp:nvSpPr>
      <dsp:spPr>
        <a:xfrm>
          <a:off x="3801506" y="2596554"/>
          <a:ext cx="1109513" cy="110951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Anger</a:t>
          </a:r>
          <a:endParaRPr lang="en-US" sz="1300" b="0" kern="1200" dirty="0">
            <a:latin typeface="Calibri Light" panose="020F0302020204030204" pitchFamily="34" charset="0"/>
            <a:ea typeface="Roboto Condensed" panose="02000000000000000000" pitchFamily="2" charset="0"/>
            <a:cs typeface="Roboto Condensed" panose="02000000000000000000" pitchFamily="2" charset="0"/>
          </a:endParaRPr>
        </a:p>
      </dsp:txBody>
      <dsp:txXfrm>
        <a:off x="3963990" y="2759038"/>
        <a:ext cx="784545" cy="784545"/>
      </dsp:txXfrm>
    </dsp:sp>
    <dsp:sp modelId="{B3F8C3C3-65FB-486F-82C0-A8478B7022B9}">
      <dsp:nvSpPr>
        <dsp:cNvPr id="0" name=""/>
        <dsp:cNvSpPr/>
      </dsp:nvSpPr>
      <dsp:spPr>
        <a:xfrm>
          <a:off x="2302743" y="3461866"/>
          <a:ext cx="1109513" cy="110951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Shame</a:t>
          </a:r>
        </a:p>
      </dsp:txBody>
      <dsp:txXfrm>
        <a:off x="2465227" y="3624350"/>
        <a:ext cx="784545" cy="784545"/>
      </dsp:txXfrm>
    </dsp:sp>
    <dsp:sp modelId="{97C36909-378F-4F3D-BC4C-1C35F73DDCE2}">
      <dsp:nvSpPr>
        <dsp:cNvPr id="0" name=""/>
        <dsp:cNvSpPr/>
      </dsp:nvSpPr>
      <dsp:spPr>
        <a:xfrm>
          <a:off x="803979" y="2596554"/>
          <a:ext cx="1109513" cy="110951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Decision Making</a:t>
          </a:r>
        </a:p>
      </dsp:txBody>
      <dsp:txXfrm>
        <a:off x="966463" y="2759038"/>
        <a:ext cx="784545" cy="784545"/>
      </dsp:txXfrm>
    </dsp:sp>
    <dsp:sp modelId="{BD70ED4D-4D56-4D72-B939-288D90DCDE44}">
      <dsp:nvSpPr>
        <dsp:cNvPr id="0" name=""/>
        <dsp:cNvSpPr/>
      </dsp:nvSpPr>
      <dsp:spPr>
        <a:xfrm>
          <a:off x="803979" y="865931"/>
          <a:ext cx="1109513" cy="110951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rPr>
            <a:t>Prescribed Medication</a:t>
          </a:r>
        </a:p>
      </dsp:txBody>
      <dsp:txXfrm>
        <a:off x="966463" y="1028415"/>
        <a:ext cx="784545" cy="784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563D9-33D3-4AA3-BE89-5740369F778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0FCC8-748F-4496-9E70-A759AEC81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50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25A09-E5C9-491A-9888-013B376BD1AC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4033"/>
            <a:ext cx="5607050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2"/>
            <a:ext cx="3038475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47278-580A-478F-A6AC-8D1C667DC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2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2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03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11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2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6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22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07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77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7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8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78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28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08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1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71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47278-580A-478F-A6AC-8D1C667DC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57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b="1" i="0" cap="all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54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2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94473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46603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9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1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789552" y="5339304"/>
            <a:ext cx="91395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8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5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76E98D9-991E-48C7-B81C-BED62E45091D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EDDE6082-8A8C-475A-A9B3-664A1AA6DCA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6184232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2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ctionworkingminds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mh.nig.gov/" TargetMode="External"/><Relationship Id="rId5" Type="http://schemas.openxmlformats.org/officeDocument/2006/relationships/hyperlink" Target="http://www.nami.org/" TargetMode="External"/><Relationship Id="rId4" Type="http://schemas.openxmlformats.org/officeDocument/2006/relationships/hyperlink" Target="http://www.afsp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7808" y="5243321"/>
            <a:ext cx="913950" cy="90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2774"/>
            <a:ext cx="12191999" cy="2317272"/>
          </a:xfrm>
        </p:spPr>
        <p:txBody>
          <a:bodyPr>
            <a:normAutofit/>
          </a:bodyPr>
          <a:lstStyle/>
          <a:p>
            <a:pPr algn="ctr"/>
            <a:r>
              <a:rPr lang="en-US" i="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</a:t>
            </a:r>
            <a:r>
              <a:rPr lang="en-US" i="0" dirty="0">
                <a:ea typeface="Roboto Condensed" panose="02000000000000000000" pitchFamily="2" charset="0"/>
                <a:cs typeface="Roboto Condensed" panose="02000000000000000000" pitchFamily="2" charset="0"/>
              </a:rPr>
              <a:t>MENTAL HEALTH &amp; </a:t>
            </a:r>
            <a:br>
              <a:rPr lang="en-US" i="0" dirty="0">
                <a:ea typeface="Roboto Condensed" panose="02000000000000000000" pitchFamily="2" charset="0"/>
                <a:cs typeface="Roboto Condensed" panose="02000000000000000000" pitchFamily="2" charset="0"/>
              </a:rPr>
            </a:br>
            <a:r>
              <a:rPr lang="en-US" i="0" dirty="0">
                <a:ea typeface="Roboto Condensed" panose="02000000000000000000" pitchFamily="2" charset="0"/>
                <a:cs typeface="Roboto Condensed" panose="02000000000000000000" pitchFamily="2" charset="0"/>
              </a:rPr>
              <a:t>SUICIDE PREVENTION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83" y="5995125"/>
            <a:ext cx="7828663" cy="862875"/>
          </a:xfrm>
        </p:spPr>
        <p:txBody>
          <a:bodyPr>
            <a:normAutofit lnSpcReduction="10000"/>
          </a:bodyPr>
          <a:lstStyle/>
          <a:p>
            <a:r>
              <a:rPr lang="en-US" sz="2400" b="1" i="0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Presentation by: Bob Swanson			</a:t>
            </a:r>
          </a:p>
          <a:p>
            <a:r>
              <a:rPr lang="en-US" sz="2400" b="1" i="0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June 21, 2017</a:t>
            </a:r>
          </a:p>
        </p:txBody>
      </p:sp>
    </p:spTree>
    <p:extLst>
      <p:ext uri="{BB962C8B-B14F-4D97-AF65-F5344CB8AC3E}">
        <p14:creationId xmlns:p14="http://schemas.microsoft.com/office/powerpoint/2010/main" val="55688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MYTHS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5738" y="1654797"/>
            <a:ext cx="93355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Those who talk about suicide don’t do it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Don’t ask someone if they are having suicidal thoughts because it will put the idea in their head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Once a person has a suicidal plan, they cannot be stopped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People who have a suicide attempt will not attempt suicide again</a:t>
            </a:r>
          </a:p>
          <a:p>
            <a:pPr lvl="1">
              <a:buClr>
                <a:srgbClr val="C00000"/>
              </a:buClr>
            </a:pP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6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CLUES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5223" y="1106157"/>
            <a:ext cx="93355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Verbal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I wish I were dead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I’m tired of life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I’m a burden to everyone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Soon you won’t have to worry about me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Behavioral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Withdrawing from family and friends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Moodiness, hopelessness and unexplained anger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Putting personal affairs in order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Giving away prized possessions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Acquiring a gun or stockpiling pills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Situational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Loss of a job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Loss of major relationship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Diagnosis of terminal illness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Loss of family member or friend by suicide</a:t>
            </a:r>
          </a:p>
          <a:p>
            <a:pPr marL="1371600" lvl="2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Arrest and loss of freedom</a:t>
            </a:r>
            <a:endParaRPr lang="en-US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12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SITUATION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932" y="1410957"/>
            <a:ext cx="933558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Talk to the person alone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Convey concern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Listen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Stay with the person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Remove any lethal means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Persuade the person to get help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Arrange for and assist the person to get help </a:t>
            </a:r>
          </a:p>
          <a:p>
            <a:pPr lvl="1">
              <a:buClr>
                <a:srgbClr val="C00000"/>
              </a:buClr>
            </a:pP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8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WHAT NEEDS TO BE DONE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6347" y="1680923"/>
            <a:ext cx="93355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Provide information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Create a new work culture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Focus on people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Create a 24/7 health and safety program</a:t>
            </a:r>
          </a:p>
          <a:p>
            <a:pPr lvl="1">
              <a:buClr>
                <a:srgbClr val="C00000"/>
              </a:buClr>
            </a:pP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0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MY JOURNEY OF GRIEF AND HEALING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6347" y="1680923"/>
            <a:ext cx="93355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Blame, Shame, Guilt &amp; Anger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Role of NAMI and SAVE</a:t>
            </a:r>
          </a:p>
          <a:p>
            <a:pPr lvl="1">
              <a:buClr>
                <a:srgbClr val="C00000"/>
              </a:buClr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Role of my faith</a:t>
            </a:r>
          </a:p>
          <a:p>
            <a:pPr lvl="1">
              <a:buClr>
                <a:srgbClr val="C00000"/>
              </a:buClr>
            </a:pPr>
            <a:endParaRPr lang="en-US" sz="1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lvl="1">
              <a:buClr>
                <a:srgbClr val="C00000"/>
              </a:buClr>
            </a:pP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41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932" y="1262911"/>
            <a:ext cx="9335588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Suicide Hotline – 1.800.273.TALK (8255)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South Dakota Helpline Center 605.334.6646 ext. 211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911 – Ask for Crisis Intervention Team (CIT)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  <a:hlinkClick r:id="rId3"/>
              </a:rPr>
              <a:t>www.constructionworkingminds.org</a:t>
            </a:r>
            <a:endParaRPr lang="en-US" sz="28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American Foundation For Suicide Prevention (AFSP) </a:t>
            </a: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  <a:hlinkClick r:id="rId4"/>
              </a:rPr>
              <a:t>www.AFSP.org</a:t>
            </a:r>
            <a:endParaRPr lang="en-US" sz="28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National Alliance on Mental Illness (NAMI) </a:t>
            </a: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  <a:hlinkClick r:id="rId5"/>
              </a:rPr>
              <a:t>www.NAMI.org</a:t>
            </a:r>
            <a:endParaRPr lang="en-US" sz="28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National Institute of Mental Health (NIMH) </a:t>
            </a: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  <a:hlinkClick r:id="rId6"/>
              </a:rPr>
              <a:t>www.NIMH.NIG.gov</a:t>
            </a:r>
            <a:endParaRPr lang="en-US" sz="28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Suicide Awareness Voice of Education (SAVE) www.SAVE.org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8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lvl="1">
              <a:buClr>
                <a:srgbClr val="C00000"/>
              </a:buClr>
            </a:pPr>
            <a:endParaRPr lang="en-US" sz="28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lvl="1">
              <a:buClr>
                <a:srgbClr val="C00000"/>
              </a:buClr>
            </a:pPr>
            <a:r>
              <a:rPr lang="en-US" sz="24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2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7808" y="5243321"/>
            <a:ext cx="913950" cy="90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3108960"/>
            <a:ext cx="12191999" cy="1113906"/>
          </a:xfrm>
        </p:spPr>
        <p:txBody>
          <a:bodyPr>
            <a:normAutofit/>
          </a:bodyPr>
          <a:lstStyle/>
          <a:p>
            <a:pPr algn="ctr"/>
            <a:r>
              <a:rPr lang="en-US" i="0" dirty="0">
                <a:ea typeface="Roboto Condensed" panose="02000000000000000000" pitchFamily="2" charset="0"/>
                <a:cs typeface="Roboto Condensed" panose="02000000000000000000" pitchFamily="2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25756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FACTS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6156" y="1263703"/>
            <a:ext cx="1095577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25% of adults will experience a mental illness this year</a:t>
            </a:r>
          </a:p>
          <a:p>
            <a:pPr lvl="1">
              <a:buClr>
                <a:srgbClr val="C00000"/>
              </a:buClr>
            </a:pPr>
            <a:endParaRPr lang="en-US" sz="11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Anxiety and depression are the two most common mental illnesses</a:t>
            </a:r>
          </a:p>
          <a:p>
            <a:pPr lvl="1">
              <a:buClr>
                <a:srgbClr val="C00000"/>
              </a:buClr>
            </a:pPr>
            <a:endParaRPr lang="en-US" sz="11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10% of adults have an addiction to alcohol and or drugs</a:t>
            </a:r>
          </a:p>
          <a:p>
            <a:pPr lvl="1">
              <a:buClr>
                <a:srgbClr val="C00000"/>
              </a:buClr>
            </a:pPr>
            <a:endParaRPr lang="en-US" sz="11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 2015 more than 43,000 Americans died by suicide</a:t>
            </a:r>
          </a:p>
          <a:p>
            <a:pPr lvl="1">
              <a:buClr>
                <a:srgbClr val="C00000"/>
              </a:buClr>
            </a:pPr>
            <a:endParaRPr lang="en-US" sz="11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Suicide is the second leading cause of death for men ages 25-54</a:t>
            </a:r>
          </a:p>
          <a:p>
            <a:pPr lvl="1">
              <a:buClr>
                <a:srgbClr val="C00000"/>
              </a:buClr>
            </a:pPr>
            <a:endParaRPr lang="en-US" sz="11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78% of suicides are men</a:t>
            </a:r>
          </a:p>
          <a:p>
            <a:pPr lvl="1">
              <a:buClr>
                <a:srgbClr val="C00000"/>
              </a:buClr>
            </a:pPr>
            <a:endParaRPr lang="en-US" sz="9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It is estimated that there are more than 1 million suicide attempts each year	</a:t>
            </a:r>
          </a:p>
          <a:p>
            <a:pPr lvl="1">
              <a:buClr>
                <a:srgbClr val="C00000"/>
              </a:buClr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	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90% of those who die by suicide have a mental illness and/or a substance abuse illness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7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WHY THE CONSTRUCTION INDUSTRY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314" y="962070"/>
            <a:ext cx="10223072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“Old school”, “tough guy” culture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Family separation and isolation with travel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Sleep disruption/deprivation due to shiftwork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Seasonal layoffs and end of project layoffs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Chronic pain from years of hard physical labor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Access to lethal means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Construction industry has a suicide rate of 53.3 per 100,000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rate of suicide in the Construction industry is four times that of the general population</a:t>
            </a: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12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construction industry has more suicides than any other industry</a:t>
            </a:r>
            <a:r>
              <a:rPr lang="en-US" sz="2800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	</a:t>
            </a:r>
            <a:r>
              <a:rPr lang="en-US" sz="28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>
              <a:buClr>
                <a:srgbClr val="C00000"/>
              </a:buClr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7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TRUTH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02249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Clr>
                <a:srgbClr val="C00000"/>
              </a:buClr>
            </a:pPr>
            <a:r>
              <a:rPr lang="en-US" sz="4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 algn="ctr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40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algn="ctr">
              <a:buClr>
                <a:srgbClr val="C00000"/>
              </a:buClr>
            </a:pPr>
            <a:r>
              <a:rPr lang="en-US" sz="96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Suicide </a:t>
            </a:r>
            <a:r>
              <a:rPr lang="en-US" sz="9600" b="1" u="sng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IS</a:t>
            </a:r>
            <a:r>
              <a:rPr lang="en-US" sz="96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 Preventable</a:t>
            </a:r>
          </a:p>
        </p:txBody>
      </p:sp>
    </p:spTree>
    <p:extLst>
      <p:ext uri="{BB962C8B-B14F-4D97-AF65-F5344CB8AC3E}">
        <p14:creationId xmlns:p14="http://schemas.microsoft.com/office/powerpoint/2010/main" val="168873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5095" y="373429"/>
            <a:ext cx="237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FACE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814" y="707920"/>
            <a:ext cx="3925483" cy="53830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93176" y="1993769"/>
            <a:ext cx="4119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WHAT </a:t>
            </a:r>
            <a:r>
              <a:rPr lang="en-US" sz="3200" b="1" dirty="0">
                <a:solidFill>
                  <a:srgbClr val="FF0000"/>
                </a:solidFill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DO</a:t>
            </a:r>
            <a:r>
              <a:rPr lang="en-US" sz="32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YOU SEE?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3508" y="4413325"/>
            <a:ext cx="4595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WHAT </a:t>
            </a:r>
            <a:r>
              <a:rPr lang="en-US" sz="3200" b="1" dirty="0">
                <a:solidFill>
                  <a:srgbClr val="FF0000"/>
                </a:solidFill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DON’T</a:t>
            </a:r>
            <a:r>
              <a:rPr lang="en-US" sz="32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YOU SEE?</a:t>
            </a:r>
          </a:p>
        </p:txBody>
      </p:sp>
    </p:spTree>
    <p:extLst>
      <p:ext uri="{BB962C8B-B14F-4D97-AF65-F5344CB8AC3E}">
        <p14:creationId xmlns:p14="http://schemas.microsoft.com/office/powerpoint/2010/main" val="215643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JOURNEY</a:t>
            </a:r>
          </a:p>
        </p:txBody>
      </p:sp>
      <p:graphicFrame>
        <p:nvGraphicFramePr>
          <p:cNvPr id="4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555113"/>
              </p:ext>
            </p:extLst>
          </p:nvPr>
        </p:nvGraphicFramePr>
        <p:xfrm>
          <a:off x="1613852" y="1031086"/>
          <a:ext cx="8229599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1273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ILLNESS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63337" y="2046683"/>
            <a:ext cx="89001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Mental illness is an illness of the brain</a:t>
            </a:r>
          </a:p>
          <a:p>
            <a:pPr lvl="1">
              <a:buClr>
                <a:srgbClr val="C00000"/>
              </a:buClr>
            </a:pPr>
            <a:endParaRPr lang="en-US" sz="1400" b="1" dirty="0">
              <a:latin typeface="Calibri Light" panose="020F0302020204030204" pitchFamily="34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914400" lvl="1" indent="-4572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40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illness is treatable</a:t>
            </a:r>
          </a:p>
          <a:p>
            <a:pPr lvl="1">
              <a:buClr>
                <a:srgbClr val="C00000"/>
              </a:buClr>
            </a:pPr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2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ILLNESS – THE PERSON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530" y="2041488"/>
            <a:ext cx="917883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Clr>
                <a:srgbClr val="C00000"/>
              </a:buClr>
            </a:pPr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</a:t>
            </a:r>
            <a:r>
              <a:rPr lang="en-US" sz="6000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ILLNESS AND THE PERSON</a:t>
            </a:r>
          </a:p>
          <a:p>
            <a:pPr lvl="1" algn="ctr">
              <a:buClr>
                <a:srgbClr val="C00000"/>
              </a:buClr>
            </a:pPr>
            <a:r>
              <a:rPr lang="en-US" sz="6000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ARE </a:t>
            </a:r>
          </a:p>
          <a:p>
            <a:pPr lvl="1" algn="ctr">
              <a:buClr>
                <a:srgbClr val="C00000"/>
              </a:buClr>
            </a:pPr>
            <a:r>
              <a:rPr lang="en-US" sz="8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SEPARATE</a:t>
            </a:r>
          </a:p>
          <a:p>
            <a:pPr lvl="1">
              <a:buClr>
                <a:srgbClr val="C00000"/>
              </a:buClr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lvl="1">
              <a:buClr>
                <a:srgbClr val="C00000"/>
              </a:buClr>
            </a:pPr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5129" y="384755"/>
            <a:ext cx="107568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Calibri Light" panose="020F030202020403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THE TRAITS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24" y="1379577"/>
            <a:ext cx="70870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Usually more than one illness </a:t>
            </a:r>
          </a:p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Regular use of alcohol or drugs</a:t>
            </a:r>
          </a:p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Anger</a:t>
            </a:r>
          </a:p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Shame</a:t>
            </a:r>
          </a:p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Questionable decision making</a:t>
            </a:r>
          </a:p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Stop the use of prescribed medication(s)</a:t>
            </a:r>
          </a:p>
          <a:p>
            <a:pPr marL="914400" lvl="1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 Light" panose="020F0302020204030204" pitchFamily="34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Regular routine is critical	</a:t>
            </a:r>
            <a:r>
              <a:rPr lang="en-US" sz="3200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	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32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5" name="Content Placeholder 7" descr="Radial Cycle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81576"/>
              </p:ext>
            </p:extLst>
          </p:nvPr>
        </p:nvGraphicFramePr>
        <p:xfrm>
          <a:off x="6126479" y="1031086"/>
          <a:ext cx="5715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638586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3142</TotalTime>
  <Words>593</Words>
  <Application>Microsoft Office PowerPoint</Application>
  <PresentationFormat>Custom</PresentationFormat>
  <Paragraphs>169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Headlines</vt:lpstr>
      <vt:lpstr>   MENTAL HEALTH &amp;  SUICIDE PREVENTION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S&amp;Y LOGO HISTORY</dc:title>
  <dc:creator>Greg W. Guimont</dc:creator>
  <cp:lastModifiedBy>Gene Thompson</cp:lastModifiedBy>
  <cp:revision>141</cp:revision>
  <cp:lastPrinted>2017-06-12T15:00:36Z</cp:lastPrinted>
  <dcterms:created xsi:type="dcterms:W3CDTF">2016-11-21T13:37:51Z</dcterms:created>
  <dcterms:modified xsi:type="dcterms:W3CDTF">2017-06-20T20:41:16Z</dcterms:modified>
</cp:coreProperties>
</file>