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5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D894B-DEC4-4C16-B4C6-2BE5C31ED16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BD968-818F-4E31-A5AF-CCB3F9A64A8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1600200"/>
          </a:xfrm>
        </p:spPr>
        <p:txBody>
          <a:bodyPr/>
          <a:lstStyle/>
          <a:p>
            <a:r>
              <a:rPr lang="en-US" sz="4400" b="1" dirty="0" smtClean="0"/>
              <a:t>2015 CFMA Chicago Golf Outing</a:t>
            </a:r>
            <a:br>
              <a:rPr lang="en-US" sz="4400" b="1" dirty="0" smtClean="0"/>
            </a:br>
            <a:r>
              <a:rPr lang="en-US" sz="4400" b="1" dirty="0" smtClean="0"/>
              <a:t>September 3, 2015</a:t>
            </a:r>
            <a:br>
              <a:rPr lang="en-US" sz="4400" b="1" dirty="0" smtClean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3200" i="1" dirty="0" smtClean="0"/>
              <a:t>Benefiting the Annual Intern Program</a:t>
            </a:r>
            <a:endParaRPr lang="en-US" sz="3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287981"/>
            <a:ext cx="2286000" cy="23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9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02305"/>
      </p:ext>
    </p:extLst>
  </p:cSld>
  <p:clrMapOvr>
    <a:masterClrMapping/>
  </p:clrMapOvr>
  <p:transition spd="slow" advTm="3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13841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5936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2554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8742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9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39063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1070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7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659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7726"/>
            <a:ext cx="5105401" cy="680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2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5167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0584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2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856"/>
            <a:ext cx="4953000" cy="66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5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92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74366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2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46672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091"/>
            <a:ext cx="51054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08017"/>
      </p:ext>
    </p:extLst>
  </p:cSld>
  <p:clrMapOvr>
    <a:masterClrMapping/>
  </p:clrMapOvr>
  <p:transition spd="slow" advTm="3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59461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67351"/>
      </p:ext>
    </p:extLst>
  </p:cSld>
  <p:clrMapOvr>
    <a:masterClrMapping/>
  </p:clrMapOvr>
  <p:transition spd="slow" advTm="3000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153400" cy="5105400"/>
          </a:xfrm>
        </p:spPr>
        <p:txBody>
          <a:bodyPr/>
          <a:lstStyle/>
          <a:p>
            <a:pPr algn="ctr"/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2015 CFMA </a:t>
            </a:r>
            <a:r>
              <a:rPr lang="en-US" sz="5400" dirty="0" err="1" smtClean="0"/>
              <a:t>chicago</a:t>
            </a:r>
            <a:r>
              <a:rPr lang="en-US" sz="5400" dirty="0" smtClean="0"/>
              <a:t> 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Intern Plaque Presentations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8019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9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9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6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4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0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7540752" cy="3785616"/>
          </a:xfrm>
        </p:spPr>
        <p:txBody>
          <a:bodyPr/>
          <a:lstStyle/>
          <a:p>
            <a:pPr algn="ctr"/>
            <a:r>
              <a:rPr lang="en-US" dirty="0" smtClean="0"/>
              <a:t>Thank you for your support of </a:t>
            </a:r>
            <a:r>
              <a:rPr lang="en-US" dirty="0" err="1" smtClean="0"/>
              <a:t>cfma</a:t>
            </a:r>
            <a:r>
              <a:rPr lang="en-US" dirty="0"/>
              <a:t> </a:t>
            </a:r>
            <a:r>
              <a:rPr lang="en-US" dirty="0" err="1" smtClean="0"/>
              <a:t>chicago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05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7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4828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5523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89192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3112F0DBD7001D4BBB6FB28A1C9C907400B877FC0A767FDC4B9BFE278C24AD621E" ma:contentTypeVersion="1" ma:contentTypeDescription="A blank Microsoft PowerPoint document." ma:contentTypeScope="" ma:versionID="f0cc51949ea780b478f3bbd89ad5523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3d3ce752f89babdaafdc570ef9d508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B8B2EE-16F7-437F-AD07-B27842D9C3F6}"/>
</file>

<file path=customXml/itemProps2.xml><?xml version="1.0" encoding="utf-8"?>
<ds:datastoreItem xmlns:ds="http://schemas.openxmlformats.org/officeDocument/2006/customXml" ds:itemID="{B2D05632-E9D9-42E1-853C-89664831B71A}"/>
</file>

<file path=customXml/itemProps3.xml><?xml version="1.0" encoding="utf-8"?>
<ds:datastoreItem xmlns:ds="http://schemas.openxmlformats.org/officeDocument/2006/customXml" ds:itemID="{95818CD5-F0AE-49FA-B146-832C3281C634}"/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TM01859861[[fn=Tradeshow]]</Template>
  <TotalTime>1183</TotalTime>
  <Words>14</Words>
  <Application>Microsoft Office PowerPoint</Application>
  <PresentationFormat>On-screen Show (4:3)</PresentationFormat>
  <Paragraphs>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Tradeshow</vt:lpstr>
      <vt:lpstr>2015 CFMA Chicago Golf Outing September 3, 2015  Benefiting the Annual Intern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2015 CFMA chicago   Intern Plaque Presentations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support of cfma chicago!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DebH</dc:creator>
  <cp:lastModifiedBy>DebH</cp:lastModifiedBy>
  <cp:revision>14</cp:revision>
  <dcterms:created xsi:type="dcterms:W3CDTF">2015-09-03T19:32:17Z</dcterms:created>
  <dcterms:modified xsi:type="dcterms:W3CDTF">2015-09-04T15:15:27Z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0x0101003112F0DBD7001D4BBB6FB28A1C9C907400B877FC0A767FDC4B9BFE278C24AD621E</vt:lpwstr>
  </property>
</Properties>
</file>