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3"/>
  </p:notesMasterIdLst>
  <p:sldIdLst>
    <p:sldId id="461" r:id="rId5"/>
    <p:sldId id="257" r:id="rId6"/>
    <p:sldId id="497" r:id="rId7"/>
    <p:sldId id="345" r:id="rId8"/>
    <p:sldId id="473" r:id="rId9"/>
    <p:sldId id="476" r:id="rId10"/>
    <p:sldId id="478" r:id="rId11"/>
    <p:sldId id="477" r:id="rId12"/>
    <p:sldId id="479" r:id="rId13"/>
    <p:sldId id="475" r:id="rId14"/>
    <p:sldId id="494" r:id="rId15"/>
    <p:sldId id="480" r:id="rId16"/>
    <p:sldId id="481" r:id="rId17"/>
    <p:sldId id="482" r:id="rId18"/>
    <p:sldId id="483" r:id="rId19"/>
    <p:sldId id="484" r:id="rId20"/>
    <p:sldId id="485" r:id="rId21"/>
    <p:sldId id="486" r:id="rId22"/>
    <p:sldId id="487" r:id="rId23"/>
    <p:sldId id="488" r:id="rId24"/>
    <p:sldId id="489" r:id="rId25"/>
    <p:sldId id="490" r:id="rId26"/>
    <p:sldId id="491" r:id="rId27"/>
    <p:sldId id="492" r:id="rId28"/>
    <p:sldId id="493" r:id="rId29"/>
    <p:sldId id="474" r:id="rId30"/>
    <p:sldId id="495" r:id="rId31"/>
    <p:sldId id="496" r:id="rId32"/>
  </p:sldIdLst>
  <p:sldSz cx="24377650" cy="13716000"/>
  <p:notesSz cx="6858000" cy="9144000"/>
  <p:defaultText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249">
          <p15:clr>
            <a:srgbClr val="A4A3A4"/>
          </p15:clr>
        </p15:guide>
        <p15:guide id="2" orient="horz" pos="360" userDrawn="1">
          <p15:clr>
            <a:srgbClr val="A4A3A4"/>
          </p15:clr>
        </p15:guide>
        <p15:guide id="3" pos="6838" userDrawn="1">
          <p15:clr>
            <a:srgbClr val="A4A3A4"/>
          </p15:clr>
        </p15:guide>
        <p15:guide id="4" pos="910" userDrawn="1">
          <p15:clr>
            <a:srgbClr val="A4A3A4"/>
          </p15:clr>
        </p15:guide>
        <p15:guide id="5" pos="1444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0E80C9"/>
    <a:srgbClr val="F9F9F9"/>
    <a:srgbClr val="06B3B7"/>
    <a:srgbClr val="EDAF3F"/>
    <a:srgbClr val="414E5E"/>
    <a:srgbClr val="384558"/>
    <a:srgbClr val="2C3744"/>
    <a:srgbClr val="C9CBC7"/>
    <a:srgbClr val="F1CB16"/>
    <a:srgbClr val="0F86D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380D9D7-0B30-4524-B433-703E951ADCCF}" v="2" dt="2019-12-19T19:33:43.643"/>
  </p1510:revLst>
</p1510:revInfo>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837" autoAdjust="0"/>
    <p:restoredTop sz="59802" autoAdjust="0"/>
  </p:normalViewPr>
  <p:slideViewPr>
    <p:cSldViewPr snapToGrid="0" snapToObjects="1">
      <p:cViewPr varScale="1">
        <p:scale>
          <a:sx n="34" d="100"/>
          <a:sy n="34" d="100"/>
        </p:scale>
        <p:origin x="1536" y="90"/>
      </p:cViewPr>
      <p:guideLst>
        <p:guide orient="horz" pos="8249"/>
        <p:guide orient="horz" pos="360"/>
        <p:guide pos="6838"/>
        <p:guide pos="910"/>
        <p:guide pos="14446"/>
      </p:guideLst>
    </p:cSldViewPr>
  </p:slideViewPr>
  <p:notesTextViewPr>
    <p:cViewPr>
      <p:scale>
        <a:sx n="100" d="100"/>
        <a:sy n="100" d="100"/>
      </p:scale>
      <p:origin x="0" y="0"/>
    </p:cViewPr>
  </p:notesTextViewPr>
  <p:sorterViewPr>
    <p:cViewPr>
      <p:scale>
        <a:sx n="24" d="100"/>
        <a:sy n="24" d="100"/>
      </p:scale>
      <p:origin x="0" y="0"/>
    </p:cViewPr>
  </p:sorterViewPr>
  <p:notesViewPr>
    <p:cSldViewPr snapToGrid="0" snapToObject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lin McHugh" userId="92c175e5-2fc8-4e2b-ad15-fba74862151d" providerId="ADAL" clId="{3CD7EDF2-56A4-4177-8E19-F7F9F87D76AC}"/>
    <pc:docChg chg="custSel modSld">
      <pc:chgData name="Colin McHugh" userId="92c175e5-2fc8-4e2b-ad15-fba74862151d" providerId="ADAL" clId="{3CD7EDF2-56A4-4177-8E19-F7F9F87D76AC}" dt="2019-12-19T19:33:43.643" v="40" actId="207"/>
      <pc:docMkLst>
        <pc:docMk/>
      </pc:docMkLst>
      <pc:sldChg chg="modSp">
        <pc:chgData name="Colin McHugh" userId="92c175e5-2fc8-4e2b-ad15-fba74862151d" providerId="ADAL" clId="{3CD7EDF2-56A4-4177-8E19-F7F9F87D76AC}" dt="2019-12-19T19:33:43.643" v="40" actId="207"/>
        <pc:sldMkLst>
          <pc:docMk/>
          <pc:sldMk cId="2074085588" sldId="461"/>
        </pc:sldMkLst>
        <pc:spChg chg="mod">
          <ac:chgData name="Colin McHugh" userId="92c175e5-2fc8-4e2b-ad15-fba74862151d" providerId="ADAL" clId="{3CD7EDF2-56A4-4177-8E19-F7F9F87D76AC}" dt="2019-12-19T19:33:43.643" v="40" actId="207"/>
          <ac:spMkLst>
            <pc:docMk/>
            <pc:sldMk cId="2074085588" sldId="461"/>
            <ac:spMk id="7" creationId="{02A6A46B-5212-464D-BAA3-5665506F2124}"/>
          </ac:spMkLst>
        </pc:spChg>
      </pc:sldChg>
    </pc:docChg>
  </pc:docChgLst>
  <pc:docChgLst>
    <pc:chgData name="Colin McHugh" userId="92c175e5-2fc8-4e2b-ad15-fba74862151d" providerId="ADAL" clId="{F380D9D7-0B30-4524-B433-703E951ADCCF}"/>
    <pc:docChg chg="modSld">
      <pc:chgData name="Colin McHugh" userId="92c175e5-2fc8-4e2b-ad15-fba74862151d" providerId="ADAL" clId="{F380D9D7-0B30-4524-B433-703E951ADCCF}" dt="2019-12-19T19:36:57.121" v="1" actId="20577"/>
      <pc:docMkLst>
        <pc:docMk/>
      </pc:docMkLst>
      <pc:sldChg chg="modSp">
        <pc:chgData name="Colin McHugh" userId="92c175e5-2fc8-4e2b-ad15-fba74862151d" providerId="ADAL" clId="{F380D9D7-0B30-4524-B433-703E951ADCCF}" dt="2019-12-19T19:36:57.121" v="1" actId="20577"/>
        <pc:sldMkLst>
          <pc:docMk/>
          <pc:sldMk cId="2074085588" sldId="461"/>
        </pc:sldMkLst>
        <pc:spChg chg="mod">
          <ac:chgData name="Colin McHugh" userId="92c175e5-2fc8-4e2b-ad15-fba74862151d" providerId="ADAL" clId="{F380D9D7-0B30-4524-B433-703E951ADCCF}" dt="2019-12-19T19:36:57.121" v="1" actId="20577"/>
          <ac:spMkLst>
            <pc:docMk/>
            <pc:sldMk cId="2074085588" sldId="461"/>
            <ac:spMk id="29"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C103FE8-D518-4150-AF42-AC279E673DA4}"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06D536DA-0190-43CE-9B9F-981FA22F8581}">
      <dgm:prSet phldrT="[Text]"/>
      <dgm:spPr/>
      <dgm:t>
        <a:bodyPr/>
        <a:lstStyle/>
        <a:p>
          <a:r>
            <a:rPr lang="en-US" dirty="0"/>
            <a:t>Step 1</a:t>
          </a:r>
        </a:p>
      </dgm:t>
    </dgm:pt>
    <dgm:pt modelId="{7EC75CB3-BFFD-436B-9CCC-7061CE7C4324}" type="parTrans" cxnId="{2BD6F12E-2F23-4BEA-B198-EA352E7D57A9}">
      <dgm:prSet/>
      <dgm:spPr/>
      <dgm:t>
        <a:bodyPr/>
        <a:lstStyle/>
        <a:p>
          <a:endParaRPr lang="en-US"/>
        </a:p>
      </dgm:t>
    </dgm:pt>
    <dgm:pt modelId="{DC04161C-5051-4802-B7D0-AA2FD80A52AA}" type="sibTrans" cxnId="{2BD6F12E-2F23-4BEA-B198-EA352E7D57A9}">
      <dgm:prSet/>
      <dgm:spPr/>
      <dgm:t>
        <a:bodyPr/>
        <a:lstStyle/>
        <a:p>
          <a:endParaRPr lang="en-US"/>
        </a:p>
      </dgm:t>
    </dgm:pt>
    <dgm:pt modelId="{38A9D5A4-28F6-4797-BF83-FB56D246AA8C}">
      <dgm:prSet phldrT="[Text]"/>
      <dgm:spPr/>
      <dgm:t>
        <a:bodyPr/>
        <a:lstStyle/>
        <a:p>
          <a:r>
            <a:rPr lang="en-US" dirty="0"/>
            <a:t>Identify the contract with the customer</a:t>
          </a:r>
        </a:p>
      </dgm:t>
    </dgm:pt>
    <dgm:pt modelId="{A935A979-AB07-4205-A7E7-DF61FE2F2489}" type="parTrans" cxnId="{535AE52D-6F99-405D-A6E1-D18D1C938334}">
      <dgm:prSet/>
      <dgm:spPr/>
      <dgm:t>
        <a:bodyPr/>
        <a:lstStyle/>
        <a:p>
          <a:endParaRPr lang="en-US"/>
        </a:p>
      </dgm:t>
    </dgm:pt>
    <dgm:pt modelId="{20782A5A-BD36-4FB4-853B-5A3190AAA60E}" type="sibTrans" cxnId="{535AE52D-6F99-405D-A6E1-D18D1C938334}">
      <dgm:prSet/>
      <dgm:spPr/>
      <dgm:t>
        <a:bodyPr/>
        <a:lstStyle/>
        <a:p>
          <a:endParaRPr lang="en-US"/>
        </a:p>
      </dgm:t>
    </dgm:pt>
    <dgm:pt modelId="{112A9227-28BC-47BB-9F71-613C8398FA61}">
      <dgm:prSet phldrT="[Text]"/>
      <dgm:spPr/>
      <dgm:t>
        <a:bodyPr/>
        <a:lstStyle/>
        <a:p>
          <a:r>
            <a:rPr lang="en-US" dirty="0"/>
            <a:t>Step 2</a:t>
          </a:r>
        </a:p>
      </dgm:t>
    </dgm:pt>
    <dgm:pt modelId="{5BF9E16B-BFFB-45C8-A242-D95E382AFF41}" type="parTrans" cxnId="{B89FE4D9-23A7-4365-8A63-1823961F0936}">
      <dgm:prSet/>
      <dgm:spPr/>
      <dgm:t>
        <a:bodyPr/>
        <a:lstStyle/>
        <a:p>
          <a:endParaRPr lang="en-US"/>
        </a:p>
      </dgm:t>
    </dgm:pt>
    <dgm:pt modelId="{5472125B-E47E-4211-98D8-57A1A4F1EB8A}" type="sibTrans" cxnId="{B89FE4D9-23A7-4365-8A63-1823961F0936}">
      <dgm:prSet/>
      <dgm:spPr/>
      <dgm:t>
        <a:bodyPr/>
        <a:lstStyle/>
        <a:p>
          <a:endParaRPr lang="en-US"/>
        </a:p>
      </dgm:t>
    </dgm:pt>
    <dgm:pt modelId="{FFA935B1-F5C1-4341-9A9F-88D38A7C7970}">
      <dgm:prSet phldrT="[Text]"/>
      <dgm:spPr/>
      <dgm:t>
        <a:bodyPr/>
        <a:lstStyle/>
        <a:p>
          <a:r>
            <a:rPr lang="en-US" dirty="0"/>
            <a:t>Identify separate performance obligations</a:t>
          </a:r>
        </a:p>
      </dgm:t>
    </dgm:pt>
    <dgm:pt modelId="{9BAE7420-A027-4461-8D9C-C7F184F91793}" type="parTrans" cxnId="{D86AFE5A-AC98-4449-96FB-38CCF06C39A8}">
      <dgm:prSet/>
      <dgm:spPr/>
      <dgm:t>
        <a:bodyPr/>
        <a:lstStyle/>
        <a:p>
          <a:endParaRPr lang="en-US"/>
        </a:p>
      </dgm:t>
    </dgm:pt>
    <dgm:pt modelId="{49F30A98-048B-417F-8C1C-A8A3D5F1C8E8}" type="sibTrans" cxnId="{D86AFE5A-AC98-4449-96FB-38CCF06C39A8}">
      <dgm:prSet/>
      <dgm:spPr/>
      <dgm:t>
        <a:bodyPr/>
        <a:lstStyle/>
        <a:p>
          <a:endParaRPr lang="en-US"/>
        </a:p>
      </dgm:t>
    </dgm:pt>
    <dgm:pt modelId="{C3EAA438-DFF4-4DA6-96C1-AF2AB5DAAD8D}">
      <dgm:prSet phldrT="[Text]"/>
      <dgm:spPr/>
      <dgm:t>
        <a:bodyPr/>
        <a:lstStyle/>
        <a:p>
          <a:r>
            <a:rPr lang="en-US" dirty="0"/>
            <a:t>Step 3</a:t>
          </a:r>
        </a:p>
      </dgm:t>
    </dgm:pt>
    <dgm:pt modelId="{0BDADB64-2E38-4FDE-9DAE-B0B7C82DC479}" type="parTrans" cxnId="{1FD70404-88CF-48F6-9FBD-9B3D0E23630A}">
      <dgm:prSet/>
      <dgm:spPr/>
      <dgm:t>
        <a:bodyPr/>
        <a:lstStyle/>
        <a:p>
          <a:endParaRPr lang="en-US"/>
        </a:p>
      </dgm:t>
    </dgm:pt>
    <dgm:pt modelId="{9C04A2A2-6424-4B3D-B822-EE19FA616424}" type="sibTrans" cxnId="{1FD70404-88CF-48F6-9FBD-9B3D0E23630A}">
      <dgm:prSet/>
      <dgm:spPr/>
      <dgm:t>
        <a:bodyPr/>
        <a:lstStyle/>
        <a:p>
          <a:endParaRPr lang="en-US"/>
        </a:p>
      </dgm:t>
    </dgm:pt>
    <dgm:pt modelId="{E2E0AB0E-3E57-4062-82BB-8ECA869EF762}">
      <dgm:prSet phldrT="[Text]"/>
      <dgm:spPr/>
      <dgm:t>
        <a:bodyPr/>
        <a:lstStyle/>
        <a:p>
          <a:r>
            <a:rPr lang="en-US" dirty="0"/>
            <a:t>Step 4</a:t>
          </a:r>
        </a:p>
      </dgm:t>
    </dgm:pt>
    <dgm:pt modelId="{9FED9198-A121-4E3B-AE9D-F8C69BB2ACE8}" type="parTrans" cxnId="{F59AF9EE-485A-4159-B129-C8A91B0A24CA}">
      <dgm:prSet/>
      <dgm:spPr/>
      <dgm:t>
        <a:bodyPr/>
        <a:lstStyle/>
        <a:p>
          <a:endParaRPr lang="en-US"/>
        </a:p>
      </dgm:t>
    </dgm:pt>
    <dgm:pt modelId="{F9BE9E47-30EC-44B6-8BD3-E557135585BF}" type="sibTrans" cxnId="{F59AF9EE-485A-4159-B129-C8A91B0A24CA}">
      <dgm:prSet/>
      <dgm:spPr/>
      <dgm:t>
        <a:bodyPr/>
        <a:lstStyle/>
        <a:p>
          <a:endParaRPr lang="en-US"/>
        </a:p>
      </dgm:t>
    </dgm:pt>
    <dgm:pt modelId="{19221E9B-5F57-44A4-B9DE-13151EB03A6C}">
      <dgm:prSet phldrT="[Text]"/>
      <dgm:spPr/>
      <dgm:t>
        <a:bodyPr/>
        <a:lstStyle/>
        <a:p>
          <a:r>
            <a:rPr lang="en-US" dirty="0"/>
            <a:t>Step 5</a:t>
          </a:r>
        </a:p>
      </dgm:t>
    </dgm:pt>
    <dgm:pt modelId="{E133091B-B732-401A-A086-4724B428BA20}" type="parTrans" cxnId="{50E8920A-AB6A-4D79-A2C7-36AE73E36806}">
      <dgm:prSet/>
      <dgm:spPr/>
      <dgm:t>
        <a:bodyPr/>
        <a:lstStyle/>
        <a:p>
          <a:endParaRPr lang="en-US"/>
        </a:p>
      </dgm:t>
    </dgm:pt>
    <dgm:pt modelId="{51169676-767D-46A3-8789-71AE1EBDBCEC}" type="sibTrans" cxnId="{50E8920A-AB6A-4D79-A2C7-36AE73E36806}">
      <dgm:prSet/>
      <dgm:spPr/>
      <dgm:t>
        <a:bodyPr/>
        <a:lstStyle/>
        <a:p>
          <a:endParaRPr lang="en-US"/>
        </a:p>
      </dgm:t>
    </dgm:pt>
    <dgm:pt modelId="{A8B6CF3E-422B-4DD9-9E55-84DE1F7AEF52}">
      <dgm:prSet/>
      <dgm:spPr/>
      <dgm:t>
        <a:bodyPr/>
        <a:lstStyle/>
        <a:p>
          <a:r>
            <a:rPr lang="en-US" dirty="0"/>
            <a:t>Determine transaction price</a:t>
          </a:r>
        </a:p>
      </dgm:t>
    </dgm:pt>
    <dgm:pt modelId="{56857A55-38F8-42B5-A60F-BA54CF28B061}" type="parTrans" cxnId="{90768D85-4643-433C-AA40-72DB27E028AE}">
      <dgm:prSet/>
      <dgm:spPr/>
      <dgm:t>
        <a:bodyPr/>
        <a:lstStyle/>
        <a:p>
          <a:endParaRPr lang="en-US"/>
        </a:p>
      </dgm:t>
    </dgm:pt>
    <dgm:pt modelId="{4EC3165A-823F-4435-9ED6-0A56A00DE068}" type="sibTrans" cxnId="{90768D85-4643-433C-AA40-72DB27E028AE}">
      <dgm:prSet/>
      <dgm:spPr/>
      <dgm:t>
        <a:bodyPr/>
        <a:lstStyle/>
        <a:p>
          <a:endParaRPr lang="en-US"/>
        </a:p>
      </dgm:t>
    </dgm:pt>
    <dgm:pt modelId="{F7D84872-C3A2-415D-A7E9-6841EC260D9E}">
      <dgm:prSet phldrT="[Text]"/>
      <dgm:spPr/>
      <dgm:t>
        <a:bodyPr/>
        <a:lstStyle/>
        <a:p>
          <a:r>
            <a:rPr lang="en-US" dirty="0"/>
            <a:t>Allocate transaction price to the separate performance obligations</a:t>
          </a:r>
        </a:p>
      </dgm:t>
    </dgm:pt>
    <dgm:pt modelId="{E48E307E-DB2B-4450-B105-0739405DF0A8}" type="parTrans" cxnId="{D0683885-70F6-41A8-A8EF-CE67C4DDA8BF}">
      <dgm:prSet/>
      <dgm:spPr/>
      <dgm:t>
        <a:bodyPr/>
        <a:lstStyle/>
        <a:p>
          <a:endParaRPr lang="en-US"/>
        </a:p>
      </dgm:t>
    </dgm:pt>
    <dgm:pt modelId="{5116F00E-5FF1-403E-BC64-11C795328DE2}" type="sibTrans" cxnId="{D0683885-70F6-41A8-A8EF-CE67C4DDA8BF}">
      <dgm:prSet/>
      <dgm:spPr/>
      <dgm:t>
        <a:bodyPr/>
        <a:lstStyle/>
        <a:p>
          <a:endParaRPr lang="en-US"/>
        </a:p>
      </dgm:t>
    </dgm:pt>
    <dgm:pt modelId="{AF2BA444-F627-4E6C-B8FC-5071A4E414BC}">
      <dgm:prSet phldrT="[Text]"/>
      <dgm:spPr/>
      <dgm:t>
        <a:bodyPr/>
        <a:lstStyle/>
        <a:p>
          <a:r>
            <a:rPr lang="en-US" dirty="0"/>
            <a:t>Recognize revenue as performance obligations satisfied</a:t>
          </a:r>
        </a:p>
      </dgm:t>
    </dgm:pt>
    <dgm:pt modelId="{C9573388-1647-48B8-B756-E4EEB580DF64}" type="parTrans" cxnId="{AB2C4EC4-E169-439C-83B6-B94459645622}">
      <dgm:prSet/>
      <dgm:spPr/>
      <dgm:t>
        <a:bodyPr/>
        <a:lstStyle/>
        <a:p>
          <a:endParaRPr lang="en-US"/>
        </a:p>
      </dgm:t>
    </dgm:pt>
    <dgm:pt modelId="{F95B2A02-CE42-44B1-BD99-A3980C1BA5DC}" type="sibTrans" cxnId="{AB2C4EC4-E169-439C-83B6-B94459645622}">
      <dgm:prSet/>
      <dgm:spPr/>
      <dgm:t>
        <a:bodyPr/>
        <a:lstStyle/>
        <a:p>
          <a:endParaRPr lang="en-US"/>
        </a:p>
      </dgm:t>
    </dgm:pt>
    <dgm:pt modelId="{EA78B93A-0BA0-4DD8-BC31-5323F85B6DBB}" type="pres">
      <dgm:prSet presAssocID="{3C103FE8-D518-4150-AF42-AC279E673DA4}" presName="linearFlow" presStyleCnt="0">
        <dgm:presLayoutVars>
          <dgm:dir/>
          <dgm:animLvl val="lvl"/>
          <dgm:resizeHandles val="exact"/>
        </dgm:presLayoutVars>
      </dgm:prSet>
      <dgm:spPr/>
    </dgm:pt>
    <dgm:pt modelId="{188EBCE4-8BD3-405E-BE34-907EBBAED4F1}" type="pres">
      <dgm:prSet presAssocID="{06D536DA-0190-43CE-9B9F-981FA22F8581}" presName="composite" presStyleCnt="0"/>
      <dgm:spPr/>
    </dgm:pt>
    <dgm:pt modelId="{F9190285-19B5-4FF8-BCAE-82CA60B24F26}" type="pres">
      <dgm:prSet presAssocID="{06D536DA-0190-43CE-9B9F-981FA22F8581}" presName="parentText" presStyleLbl="alignNode1" presStyleIdx="0" presStyleCnt="5">
        <dgm:presLayoutVars>
          <dgm:chMax val="1"/>
          <dgm:bulletEnabled val="1"/>
        </dgm:presLayoutVars>
      </dgm:prSet>
      <dgm:spPr/>
    </dgm:pt>
    <dgm:pt modelId="{401AF635-D426-45E5-A994-2B226B0E7462}" type="pres">
      <dgm:prSet presAssocID="{06D536DA-0190-43CE-9B9F-981FA22F8581}" presName="descendantText" presStyleLbl="alignAcc1" presStyleIdx="0" presStyleCnt="5">
        <dgm:presLayoutVars>
          <dgm:bulletEnabled val="1"/>
        </dgm:presLayoutVars>
      </dgm:prSet>
      <dgm:spPr/>
    </dgm:pt>
    <dgm:pt modelId="{73855426-51F9-43FB-9702-B679957438D4}" type="pres">
      <dgm:prSet presAssocID="{DC04161C-5051-4802-B7D0-AA2FD80A52AA}" presName="sp" presStyleCnt="0"/>
      <dgm:spPr/>
    </dgm:pt>
    <dgm:pt modelId="{76F3A2E3-E4B9-43F9-B795-AA89BEF364B6}" type="pres">
      <dgm:prSet presAssocID="{112A9227-28BC-47BB-9F71-613C8398FA61}" presName="composite" presStyleCnt="0"/>
      <dgm:spPr/>
    </dgm:pt>
    <dgm:pt modelId="{51046244-3BF0-426A-A84B-07DCB1AAFA3E}" type="pres">
      <dgm:prSet presAssocID="{112A9227-28BC-47BB-9F71-613C8398FA61}" presName="parentText" presStyleLbl="alignNode1" presStyleIdx="1" presStyleCnt="5">
        <dgm:presLayoutVars>
          <dgm:chMax val="1"/>
          <dgm:bulletEnabled val="1"/>
        </dgm:presLayoutVars>
      </dgm:prSet>
      <dgm:spPr/>
    </dgm:pt>
    <dgm:pt modelId="{350B6372-55EC-4A86-A1AA-62E12A7FAC6B}" type="pres">
      <dgm:prSet presAssocID="{112A9227-28BC-47BB-9F71-613C8398FA61}" presName="descendantText" presStyleLbl="alignAcc1" presStyleIdx="1" presStyleCnt="5">
        <dgm:presLayoutVars>
          <dgm:bulletEnabled val="1"/>
        </dgm:presLayoutVars>
      </dgm:prSet>
      <dgm:spPr/>
    </dgm:pt>
    <dgm:pt modelId="{E231F930-9290-411E-8FE7-DE009C3ADD8B}" type="pres">
      <dgm:prSet presAssocID="{5472125B-E47E-4211-98D8-57A1A4F1EB8A}" presName="sp" presStyleCnt="0"/>
      <dgm:spPr/>
    </dgm:pt>
    <dgm:pt modelId="{126C6690-56CF-4EB8-B441-1A1629582CA1}" type="pres">
      <dgm:prSet presAssocID="{C3EAA438-DFF4-4DA6-96C1-AF2AB5DAAD8D}" presName="composite" presStyleCnt="0"/>
      <dgm:spPr/>
    </dgm:pt>
    <dgm:pt modelId="{754C727C-C76C-4D88-B5C7-D5A7CE079200}" type="pres">
      <dgm:prSet presAssocID="{C3EAA438-DFF4-4DA6-96C1-AF2AB5DAAD8D}" presName="parentText" presStyleLbl="alignNode1" presStyleIdx="2" presStyleCnt="5">
        <dgm:presLayoutVars>
          <dgm:chMax val="1"/>
          <dgm:bulletEnabled val="1"/>
        </dgm:presLayoutVars>
      </dgm:prSet>
      <dgm:spPr/>
    </dgm:pt>
    <dgm:pt modelId="{261B0F7D-ABB1-4AF9-B4F5-0BEABC85F172}" type="pres">
      <dgm:prSet presAssocID="{C3EAA438-DFF4-4DA6-96C1-AF2AB5DAAD8D}" presName="descendantText" presStyleLbl="alignAcc1" presStyleIdx="2" presStyleCnt="5">
        <dgm:presLayoutVars>
          <dgm:bulletEnabled val="1"/>
        </dgm:presLayoutVars>
      </dgm:prSet>
      <dgm:spPr/>
    </dgm:pt>
    <dgm:pt modelId="{8161AF75-D742-4178-ACE6-00B942C105E9}" type="pres">
      <dgm:prSet presAssocID="{9C04A2A2-6424-4B3D-B822-EE19FA616424}" presName="sp" presStyleCnt="0"/>
      <dgm:spPr/>
    </dgm:pt>
    <dgm:pt modelId="{82DED3EE-7671-41DC-B0DB-DC286A2BD08E}" type="pres">
      <dgm:prSet presAssocID="{E2E0AB0E-3E57-4062-82BB-8ECA869EF762}" presName="composite" presStyleCnt="0"/>
      <dgm:spPr/>
    </dgm:pt>
    <dgm:pt modelId="{78DA0443-D224-49D7-9AD5-74699724F643}" type="pres">
      <dgm:prSet presAssocID="{E2E0AB0E-3E57-4062-82BB-8ECA869EF762}" presName="parentText" presStyleLbl="alignNode1" presStyleIdx="3" presStyleCnt="5">
        <dgm:presLayoutVars>
          <dgm:chMax val="1"/>
          <dgm:bulletEnabled val="1"/>
        </dgm:presLayoutVars>
      </dgm:prSet>
      <dgm:spPr/>
    </dgm:pt>
    <dgm:pt modelId="{076A25DD-84A3-4B50-BBFC-F0F89C678451}" type="pres">
      <dgm:prSet presAssocID="{E2E0AB0E-3E57-4062-82BB-8ECA869EF762}" presName="descendantText" presStyleLbl="alignAcc1" presStyleIdx="3" presStyleCnt="5">
        <dgm:presLayoutVars>
          <dgm:bulletEnabled val="1"/>
        </dgm:presLayoutVars>
      </dgm:prSet>
      <dgm:spPr/>
    </dgm:pt>
    <dgm:pt modelId="{D15A150C-E65D-4561-8653-777238E99146}" type="pres">
      <dgm:prSet presAssocID="{F9BE9E47-30EC-44B6-8BD3-E557135585BF}" presName="sp" presStyleCnt="0"/>
      <dgm:spPr/>
    </dgm:pt>
    <dgm:pt modelId="{4B2FA564-3171-460A-A824-E92668144770}" type="pres">
      <dgm:prSet presAssocID="{19221E9B-5F57-44A4-B9DE-13151EB03A6C}" presName="composite" presStyleCnt="0"/>
      <dgm:spPr/>
    </dgm:pt>
    <dgm:pt modelId="{050021A3-AB33-46C6-8E93-619ED8D1086F}" type="pres">
      <dgm:prSet presAssocID="{19221E9B-5F57-44A4-B9DE-13151EB03A6C}" presName="parentText" presStyleLbl="alignNode1" presStyleIdx="4" presStyleCnt="5">
        <dgm:presLayoutVars>
          <dgm:chMax val="1"/>
          <dgm:bulletEnabled val="1"/>
        </dgm:presLayoutVars>
      </dgm:prSet>
      <dgm:spPr/>
    </dgm:pt>
    <dgm:pt modelId="{BB3894B4-212B-4C84-88FB-177271A76306}" type="pres">
      <dgm:prSet presAssocID="{19221E9B-5F57-44A4-B9DE-13151EB03A6C}" presName="descendantText" presStyleLbl="alignAcc1" presStyleIdx="4" presStyleCnt="5">
        <dgm:presLayoutVars>
          <dgm:bulletEnabled val="1"/>
        </dgm:presLayoutVars>
      </dgm:prSet>
      <dgm:spPr/>
    </dgm:pt>
  </dgm:ptLst>
  <dgm:cxnLst>
    <dgm:cxn modelId="{1FD70404-88CF-48F6-9FBD-9B3D0E23630A}" srcId="{3C103FE8-D518-4150-AF42-AC279E673DA4}" destId="{C3EAA438-DFF4-4DA6-96C1-AF2AB5DAAD8D}" srcOrd="2" destOrd="0" parTransId="{0BDADB64-2E38-4FDE-9DAE-B0B7C82DC479}" sibTransId="{9C04A2A2-6424-4B3D-B822-EE19FA616424}"/>
    <dgm:cxn modelId="{50E8920A-AB6A-4D79-A2C7-36AE73E36806}" srcId="{3C103FE8-D518-4150-AF42-AC279E673DA4}" destId="{19221E9B-5F57-44A4-B9DE-13151EB03A6C}" srcOrd="4" destOrd="0" parTransId="{E133091B-B732-401A-A086-4724B428BA20}" sibTransId="{51169676-767D-46A3-8789-71AE1EBDBCEC}"/>
    <dgm:cxn modelId="{D7513610-E365-4CB9-8360-46A2B7BD88E2}" type="presOf" srcId="{3C103FE8-D518-4150-AF42-AC279E673DA4}" destId="{EA78B93A-0BA0-4DD8-BC31-5323F85B6DBB}" srcOrd="0" destOrd="0" presId="urn:microsoft.com/office/officeart/2005/8/layout/chevron2"/>
    <dgm:cxn modelId="{F8F76313-D4EF-488E-A0C3-8DA2C7AB3E02}" type="presOf" srcId="{C3EAA438-DFF4-4DA6-96C1-AF2AB5DAAD8D}" destId="{754C727C-C76C-4D88-B5C7-D5A7CE079200}" srcOrd="0" destOrd="0" presId="urn:microsoft.com/office/officeart/2005/8/layout/chevron2"/>
    <dgm:cxn modelId="{A6418615-FB34-4620-9866-0AE034393488}" type="presOf" srcId="{F7D84872-C3A2-415D-A7E9-6841EC260D9E}" destId="{076A25DD-84A3-4B50-BBFC-F0F89C678451}" srcOrd="0" destOrd="0" presId="urn:microsoft.com/office/officeart/2005/8/layout/chevron2"/>
    <dgm:cxn modelId="{A090DE29-6DD3-4131-8D19-0DF72D952983}" type="presOf" srcId="{19221E9B-5F57-44A4-B9DE-13151EB03A6C}" destId="{050021A3-AB33-46C6-8E93-619ED8D1086F}" srcOrd="0" destOrd="0" presId="urn:microsoft.com/office/officeart/2005/8/layout/chevron2"/>
    <dgm:cxn modelId="{ADA63B2B-2B45-491F-948D-84BB3EE7F873}" type="presOf" srcId="{A8B6CF3E-422B-4DD9-9E55-84DE1F7AEF52}" destId="{261B0F7D-ABB1-4AF9-B4F5-0BEABC85F172}" srcOrd="0" destOrd="0" presId="urn:microsoft.com/office/officeart/2005/8/layout/chevron2"/>
    <dgm:cxn modelId="{535AE52D-6F99-405D-A6E1-D18D1C938334}" srcId="{06D536DA-0190-43CE-9B9F-981FA22F8581}" destId="{38A9D5A4-28F6-4797-BF83-FB56D246AA8C}" srcOrd="0" destOrd="0" parTransId="{A935A979-AB07-4205-A7E7-DF61FE2F2489}" sibTransId="{20782A5A-BD36-4FB4-853B-5A3190AAA60E}"/>
    <dgm:cxn modelId="{2BD6F12E-2F23-4BEA-B198-EA352E7D57A9}" srcId="{3C103FE8-D518-4150-AF42-AC279E673DA4}" destId="{06D536DA-0190-43CE-9B9F-981FA22F8581}" srcOrd="0" destOrd="0" parTransId="{7EC75CB3-BFFD-436B-9CCC-7061CE7C4324}" sibTransId="{DC04161C-5051-4802-B7D0-AA2FD80A52AA}"/>
    <dgm:cxn modelId="{D86AFE5A-AC98-4449-96FB-38CCF06C39A8}" srcId="{112A9227-28BC-47BB-9F71-613C8398FA61}" destId="{FFA935B1-F5C1-4341-9A9F-88D38A7C7970}" srcOrd="0" destOrd="0" parTransId="{9BAE7420-A027-4461-8D9C-C7F184F91793}" sibTransId="{49F30A98-048B-417F-8C1C-A8A3D5F1C8E8}"/>
    <dgm:cxn modelId="{184CD483-03F9-44ED-B554-B8915B4EC21A}" type="presOf" srcId="{06D536DA-0190-43CE-9B9F-981FA22F8581}" destId="{F9190285-19B5-4FF8-BCAE-82CA60B24F26}" srcOrd="0" destOrd="0" presId="urn:microsoft.com/office/officeart/2005/8/layout/chevron2"/>
    <dgm:cxn modelId="{D0683885-70F6-41A8-A8EF-CE67C4DDA8BF}" srcId="{E2E0AB0E-3E57-4062-82BB-8ECA869EF762}" destId="{F7D84872-C3A2-415D-A7E9-6841EC260D9E}" srcOrd="0" destOrd="0" parTransId="{E48E307E-DB2B-4450-B105-0739405DF0A8}" sibTransId="{5116F00E-5FF1-403E-BC64-11C795328DE2}"/>
    <dgm:cxn modelId="{90768D85-4643-433C-AA40-72DB27E028AE}" srcId="{C3EAA438-DFF4-4DA6-96C1-AF2AB5DAAD8D}" destId="{A8B6CF3E-422B-4DD9-9E55-84DE1F7AEF52}" srcOrd="0" destOrd="0" parTransId="{56857A55-38F8-42B5-A60F-BA54CF28B061}" sibTransId="{4EC3165A-823F-4435-9ED6-0A56A00DE068}"/>
    <dgm:cxn modelId="{C479BEA3-3440-45DD-BA07-CE29CA172508}" type="presOf" srcId="{E2E0AB0E-3E57-4062-82BB-8ECA869EF762}" destId="{78DA0443-D224-49D7-9AD5-74699724F643}" srcOrd="0" destOrd="0" presId="urn:microsoft.com/office/officeart/2005/8/layout/chevron2"/>
    <dgm:cxn modelId="{AB2C4EC4-E169-439C-83B6-B94459645622}" srcId="{19221E9B-5F57-44A4-B9DE-13151EB03A6C}" destId="{AF2BA444-F627-4E6C-B8FC-5071A4E414BC}" srcOrd="0" destOrd="0" parTransId="{C9573388-1647-48B8-B756-E4EEB580DF64}" sibTransId="{F95B2A02-CE42-44B1-BD99-A3980C1BA5DC}"/>
    <dgm:cxn modelId="{11D69FC5-7F12-4305-864B-A73ABB0C11BB}" type="presOf" srcId="{FFA935B1-F5C1-4341-9A9F-88D38A7C7970}" destId="{350B6372-55EC-4A86-A1AA-62E12A7FAC6B}" srcOrd="0" destOrd="0" presId="urn:microsoft.com/office/officeart/2005/8/layout/chevron2"/>
    <dgm:cxn modelId="{B89FE4D9-23A7-4365-8A63-1823961F0936}" srcId="{3C103FE8-D518-4150-AF42-AC279E673DA4}" destId="{112A9227-28BC-47BB-9F71-613C8398FA61}" srcOrd="1" destOrd="0" parTransId="{5BF9E16B-BFFB-45C8-A242-D95E382AFF41}" sibTransId="{5472125B-E47E-4211-98D8-57A1A4F1EB8A}"/>
    <dgm:cxn modelId="{E44586E5-F5DB-4E6E-B3B5-469970948AB9}" type="presOf" srcId="{38A9D5A4-28F6-4797-BF83-FB56D246AA8C}" destId="{401AF635-D426-45E5-A994-2B226B0E7462}" srcOrd="0" destOrd="0" presId="urn:microsoft.com/office/officeart/2005/8/layout/chevron2"/>
    <dgm:cxn modelId="{FB5DF3EA-2B2D-4ACF-B36B-D131712C6A05}" type="presOf" srcId="{112A9227-28BC-47BB-9F71-613C8398FA61}" destId="{51046244-3BF0-426A-A84B-07DCB1AAFA3E}" srcOrd="0" destOrd="0" presId="urn:microsoft.com/office/officeart/2005/8/layout/chevron2"/>
    <dgm:cxn modelId="{F59AF9EE-485A-4159-B129-C8A91B0A24CA}" srcId="{3C103FE8-D518-4150-AF42-AC279E673DA4}" destId="{E2E0AB0E-3E57-4062-82BB-8ECA869EF762}" srcOrd="3" destOrd="0" parTransId="{9FED9198-A121-4E3B-AE9D-F8C69BB2ACE8}" sibTransId="{F9BE9E47-30EC-44B6-8BD3-E557135585BF}"/>
    <dgm:cxn modelId="{11AD17FA-BEDB-4B6F-8C88-0367F176D8AA}" type="presOf" srcId="{AF2BA444-F627-4E6C-B8FC-5071A4E414BC}" destId="{BB3894B4-212B-4C84-88FB-177271A76306}" srcOrd="0" destOrd="0" presId="urn:microsoft.com/office/officeart/2005/8/layout/chevron2"/>
    <dgm:cxn modelId="{5C3F1A36-EE92-4674-A410-EFB7143FB4D0}" type="presParOf" srcId="{EA78B93A-0BA0-4DD8-BC31-5323F85B6DBB}" destId="{188EBCE4-8BD3-405E-BE34-907EBBAED4F1}" srcOrd="0" destOrd="0" presId="urn:microsoft.com/office/officeart/2005/8/layout/chevron2"/>
    <dgm:cxn modelId="{9087DB74-A837-48D8-8F1E-73F79766C378}" type="presParOf" srcId="{188EBCE4-8BD3-405E-BE34-907EBBAED4F1}" destId="{F9190285-19B5-4FF8-BCAE-82CA60B24F26}" srcOrd="0" destOrd="0" presId="urn:microsoft.com/office/officeart/2005/8/layout/chevron2"/>
    <dgm:cxn modelId="{E5412EA5-3EB3-4C7A-94FB-497DA4A06FEE}" type="presParOf" srcId="{188EBCE4-8BD3-405E-BE34-907EBBAED4F1}" destId="{401AF635-D426-45E5-A994-2B226B0E7462}" srcOrd="1" destOrd="0" presId="urn:microsoft.com/office/officeart/2005/8/layout/chevron2"/>
    <dgm:cxn modelId="{E1EA25AE-53C2-403A-85FF-23B3B99F83AB}" type="presParOf" srcId="{EA78B93A-0BA0-4DD8-BC31-5323F85B6DBB}" destId="{73855426-51F9-43FB-9702-B679957438D4}" srcOrd="1" destOrd="0" presId="urn:microsoft.com/office/officeart/2005/8/layout/chevron2"/>
    <dgm:cxn modelId="{550C399D-548F-4A99-8629-AE46C80F6977}" type="presParOf" srcId="{EA78B93A-0BA0-4DD8-BC31-5323F85B6DBB}" destId="{76F3A2E3-E4B9-43F9-B795-AA89BEF364B6}" srcOrd="2" destOrd="0" presId="urn:microsoft.com/office/officeart/2005/8/layout/chevron2"/>
    <dgm:cxn modelId="{0B0DE19E-D82D-4F87-94E3-91837F8B3C27}" type="presParOf" srcId="{76F3A2E3-E4B9-43F9-B795-AA89BEF364B6}" destId="{51046244-3BF0-426A-A84B-07DCB1AAFA3E}" srcOrd="0" destOrd="0" presId="urn:microsoft.com/office/officeart/2005/8/layout/chevron2"/>
    <dgm:cxn modelId="{0EEB63C6-46A5-4119-A229-456F624905B9}" type="presParOf" srcId="{76F3A2E3-E4B9-43F9-B795-AA89BEF364B6}" destId="{350B6372-55EC-4A86-A1AA-62E12A7FAC6B}" srcOrd="1" destOrd="0" presId="urn:microsoft.com/office/officeart/2005/8/layout/chevron2"/>
    <dgm:cxn modelId="{BA69FFCE-007A-4145-BF20-196B2B8AD473}" type="presParOf" srcId="{EA78B93A-0BA0-4DD8-BC31-5323F85B6DBB}" destId="{E231F930-9290-411E-8FE7-DE009C3ADD8B}" srcOrd="3" destOrd="0" presId="urn:microsoft.com/office/officeart/2005/8/layout/chevron2"/>
    <dgm:cxn modelId="{2AAEE786-CAF3-432D-A714-C98409FC7533}" type="presParOf" srcId="{EA78B93A-0BA0-4DD8-BC31-5323F85B6DBB}" destId="{126C6690-56CF-4EB8-B441-1A1629582CA1}" srcOrd="4" destOrd="0" presId="urn:microsoft.com/office/officeart/2005/8/layout/chevron2"/>
    <dgm:cxn modelId="{C441928F-1E41-4D52-BB41-C1E5C6602937}" type="presParOf" srcId="{126C6690-56CF-4EB8-B441-1A1629582CA1}" destId="{754C727C-C76C-4D88-B5C7-D5A7CE079200}" srcOrd="0" destOrd="0" presId="urn:microsoft.com/office/officeart/2005/8/layout/chevron2"/>
    <dgm:cxn modelId="{688048B7-585C-4620-9B16-33E67D68BAB3}" type="presParOf" srcId="{126C6690-56CF-4EB8-B441-1A1629582CA1}" destId="{261B0F7D-ABB1-4AF9-B4F5-0BEABC85F172}" srcOrd="1" destOrd="0" presId="urn:microsoft.com/office/officeart/2005/8/layout/chevron2"/>
    <dgm:cxn modelId="{74055B7A-24B8-4798-AD60-2763969D9CC1}" type="presParOf" srcId="{EA78B93A-0BA0-4DD8-BC31-5323F85B6DBB}" destId="{8161AF75-D742-4178-ACE6-00B942C105E9}" srcOrd="5" destOrd="0" presId="urn:microsoft.com/office/officeart/2005/8/layout/chevron2"/>
    <dgm:cxn modelId="{88DF488B-F91A-40C1-91D2-5AD459C0DD03}" type="presParOf" srcId="{EA78B93A-0BA0-4DD8-BC31-5323F85B6DBB}" destId="{82DED3EE-7671-41DC-B0DB-DC286A2BD08E}" srcOrd="6" destOrd="0" presId="urn:microsoft.com/office/officeart/2005/8/layout/chevron2"/>
    <dgm:cxn modelId="{2923FDDF-EB52-4D5B-9960-A66160F066BA}" type="presParOf" srcId="{82DED3EE-7671-41DC-B0DB-DC286A2BD08E}" destId="{78DA0443-D224-49D7-9AD5-74699724F643}" srcOrd="0" destOrd="0" presId="urn:microsoft.com/office/officeart/2005/8/layout/chevron2"/>
    <dgm:cxn modelId="{0179F698-4331-42D8-AA83-92C855A047CA}" type="presParOf" srcId="{82DED3EE-7671-41DC-B0DB-DC286A2BD08E}" destId="{076A25DD-84A3-4B50-BBFC-F0F89C678451}" srcOrd="1" destOrd="0" presId="urn:microsoft.com/office/officeart/2005/8/layout/chevron2"/>
    <dgm:cxn modelId="{74488054-721E-458B-8F9C-9F7483E5CBE9}" type="presParOf" srcId="{EA78B93A-0BA0-4DD8-BC31-5323F85B6DBB}" destId="{D15A150C-E65D-4561-8653-777238E99146}" srcOrd="7" destOrd="0" presId="urn:microsoft.com/office/officeart/2005/8/layout/chevron2"/>
    <dgm:cxn modelId="{CA9E52B7-637A-493D-9C9C-830407703AD8}" type="presParOf" srcId="{EA78B93A-0BA0-4DD8-BC31-5323F85B6DBB}" destId="{4B2FA564-3171-460A-A824-E92668144770}" srcOrd="8" destOrd="0" presId="urn:microsoft.com/office/officeart/2005/8/layout/chevron2"/>
    <dgm:cxn modelId="{35098D2C-0FE1-43D7-B5BB-C61DFD1513C7}" type="presParOf" srcId="{4B2FA564-3171-460A-A824-E92668144770}" destId="{050021A3-AB33-46C6-8E93-619ED8D1086F}" srcOrd="0" destOrd="0" presId="urn:microsoft.com/office/officeart/2005/8/layout/chevron2"/>
    <dgm:cxn modelId="{1C519841-BF4A-459F-A0BC-066C5190376D}" type="presParOf" srcId="{4B2FA564-3171-460A-A824-E92668144770}" destId="{BB3894B4-212B-4C84-88FB-177271A76306}"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C103FE8-D518-4150-AF42-AC279E673DA4}"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06D536DA-0190-43CE-9B9F-981FA22F8581}">
      <dgm:prSet phldrT="[Text]"/>
      <dgm:spPr/>
      <dgm:t>
        <a:bodyPr/>
        <a:lstStyle/>
        <a:p>
          <a:r>
            <a:rPr lang="en-US" dirty="0"/>
            <a:t>Step 1</a:t>
          </a:r>
        </a:p>
      </dgm:t>
    </dgm:pt>
    <dgm:pt modelId="{7EC75CB3-BFFD-436B-9CCC-7061CE7C4324}" type="parTrans" cxnId="{2BD6F12E-2F23-4BEA-B198-EA352E7D57A9}">
      <dgm:prSet/>
      <dgm:spPr/>
      <dgm:t>
        <a:bodyPr/>
        <a:lstStyle/>
        <a:p>
          <a:endParaRPr lang="en-US"/>
        </a:p>
      </dgm:t>
    </dgm:pt>
    <dgm:pt modelId="{DC04161C-5051-4802-B7D0-AA2FD80A52AA}" type="sibTrans" cxnId="{2BD6F12E-2F23-4BEA-B198-EA352E7D57A9}">
      <dgm:prSet/>
      <dgm:spPr/>
      <dgm:t>
        <a:bodyPr/>
        <a:lstStyle/>
        <a:p>
          <a:endParaRPr lang="en-US"/>
        </a:p>
      </dgm:t>
    </dgm:pt>
    <dgm:pt modelId="{38A9D5A4-28F6-4797-BF83-FB56D246AA8C}">
      <dgm:prSet phldrT="[Text]"/>
      <dgm:spPr/>
      <dgm:t>
        <a:bodyPr/>
        <a:lstStyle/>
        <a:p>
          <a:r>
            <a:rPr lang="en-US" dirty="0"/>
            <a:t>Identify the contract with the customer</a:t>
          </a:r>
        </a:p>
      </dgm:t>
    </dgm:pt>
    <dgm:pt modelId="{A935A979-AB07-4205-A7E7-DF61FE2F2489}" type="parTrans" cxnId="{535AE52D-6F99-405D-A6E1-D18D1C938334}">
      <dgm:prSet/>
      <dgm:spPr/>
      <dgm:t>
        <a:bodyPr/>
        <a:lstStyle/>
        <a:p>
          <a:endParaRPr lang="en-US"/>
        </a:p>
      </dgm:t>
    </dgm:pt>
    <dgm:pt modelId="{20782A5A-BD36-4FB4-853B-5A3190AAA60E}" type="sibTrans" cxnId="{535AE52D-6F99-405D-A6E1-D18D1C938334}">
      <dgm:prSet/>
      <dgm:spPr/>
      <dgm:t>
        <a:bodyPr/>
        <a:lstStyle/>
        <a:p>
          <a:endParaRPr lang="en-US"/>
        </a:p>
      </dgm:t>
    </dgm:pt>
    <dgm:pt modelId="{112A9227-28BC-47BB-9F71-613C8398FA61}">
      <dgm:prSet phldrT="[Text]"/>
      <dgm:spPr/>
      <dgm:t>
        <a:bodyPr/>
        <a:lstStyle/>
        <a:p>
          <a:r>
            <a:rPr lang="en-US" dirty="0"/>
            <a:t>Step 2</a:t>
          </a:r>
        </a:p>
      </dgm:t>
    </dgm:pt>
    <dgm:pt modelId="{5BF9E16B-BFFB-45C8-A242-D95E382AFF41}" type="parTrans" cxnId="{B89FE4D9-23A7-4365-8A63-1823961F0936}">
      <dgm:prSet/>
      <dgm:spPr/>
      <dgm:t>
        <a:bodyPr/>
        <a:lstStyle/>
        <a:p>
          <a:endParaRPr lang="en-US"/>
        </a:p>
      </dgm:t>
    </dgm:pt>
    <dgm:pt modelId="{5472125B-E47E-4211-98D8-57A1A4F1EB8A}" type="sibTrans" cxnId="{B89FE4D9-23A7-4365-8A63-1823961F0936}">
      <dgm:prSet/>
      <dgm:spPr/>
      <dgm:t>
        <a:bodyPr/>
        <a:lstStyle/>
        <a:p>
          <a:endParaRPr lang="en-US"/>
        </a:p>
      </dgm:t>
    </dgm:pt>
    <dgm:pt modelId="{FFA935B1-F5C1-4341-9A9F-88D38A7C7970}">
      <dgm:prSet phldrT="[Text]"/>
      <dgm:spPr/>
      <dgm:t>
        <a:bodyPr/>
        <a:lstStyle/>
        <a:p>
          <a:r>
            <a:rPr lang="en-US" dirty="0"/>
            <a:t>Identify separate performance obligations</a:t>
          </a:r>
        </a:p>
      </dgm:t>
    </dgm:pt>
    <dgm:pt modelId="{9BAE7420-A027-4461-8D9C-C7F184F91793}" type="parTrans" cxnId="{D86AFE5A-AC98-4449-96FB-38CCF06C39A8}">
      <dgm:prSet/>
      <dgm:spPr/>
      <dgm:t>
        <a:bodyPr/>
        <a:lstStyle/>
        <a:p>
          <a:endParaRPr lang="en-US"/>
        </a:p>
      </dgm:t>
    </dgm:pt>
    <dgm:pt modelId="{49F30A98-048B-417F-8C1C-A8A3D5F1C8E8}" type="sibTrans" cxnId="{D86AFE5A-AC98-4449-96FB-38CCF06C39A8}">
      <dgm:prSet/>
      <dgm:spPr/>
      <dgm:t>
        <a:bodyPr/>
        <a:lstStyle/>
        <a:p>
          <a:endParaRPr lang="en-US"/>
        </a:p>
      </dgm:t>
    </dgm:pt>
    <dgm:pt modelId="{C3EAA438-DFF4-4DA6-96C1-AF2AB5DAAD8D}">
      <dgm:prSet phldrT="[Text]"/>
      <dgm:spPr/>
      <dgm:t>
        <a:bodyPr/>
        <a:lstStyle/>
        <a:p>
          <a:r>
            <a:rPr lang="en-US" dirty="0"/>
            <a:t>Step 3</a:t>
          </a:r>
        </a:p>
      </dgm:t>
    </dgm:pt>
    <dgm:pt modelId="{0BDADB64-2E38-4FDE-9DAE-B0B7C82DC479}" type="parTrans" cxnId="{1FD70404-88CF-48F6-9FBD-9B3D0E23630A}">
      <dgm:prSet/>
      <dgm:spPr/>
      <dgm:t>
        <a:bodyPr/>
        <a:lstStyle/>
        <a:p>
          <a:endParaRPr lang="en-US"/>
        </a:p>
      </dgm:t>
    </dgm:pt>
    <dgm:pt modelId="{9C04A2A2-6424-4B3D-B822-EE19FA616424}" type="sibTrans" cxnId="{1FD70404-88CF-48F6-9FBD-9B3D0E23630A}">
      <dgm:prSet/>
      <dgm:spPr/>
      <dgm:t>
        <a:bodyPr/>
        <a:lstStyle/>
        <a:p>
          <a:endParaRPr lang="en-US"/>
        </a:p>
      </dgm:t>
    </dgm:pt>
    <dgm:pt modelId="{E2E0AB0E-3E57-4062-82BB-8ECA869EF762}">
      <dgm:prSet phldrT="[Text]"/>
      <dgm:spPr/>
      <dgm:t>
        <a:bodyPr/>
        <a:lstStyle/>
        <a:p>
          <a:r>
            <a:rPr lang="en-US" dirty="0"/>
            <a:t>Step 4</a:t>
          </a:r>
        </a:p>
      </dgm:t>
    </dgm:pt>
    <dgm:pt modelId="{9FED9198-A121-4E3B-AE9D-F8C69BB2ACE8}" type="parTrans" cxnId="{F59AF9EE-485A-4159-B129-C8A91B0A24CA}">
      <dgm:prSet/>
      <dgm:spPr/>
      <dgm:t>
        <a:bodyPr/>
        <a:lstStyle/>
        <a:p>
          <a:endParaRPr lang="en-US"/>
        </a:p>
      </dgm:t>
    </dgm:pt>
    <dgm:pt modelId="{F9BE9E47-30EC-44B6-8BD3-E557135585BF}" type="sibTrans" cxnId="{F59AF9EE-485A-4159-B129-C8A91B0A24CA}">
      <dgm:prSet/>
      <dgm:spPr/>
      <dgm:t>
        <a:bodyPr/>
        <a:lstStyle/>
        <a:p>
          <a:endParaRPr lang="en-US"/>
        </a:p>
      </dgm:t>
    </dgm:pt>
    <dgm:pt modelId="{19221E9B-5F57-44A4-B9DE-13151EB03A6C}">
      <dgm:prSet phldrT="[Text]"/>
      <dgm:spPr/>
      <dgm:t>
        <a:bodyPr/>
        <a:lstStyle/>
        <a:p>
          <a:r>
            <a:rPr lang="en-US" dirty="0"/>
            <a:t>Step 5</a:t>
          </a:r>
        </a:p>
      </dgm:t>
    </dgm:pt>
    <dgm:pt modelId="{E133091B-B732-401A-A086-4724B428BA20}" type="parTrans" cxnId="{50E8920A-AB6A-4D79-A2C7-36AE73E36806}">
      <dgm:prSet/>
      <dgm:spPr/>
      <dgm:t>
        <a:bodyPr/>
        <a:lstStyle/>
        <a:p>
          <a:endParaRPr lang="en-US"/>
        </a:p>
      </dgm:t>
    </dgm:pt>
    <dgm:pt modelId="{51169676-767D-46A3-8789-71AE1EBDBCEC}" type="sibTrans" cxnId="{50E8920A-AB6A-4D79-A2C7-36AE73E36806}">
      <dgm:prSet/>
      <dgm:spPr/>
      <dgm:t>
        <a:bodyPr/>
        <a:lstStyle/>
        <a:p>
          <a:endParaRPr lang="en-US"/>
        </a:p>
      </dgm:t>
    </dgm:pt>
    <dgm:pt modelId="{A8B6CF3E-422B-4DD9-9E55-84DE1F7AEF52}">
      <dgm:prSet/>
      <dgm:spPr/>
      <dgm:t>
        <a:bodyPr/>
        <a:lstStyle/>
        <a:p>
          <a:r>
            <a:rPr lang="en-US" dirty="0"/>
            <a:t>Determine transaction price</a:t>
          </a:r>
        </a:p>
      </dgm:t>
    </dgm:pt>
    <dgm:pt modelId="{56857A55-38F8-42B5-A60F-BA54CF28B061}" type="parTrans" cxnId="{90768D85-4643-433C-AA40-72DB27E028AE}">
      <dgm:prSet/>
      <dgm:spPr/>
      <dgm:t>
        <a:bodyPr/>
        <a:lstStyle/>
        <a:p>
          <a:endParaRPr lang="en-US"/>
        </a:p>
      </dgm:t>
    </dgm:pt>
    <dgm:pt modelId="{4EC3165A-823F-4435-9ED6-0A56A00DE068}" type="sibTrans" cxnId="{90768D85-4643-433C-AA40-72DB27E028AE}">
      <dgm:prSet/>
      <dgm:spPr/>
      <dgm:t>
        <a:bodyPr/>
        <a:lstStyle/>
        <a:p>
          <a:endParaRPr lang="en-US"/>
        </a:p>
      </dgm:t>
    </dgm:pt>
    <dgm:pt modelId="{F7D84872-C3A2-415D-A7E9-6841EC260D9E}">
      <dgm:prSet phldrT="[Text]"/>
      <dgm:spPr/>
      <dgm:t>
        <a:bodyPr/>
        <a:lstStyle/>
        <a:p>
          <a:r>
            <a:rPr lang="en-US" dirty="0"/>
            <a:t>Allocate transaction price to the separate performance obligations</a:t>
          </a:r>
        </a:p>
      </dgm:t>
    </dgm:pt>
    <dgm:pt modelId="{E48E307E-DB2B-4450-B105-0739405DF0A8}" type="parTrans" cxnId="{D0683885-70F6-41A8-A8EF-CE67C4DDA8BF}">
      <dgm:prSet/>
      <dgm:spPr/>
      <dgm:t>
        <a:bodyPr/>
        <a:lstStyle/>
        <a:p>
          <a:endParaRPr lang="en-US"/>
        </a:p>
      </dgm:t>
    </dgm:pt>
    <dgm:pt modelId="{5116F00E-5FF1-403E-BC64-11C795328DE2}" type="sibTrans" cxnId="{D0683885-70F6-41A8-A8EF-CE67C4DDA8BF}">
      <dgm:prSet/>
      <dgm:spPr/>
      <dgm:t>
        <a:bodyPr/>
        <a:lstStyle/>
        <a:p>
          <a:endParaRPr lang="en-US"/>
        </a:p>
      </dgm:t>
    </dgm:pt>
    <dgm:pt modelId="{AF2BA444-F627-4E6C-B8FC-5071A4E414BC}">
      <dgm:prSet phldrT="[Text]"/>
      <dgm:spPr/>
      <dgm:t>
        <a:bodyPr/>
        <a:lstStyle/>
        <a:p>
          <a:r>
            <a:rPr lang="en-US" dirty="0"/>
            <a:t>Recognize revenue as performance obligations satisfied</a:t>
          </a:r>
        </a:p>
      </dgm:t>
    </dgm:pt>
    <dgm:pt modelId="{C9573388-1647-48B8-B756-E4EEB580DF64}" type="parTrans" cxnId="{AB2C4EC4-E169-439C-83B6-B94459645622}">
      <dgm:prSet/>
      <dgm:spPr/>
      <dgm:t>
        <a:bodyPr/>
        <a:lstStyle/>
        <a:p>
          <a:endParaRPr lang="en-US"/>
        </a:p>
      </dgm:t>
    </dgm:pt>
    <dgm:pt modelId="{F95B2A02-CE42-44B1-BD99-A3980C1BA5DC}" type="sibTrans" cxnId="{AB2C4EC4-E169-439C-83B6-B94459645622}">
      <dgm:prSet/>
      <dgm:spPr/>
      <dgm:t>
        <a:bodyPr/>
        <a:lstStyle/>
        <a:p>
          <a:endParaRPr lang="en-US"/>
        </a:p>
      </dgm:t>
    </dgm:pt>
    <dgm:pt modelId="{EA78B93A-0BA0-4DD8-BC31-5323F85B6DBB}" type="pres">
      <dgm:prSet presAssocID="{3C103FE8-D518-4150-AF42-AC279E673DA4}" presName="linearFlow" presStyleCnt="0">
        <dgm:presLayoutVars>
          <dgm:dir/>
          <dgm:animLvl val="lvl"/>
          <dgm:resizeHandles val="exact"/>
        </dgm:presLayoutVars>
      </dgm:prSet>
      <dgm:spPr/>
    </dgm:pt>
    <dgm:pt modelId="{188EBCE4-8BD3-405E-BE34-907EBBAED4F1}" type="pres">
      <dgm:prSet presAssocID="{06D536DA-0190-43CE-9B9F-981FA22F8581}" presName="composite" presStyleCnt="0"/>
      <dgm:spPr/>
    </dgm:pt>
    <dgm:pt modelId="{F9190285-19B5-4FF8-BCAE-82CA60B24F26}" type="pres">
      <dgm:prSet presAssocID="{06D536DA-0190-43CE-9B9F-981FA22F8581}" presName="parentText" presStyleLbl="alignNode1" presStyleIdx="0" presStyleCnt="5">
        <dgm:presLayoutVars>
          <dgm:chMax val="1"/>
          <dgm:bulletEnabled val="1"/>
        </dgm:presLayoutVars>
      </dgm:prSet>
      <dgm:spPr/>
    </dgm:pt>
    <dgm:pt modelId="{401AF635-D426-45E5-A994-2B226B0E7462}" type="pres">
      <dgm:prSet presAssocID="{06D536DA-0190-43CE-9B9F-981FA22F8581}" presName="descendantText" presStyleLbl="alignAcc1" presStyleIdx="0" presStyleCnt="5">
        <dgm:presLayoutVars>
          <dgm:bulletEnabled val="1"/>
        </dgm:presLayoutVars>
      </dgm:prSet>
      <dgm:spPr/>
    </dgm:pt>
    <dgm:pt modelId="{73855426-51F9-43FB-9702-B679957438D4}" type="pres">
      <dgm:prSet presAssocID="{DC04161C-5051-4802-B7D0-AA2FD80A52AA}" presName="sp" presStyleCnt="0"/>
      <dgm:spPr/>
    </dgm:pt>
    <dgm:pt modelId="{76F3A2E3-E4B9-43F9-B795-AA89BEF364B6}" type="pres">
      <dgm:prSet presAssocID="{112A9227-28BC-47BB-9F71-613C8398FA61}" presName="composite" presStyleCnt="0"/>
      <dgm:spPr/>
    </dgm:pt>
    <dgm:pt modelId="{51046244-3BF0-426A-A84B-07DCB1AAFA3E}" type="pres">
      <dgm:prSet presAssocID="{112A9227-28BC-47BB-9F71-613C8398FA61}" presName="parentText" presStyleLbl="alignNode1" presStyleIdx="1" presStyleCnt="5">
        <dgm:presLayoutVars>
          <dgm:chMax val="1"/>
          <dgm:bulletEnabled val="1"/>
        </dgm:presLayoutVars>
      </dgm:prSet>
      <dgm:spPr/>
    </dgm:pt>
    <dgm:pt modelId="{350B6372-55EC-4A86-A1AA-62E12A7FAC6B}" type="pres">
      <dgm:prSet presAssocID="{112A9227-28BC-47BB-9F71-613C8398FA61}" presName="descendantText" presStyleLbl="alignAcc1" presStyleIdx="1" presStyleCnt="5">
        <dgm:presLayoutVars>
          <dgm:bulletEnabled val="1"/>
        </dgm:presLayoutVars>
      </dgm:prSet>
      <dgm:spPr/>
    </dgm:pt>
    <dgm:pt modelId="{E231F930-9290-411E-8FE7-DE009C3ADD8B}" type="pres">
      <dgm:prSet presAssocID="{5472125B-E47E-4211-98D8-57A1A4F1EB8A}" presName="sp" presStyleCnt="0"/>
      <dgm:spPr/>
    </dgm:pt>
    <dgm:pt modelId="{126C6690-56CF-4EB8-B441-1A1629582CA1}" type="pres">
      <dgm:prSet presAssocID="{C3EAA438-DFF4-4DA6-96C1-AF2AB5DAAD8D}" presName="composite" presStyleCnt="0"/>
      <dgm:spPr/>
    </dgm:pt>
    <dgm:pt modelId="{754C727C-C76C-4D88-B5C7-D5A7CE079200}" type="pres">
      <dgm:prSet presAssocID="{C3EAA438-DFF4-4DA6-96C1-AF2AB5DAAD8D}" presName="parentText" presStyleLbl="alignNode1" presStyleIdx="2" presStyleCnt="5">
        <dgm:presLayoutVars>
          <dgm:chMax val="1"/>
          <dgm:bulletEnabled val="1"/>
        </dgm:presLayoutVars>
      </dgm:prSet>
      <dgm:spPr/>
    </dgm:pt>
    <dgm:pt modelId="{261B0F7D-ABB1-4AF9-B4F5-0BEABC85F172}" type="pres">
      <dgm:prSet presAssocID="{C3EAA438-DFF4-4DA6-96C1-AF2AB5DAAD8D}" presName="descendantText" presStyleLbl="alignAcc1" presStyleIdx="2" presStyleCnt="5">
        <dgm:presLayoutVars>
          <dgm:bulletEnabled val="1"/>
        </dgm:presLayoutVars>
      </dgm:prSet>
      <dgm:spPr/>
    </dgm:pt>
    <dgm:pt modelId="{8161AF75-D742-4178-ACE6-00B942C105E9}" type="pres">
      <dgm:prSet presAssocID="{9C04A2A2-6424-4B3D-B822-EE19FA616424}" presName="sp" presStyleCnt="0"/>
      <dgm:spPr/>
    </dgm:pt>
    <dgm:pt modelId="{82DED3EE-7671-41DC-B0DB-DC286A2BD08E}" type="pres">
      <dgm:prSet presAssocID="{E2E0AB0E-3E57-4062-82BB-8ECA869EF762}" presName="composite" presStyleCnt="0"/>
      <dgm:spPr/>
    </dgm:pt>
    <dgm:pt modelId="{78DA0443-D224-49D7-9AD5-74699724F643}" type="pres">
      <dgm:prSet presAssocID="{E2E0AB0E-3E57-4062-82BB-8ECA869EF762}" presName="parentText" presStyleLbl="alignNode1" presStyleIdx="3" presStyleCnt="5">
        <dgm:presLayoutVars>
          <dgm:chMax val="1"/>
          <dgm:bulletEnabled val="1"/>
        </dgm:presLayoutVars>
      </dgm:prSet>
      <dgm:spPr/>
    </dgm:pt>
    <dgm:pt modelId="{076A25DD-84A3-4B50-BBFC-F0F89C678451}" type="pres">
      <dgm:prSet presAssocID="{E2E0AB0E-3E57-4062-82BB-8ECA869EF762}" presName="descendantText" presStyleLbl="alignAcc1" presStyleIdx="3" presStyleCnt="5">
        <dgm:presLayoutVars>
          <dgm:bulletEnabled val="1"/>
        </dgm:presLayoutVars>
      </dgm:prSet>
      <dgm:spPr/>
    </dgm:pt>
    <dgm:pt modelId="{D15A150C-E65D-4561-8653-777238E99146}" type="pres">
      <dgm:prSet presAssocID="{F9BE9E47-30EC-44B6-8BD3-E557135585BF}" presName="sp" presStyleCnt="0"/>
      <dgm:spPr/>
    </dgm:pt>
    <dgm:pt modelId="{4B2FA564-3171-460A-A824-E92668144770}" type="pres">
      <dgm:prSet presAssocID="{19221E9B-5F57-44A4-B9DE-13151EB03A6C}" presName="composite" presStyleCnt="0"/>
      <dgm:spPr/>
    </dgm:pt>
    <dgm:pt modelId="{050021A3-AB33-46C6-8E93-619ED8D1086F}" type="pres">
      <dgm:prSet presAssocID="{19221E9B-5F57-44A4-B9DE-13151EB03A6C}" presName="parentText" presStyleLbl="alignNode1" presStyleIdx="4" presStyleCnt="5">
        <dgm:presLayoutVars>
          <dgm:chMax val="1"/>
          <dgm:bulletEnabled val="1"/>
        </dgm:presLayoutVars>
      </dgm:prSet>
      <dgm:spPr/>
    </dgm:pt>
    <dgm:pt modelId="{BB3894B4-212B-4C84-88FB-177271A76306}" type="pres">
      <dgm:prSet presAssocID="{19221E9B-5F57-44A4-B9DE-13151EB03A6C}" presName="descendantText" presStyleLbl="alignAcc1" presStyleIdx="4" presStyleCnt="5">
        <dgm:presLayoutVars>
          <dgm:bulletEnabled val="1"/>
        </dgm:presLayoutVars>
      </dgm:prSet>
      <dgm:spPr/>
    </dgm:pt>
  </dgm:ptLst>
  <dgm:cxnLst>
    <dgm:cxn modelId="{1FD70404-88CF-48F6-9FBD-9B3D0E23630A}" srcId="{3C103FE8-D518-4150-AF42-AC279E673DA4}" destId="{C3EAA438-DFF4-4DA6-96C1-AF2AB5DAAD8D}" srcOrd="2" destOrd="0" parTransId="{0BDADB64-2E38-4FDE-9DAE-B0B7C82DC479}" sibTransId="{9C04A2A2-6424-4B3D-B822-EE19FA616424}"/>
    <dgm:cxn modelId="{50E8920A-AB6A-4D79-A2C7-36AE73E36806}" srcId="{3C103FE8-D518-4150-AF42-AC279E673DA4}" destId="{19221E9B-5F57-44A4-B9DE-13151EB03A6C}" srcOrd="4" destOrd="0" parTransId="{E133091B-B732-401A-A086-4724B428BA20}" sibTransId="{51169676-767D-46A3-8789-71AE1EBDBCEC}"/>
    <dgm:cxn modelId="{D7513610-E365-4CB9-8360-46A2B7BD88E2}" type="presOf" srcId="{3C103FE8-D518-4150-AF42-AC279E673DA4}" destId="{EA78B93A-0BA0-4DD8-BC31-5323F85B6DBB}" srcOrd="0" destOrd="0" presId="urn:microsoft.com/office/officeart/2005/8/layout/chevron2"/>
    <dgm:cxn modelId="{F8F76313-D4EF-488E-A0C3-8DA2C7AB3E02}" type="presOf" srcId="{C3EAA438-DFF4-4DA6-96C1-AF2AB5DAAD8D}" destId="{754C727C-C76C-4D88-B5C7-D5A7CE079200}" srcOrd="0" destOrd="0" presId="urn:microsoft.com/office/officeart/2005/8/layout/chevron2"/>
    <dgm:cxn modelId="{A6418615-FB34-4620-9866-0AE034393488}" type="presOf" srcId="{F7D84872-C3A2-415D-A7E9-6841EC260D9E}" destId="{076A25DD-84A3-4B50-BBFC-F0F89C678451}" srcOrd="0" destOrd="0" presId="urn:microsoft.com/office/officeart/2005/8/layout/chevron2"/>
    <dgm:cxn modelId="{A090DE29-6DD3-4131-8D19-0DF72D952983}" type="presOf" srcId="{19221E9B-5F57-44A4-B9DE-13151EB03A6C}" destId="{050021A3-AB33-46C6-8E93-619ED8D1086F}" srcOrd="0" destOrd="0" presId="urn:microsoft.com/office/officeart/2005/8/layout/chevron2"/>
    <dgm:cxn modelId="{ADA63B2B-2B45-491F-948D-84BB3EE7F873}" type="presOf" srcId="{A8B6CF3E-422B-4DD9-9E55-84DE1F7AEF52}" destId="{261B0F7D-ABB1-4AF9-B4F5-0BEABC85F172}" srcOrd="0" destOrd="0" presId="urn:microsoft.com/office/officeart/2005/8/layout/chevron2"/>
    <dgm:cxn modelId="{535AE52D-6F99-405D-A6E1-D18D1C938334}" srcId="{06D536DA-0190-43CE-9B9F-981FA22F8581}" destId="{38A9D5A4-28F6-4797-BF83-FB56D246AA8C}" srcOrd="0" destOrd="0" parTransId="{A935A979-AB07-4205-A7E7-DF61FE2F2489}" sibTransId="{20782A5A-BD36-4FB4-853B-5A3190AAA60E}"/>
    <dgm:cxn modelId="{2BD6F12E-2F23-4BEA-B198-EA352E7D57A9}" srcId="{3C103FE8-D518-4150-AF42-AC279E673DA4}" destId="{06D536DA-0190-43CE-9B9F-981FA22F8581}" srcOrd="0" destOrd="0" parTransId="{7EC75CB3-BFFD-436B-9CCC-7061CE7C4324}" sibTransId="{DC04161C-5051-4802-B7D0-AA2FD80A52AA}"/>
    <dgm:cxn modelId="{D86AFE5A-AC98-4449-96FB-38CCF06C39A8}" srcId="{112A9227-28BC-47BB-9F71-613C8398FA61}" destId="{FFA935B1-F5C1-4341-9A9F-88D38A7C7970}" srcOrd="0" destOrd="0" parTransId="{9BAE7420-A027-4461-8D9C-C7F184F91793}" sibTransId="{49F30A98-048B-417F-8C1C-A8A3D5F1C8E8}"/>
    <dgm:cxn modelId="{184CD483-03F9-44ED-B554-B8915B4EC21A}" type="presOf" srcId="{06D536DA-0190-43CE-9B9F-981FA22F8581}" destId="{F9190285-19B5-4FF8-BCAE-82CA60B24F26}" srcOrd="0" destOrd="0" presId="urn:microsoft.com/office/officeart/2005/8/layout/chevron2"/>
    <dgm:cxn modelId="{D0683885-70F6-41A8-A8EF-CE67C4DDA8BF}" srcId="{E2E0AB0E-3E57-4062-82BB-8ECA869EF762}" destId="{F7D84872-C3A2-415D-A7E9-6841EC260D9E}" srcOrd="0" destOrd="0" parTransId="{E48E307E-DB2B-4450-B105-0739405DF0A8}" sibTransId="{5116F00E-5FF1-403E-BC64-11C795328DE2}"/>
    <dgm:cxn modelId="{90768D85-4643-433C-AA40-72DB27E028AE}" srcId="{C3EAA438-DFF4-4DA6-96C1-AF2AB5DAAD8D}" destId="{A8B6CF3E-422B-4DD9-9E55-84DE1F7AEF52}" srcOrd="0" destOrd="0" parTransId="{56857A55-38F8-42B5-A60F-BA54CF28B061}" sibTransId="{4EC3165A-823F-4435-9ED6-0A56A00DE068}"/>
    <dgm:cxn modelId="{C479BEA3-3440-45DD-BA07-CE29CA172508}" type="presOf" srcId="{E2E0AB0E-3E57-4062-82BB-8ECA869EF762}" destId="{78DA0443-D224-49D7-9AD5-74699724F643}" srcOrd="0" destOrd="0" presId="urn:microsoft.com/office/officeart/2005/8/layout/chevron2"/>
    <dgm:cxn modelId="{AB2C4EC4-E169-439C-83B6-B94459645622}" srcId="{19221E9B-5F57-44A4-B9DE-13151EB03A6C}" destId="{AF2BA444-F627-4E6C-B8FC-5071A4E414BC}" srcOrd="0" destOrd="0" parTransId="{C9573388-1647-48B8-B756-E4EEB580DF64}" sibTransId="{F95B2A02-CE42-44B1-BD99-A3980C1BA5DC}"/>
    <dgm:cxn modelId="{11D69FC5-7F12-4305-864B-A73ABB0C11BB}" type="presOf" srcId="{FFA935B1-F5C1-4341-9A9F-88D38A7C7970}" destId="{350B6372-55EC-4A86-A1AA-62E12A7FAC6B}" srcOrd="0" destOrd="0" presId="urn:microsoft.com/office/officeart/2005/8/layout/chevron2"/>
    <dgm:cxn modelId="{B89FE4D9-23A7-4365-8A63-1823961F0936}" srcId="{3C103FE8-D518-4150-AF42-AC279E673DA4}" destId="{112A9227-28BC-47BB-9F71-613C8398FA61}" srcOrd="1" destOrd="0" parTransId="{5BF9E16B-BFFB-45C8-A242-D95E382AFF41}" sibTransId="{5472125B-E47E-4211-98D8-57A1A4F1EB8A}"/>
    <dgm:cxn modelId="{E44586E5-F5DB-4E6E-B3B5-469970948AB9}" type="presOf" srcId="{38A9D5A4-28F6-4797-BF83-FB56D246AA8C}" destId="{401AF635-D426-45E5-A994-2B226B0E7462}" srcOrd="0" destOrd="0" presId="urn:microsoft.com/office/officeart/2005/8/layout/chevron2"/>
    <dgm:cxn modelId="{FB5DF3EA-2B2D-4ACF-B36B-D131712C6A05}" type="presOf" srcId="{112A9227-28BC-47BB-9F71-613C8398FA61}" destId="{51046244-3BF0-426A-A84B-07DCB1AAFA3E}" srcOrd="0" destOrd="0" presId="urn:microsoft.com/office/officeart/2005/8/layout/chevron2"/>
    <dgm:cxn modelId="{F59AF9EE-485A-4159-B129-C8A91B0A24CA}" srcId="{3C103FE8-D518-4150-AF42-AC279E673DA4}" destId="{E2E0AB0E-3E57-4062-82BB-8ECA869EF762}" srcOrd="3" destOrd="0" parTransId="{9FED9198-A121-4E3B-AE9D-F8C69BB2ACE8}" sibTransId="{F9BE9E47-30EC-44B6-8BD3-E557135585BF}"/>
    <dgm:cxn modelId="{11AD17FA-BEDB-4B6F-8C88-0367F176D8AA}" type="presOf" srcId="{AF2BA444-F627-4E6C-B8FC-5071A4E414BC}" destId="{BB3894B4-212B-4C84-88FB-177271A76306}" srcOrd="0" destOrd="0" presId="urn:microsoft.com/office/officeart/2005/8/layout/chevron2"/>
    <dgm:cxn modelId="{5C3F1A36-EE92-4674-A410-EFB7143FB4D0}" type="presParOf" srcId="{EA78B93A-0BA0-4DD8-BC31-5323F85B6DBB}" destId="{188EBCE4-8BD3-405E-BE34-907EBBAED4F1}" srcOrd="0" destOrd="0" presId="urn:microsoft.com/office/officeart/2005/8/layout/chevron2"/>
    <dgm:cxn modelId="{9087DB74-A837-48D8-8F1E-73F79766C378}" type="presParOf" srcId="{188EBCE4-8BD3-405E-BE34-907EBBAED4F1}" destId="{F9190285-19B5-4FF8-BCAE-82CA60B24F26}" srcOrd="0" destOrd="0" presId="urn:microsoft.com/office/officeart/2005/8/layout/chevron2"/>
    <dgm:cxn modelId="{E5412EA5-3EB3-4C7A-94FB-497DA4A06FEE}" type="presParOf" srcId="{188EBCE4-8BD3-405E-BE34-907EBBAED4F1}" destId="{401AF635-D426-45E5-A994-2B226B0E7462}" srcOrd="1" destOrd="0" presId="urn:microsoft.com/office/officeart/2005/8/layout/chevron2"/>
    <dgm:cxn modelId="{E1EA25AE-53C2-403A-85FF-23B3B99F83AB}" type="presParOf" srcId="{EA78B93A-0BA0-4DD8-BC31-5323F85B6DBB}" destId="{73855426-51F9-43FB-9702-B679957438D4}" srcOrd="1" destOrd="0" presId="urn:microsoft.com/office/officeart/2005/8/layout/chevron2"/>
    <dgm:cxn modelId="{550C399D-548F-4A99-8629-AE46C80F6977}" type="presParOf" srcId="{EA78B93A-0BA0-4DD8-BC31-5323F85B6DBB}" destId="{76F3A2E3-E4B9-43F9-B795-AA89BEF364B6}" srcOrd="2" destOrd="0" presId="urn:microsoft.com/office/officeart/2005/8/layout/chevron2"/>
    <dgm:cxn modelId="{0B0DE19E-D82D-4F87-94E3-91837F8B3C27}" type="presParOf" srcId="{76F3A2E3-E4B9-43F9-B795-AA89BEF364B6}" destId="{51046244-3BF0-426A-A84B-07DCB1AAFA3E}" srcOrd="0" destOrd="0" presId="urn:microsoft.com/office/officeart/2005/8/layout/chevron2"/>
    <dgm:cxn modelId="{0EEB63C6-46A5-4119-A229-456F624905B9}" type="presParOf" srcId="{76F3A2E3-E4B9-43F9-B795-AA89BEF364B6}" destId="{350B6372-55EC-4A86-A1AA-62E12A7FAC6B}" srcOrd="1" destOrd="0" presId="urn:microsoft.com/office/officeart/2005/8/layout/chevron2"/>
    <dgm:cxn modelId="{BA69FFCE-007A-4145-BF20-196B2B8AD473}" type="presParOf" srcId="{EA78B93A-0BA0-4DD8-BC31-5323F85B6DBB}" destId="{E231F930-9290-411E-8FE7-DE009C3ADD8B}" srcOrd="3" destOrd="0" presId="urn:microsoft.com/office/officeart/2005/8/layout/chevron2"/>
    <dgm:cxn modelId="{2AAEE786-CAF3-432D-A714-C98409FC7533}" type="presParOf" srcId="{EA78B93A-0BA0-4DD8-BC31-5323F85B6DBB}" destId="{126C6690-56CF-4EB8-B441-1A1629582CA1}" srcOrd="4" destOrd="0" presId="urn:microsoft.com/office/officeart/2005/8/layout/chevron2"/>
    <dgm:cxn modelId="{C441928F-1E41-4D52-BB41-C1E5C6602937}" type="presParOf" srcId="{126C6690-56CF-4EB8-B441-1A1629582CA1}" destId="{754C727C-C76C-4D88-B5C7-D5A7CE079200}" srcOrd="0" destOrd="0" presId="urn:microsoft.com/office/officeart/2005/8/layout/chevron2"/>
    <dgm:cxn modelId="{688048B7-585C-4620-9B16-33E67D68BAB3}" type="presParOf" srcId="{126C6690-56CF-4EB8-B441-1A1629582CA1}" destId="{261B0F7D-ABB1-4AF9-B4F5-0BEABC85F172}" srcOrd="1" destOrd="0" presId="urn:microsoft.com/office/officeart/2005/8/layout/chevron2"/>
    <dgm:cxn modelId="{74055B7A-24B8-4798-AD60-2763969D9CC1}" type="presParOf" srcId="{EA78B93A-0BA0-4DD8-BC31-5323F85B6DBB}" destId="{8161AF75-D742-4178-ACE6-00B942C105E9}" srcOrd="5" destOrd="0" presId="urn:microsoft.com/office/officeart/2005/8/layout/chevron2"/>
    <dgm:cxn modelId="{88DF488B-F91A-40C1-91D2-5AD459C0DD03}" type="presParOf" srcId="{EA78B93A-0BA0-4DD8-BC31-5323F85B6DBB}" destId="{82DED3EE-7671-41DC-B0DB-DC286A2BD08E}" srcOrd="6" destOrd="0" presId="urn:microsoft.com/office/officeart/2005/8/layout/chevron2"/>
    <dgm:cxn modelId="{2923FDDF-EB52-4D5B-9960-A66160F066BA}" type="presParOf" srcId="{82DED3EE-7671-41DC-B0DB-DC286A2BD08E}" destId="{78DA0443-D224-49D7-9AD5-74699724F643}" srcOrd="0" destOrd="0" presId="urn:microsoft.com/office/officeart/2005/8/layout/chevron2"/>
    <dgm:cxn modelId="{0179F698-4331-42D8-AA83-92C855A047CA}" type="presParOf" srcId="{82DED3EE-7671-41DC-B0DB-DC286A2BD08E}" destId="{076A25DD-84A3-4B50-BBFC-F0F89C678451}" srcOrd="1" destOrd="0" presId="urn:microsoft.com/office/officeart/2005/8/layout/chevron2"/>
    <dgm:cxn modelId="{74488054-721E-458B-8F9C-9F7483E5CBE9}" type="presParOf" srcId="{EA78B93A-0BA0-4DD8-BC31-5323F85B6DBB}" destId="{D15A150C-E65D-4561-8653-777238E99146}" srcOrd="7" destOrd="0" presId="urn:microsoft.com/office/officeart/2005/8/layout/chevron2"/>
    <dgm:cxn modelId="{CA9E52B7-637A-493D-9C9C-830407703AD8}" type="presParOf" srcId="{EA78B93A-0BA0-4DD8-BC31-5323F85B6DBB}" destId="{4B2FA564-3171-460A-A824-E92668144770}" srcOrd="8" destOrd="0" presId="urn:microsoft.com/office/officeart/2005/8/layout/chevron2"/>
    <dgm:cxn modelId="{35098D2C-0FE1-43D7-B5BB-C61DFD1513C7}" type="presParOf" srcId="{4B2FA564-3171-460A-A824-E92668144770}" destId="{050021A3-AB33-46C6-8E93-619ED8D1086F}" srcOrd="0" destOrd="0" presId="urn:microsoft.com/office/officeart/2005/8/layout/chevron2"/>
    <dgm:cxn modelId="{1C519841-BF4A-459F-A0BC-066C5190376D}" type="presParOf" srcId="{4B2FA564-3171-460A-A824-E92668144770}" destId="{BB3894B4-212B-4C84-88FB-177271A76306}"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38BFEC7-0A77-48B6-8186-2D08526DBEE3}" type="doc">
      <dgm:prSet loTypeId="urn:microsoft.com/office/officeart/2005/8/layout/funnel1" loCatId="relationship" qsTypeId="urn:microsoft.com/office/officeart/2005/8/quickstyle/simple1" qsCatId="simple" csTypeId="urn:microsoft.com/office/officeart/2005/8/colors/accent1_2" csCatId="accent1" phldr="1"/>
      <dgm:spPr/>
      <dgm:t>
        <a:bodyPr/>
        <a:lstStyle/>
        <a:p>
          <a:endParaRPr lang="en-US"/>
        </a:p>
      </dgm:t>
    </dgm:pt>
    <dgm:pt modelId="{C6EC6095-402F-4600-92C2-2B4855B70E52}">
      <dgm:prSet phldrT="[Text]"/>
      <dgm:spPr/>
      <dgm:t>
        <a:bodyPr/>
        <a:lstStyle/>
        <a:p>
          <a:r>
            <a:rPr lang="en-US" dirty="0"/>
            <a:t>Purchased components</a:t>
          </a:r>
        </a:p>
      </dgm:t>
    </dgm:pt>
    <dgm:pt modelId="{6AC1AB85-7C02-4308-B57E-36831F169345}" type="parTrans" cxnId="{CA38DF9E-5554-42AC-AFD2-0082B4F7C3C9}">
      <dgm:prSet/>
      <dgm:spPr/>
      <dgm:t>
        <a:bodyPr/>
        <a:lstStyle/>
        <a:p>
          <a:endParaRPr lang="en-US"/>
        </a:p>
      </dgm:t>
    </dgm:pt>
    <dgm:pt modelId="{524BA112-A921-45B9-ACE3-081C6ECBDB71}" type="sibTrans" cxnId="{CA38DF9E-5554-42AC-AFD2-0082B4F7C3C9}">
      <dgm:prSet/>
      <dgm:spPr/>
      <dgm:t>
        <a:bodyPr/>
        <a:lstStyle/>
        <a:p>
          <a:endParaRPr lang="en-US"/>
        </a:p>
      </dgm:t>
    </dgm:pt>
    <dgm:pt modelId="{D3102B35-2247-4B90-9E2F-E6E23AB72FD9}">
      <dgm:prSet phldrT="[Text]"/>
      <dgm:spPr/>
      <dgm:t>
        <a:bodyPr/>
        <a:lstStyle/>
        <a:p>
          <a:r>
            <a:rPr lang="en-US" dirty="0"/>
            <a:t>Manufactured components</a:t>
          </a:r>
        </a:p>
      </dgm:t>
    </dgm:pt>
    <dgm:pt modelId="{B6C689B1-DE3D-4810-A675-5366E11EE966}" type="parTrans" cxnId="{5211D34A-6AFA-4253-A198-85E0440796D6}">
      <dgm:prSet/>
      <dgm:spPr/>
      <dgm:t>
        <a:bodyPr/>
        <a:lstStyle/>
        <a:p>
          <a:endParaRPr lang="en-US"/>
        </a:p>
      </dgm:t>
    </dgm:pt>
    <dgm:pt modelId="{E4D8DFB4-6521-4336-91B8-AAA1DB8FF886}" type="sibTrans" cxnId="{5211D34A-6AFA-4253-A198-85E0440796D6}">
      <dgm:prSet/>
      <dgm:spPr/>
      <dgm:t>
        <a:bodyPr/>
        <a:lstStyle/>
        <a:p>
          <a:endParaRPr lang="en-US"/>
        </a:p>
      </dgm:t>
    </dgm:pt>
    <dgm:pt modelId="{12402802-BC3C-46C3-8184-18B2534B6C89}">
      <dgm:prSet phldrT="[Text]"/>
      <dgm:spPr/>
      <dgm:t>
        <a:bodyPr/>
        <a:lstStyle/>
        <a:p>
          <a:r>
            <a:rPr lang="en-US" dirty="0"/>
            <a:t>Installation</a:t>
          </a:r>
        </a:p>
      </dgm:t>
    </dgm:pt>
    <dgm:pt modelId="{0C2D08F0-F0F0-40DA-93C0-C97B75F5DB7A}" type="parTrans" cxnId="{8D4FEF52-3A8D-4B9B-970B-B580B4A220B8}">
      <dgm:prSet/>
      <dgm:spPr/>
      <dgm:t>
        <a:bodyPr/>
        <a:lstStyle/>
        <a:p>
          <a:endParaRPr lang="en-US"/>
        </a:p>
      </dgm:t>
    </dgm:pt>
    <dgm:pt modelId="{FD5E14C4-9D58-491D-955F-80BEA8672A54}" type="sibTrans" cxnId="{8D4FEF52-3A8D-4B9B-970B-B580B4A220B8}">
      <dgm:prSet/>
      <dgm:spPr/>
      <dgm:t>
        <a:bodyPr/>
        <a:lstStyle/>
        <a:p>
          <a:endParaRPr lang="en-US"/>
        </a:p>
      </dgm:t>
    </dgm:pt>
    <dgm:pt modelId="{35DCCFD1-E307-4466-B27B-91EABC664FC7}">
      <dgm:prSet phldrT="[Text]"/>
      <dgm:spPr/>
      <dgm:t>
        <a:bodyPr/>
        <a:lstStyle/>
        <a:p>
          <a:r>
            <a:rPr lang="en-US" dirty="0"/>
            <a:t>Single contract</a:t>
          </a:r>
        </a:p>
      </dgm:t>
    </dgm:pt>
    <dgm:pt modelId="{91BA3847-8F38-45DD-BE21-77E4A18436EF}" type="parTrans" cxnId="{E4572C07-6F21-4E38-BCAA-C63487230180}">
      <dgm:prSet/>
      <dgm:spPr/>
      <dgm:t>
        <a:bodyPr/>
        <a:lstStyle/>
        <a:p>
          <a:endParaRPr lang="en-US"/>
        </a:p>
      </dgm:t>
    </dgm:pt>
    <dgm:pt modelId="{9A8CBBDD-ECE8-4A3A-BE70-D425C57025AA}" type="sibTrans" cxnId="{E4572C07-6F21-4E38-BCAA-C63487230180}">
      <dgm:prSet/>
      <dgm:spPr/>
      <dgm:t>
        <a:bodyPr/>
        <a:lstStyle/>
        <a:p>
          <a:endParaRPr lang="en-US"/>
        </a:p>
      </dgm:t>
    </dgm:pt>
    <dgm:pt modelId="{1529B44F-466D-4040-A6FD-E566D5CF005A}" type="pres">
      <dgm:prSet presAssocID="{538BFEC7-0A77-48B6-8186-2D08526DBEE3}" presName="Name0" presStyleCnt="0">
        <dgm:presLayoutVars>
          <dgm:chMax val="4"/>
          <dgm:resizeHandles val="exact"/>
        </dgm:presLayoutVars>
      </dgm:prSet>
      <dgm:spPr/>
    </dgm:pt>
    <dgm:pt modelId="{E84ACAF2-E632-43B9-9144-772BE3DF3BFF}" type="pres">
      <dgm:prSet presAssocID="{538BFEC7-0A77-48B6-8186-2D08526DBEE3}" presName="ellipse" presStyleLbl="trBgShp" presStyleIdx="0" presStyleCnt="1"/>
      <dgm:spPr/>
    </dgm:pt>
    <dgm:pt modelId="{996626BF-7F9C-4733-A0D3-BAEB4A37F2F6}" type="pres">
      <dgm:prSet presAssocID="{538BFEC7-0A77-48B6-8186-2D08526DBEE3}" presName="arrow1" presStyleLbl="fgShp" presStyleIdx="0" presStyleCnt="1"/>
      <dgm:spPr/>
    </dgm:pt>
    <dgm:pt modelId="{E0BB73E9-9E12-4E63-9D2B-F9DD0CD5B97E}" type="pres">
      <dgm:prSet presAssocID="{538BFEC7-0A77-48B6-8186-2D08526DBEE3}" presName="rectangle" presStyleLbl="revTx" presStyleIdx="0" presStyleCnt="1">
        <dgm:presLayoutVars>
          <dgm:bulletEnabled val="1"/>
        </dgm:presLayoutVars>
      </dgm:prSet>
      <dgm:spPr/>
    </dgm:pt>
    <dgm:pt modelId="{EEA18036-1B73-4D62-9598-44C40DA4BB2E}" type="pres">
      <dgm:prSet presAssocID="{D3102B35-2247-4B90-9E2F-E6E23AB72FD9}" presName="item1" presStyleLbl="node1" presStyleIdx="0" presStyleCnt="3">
        <dgm:presLayoutVars>
          <dgm:bulletEnabled val="1"/>
        </dgm:presLayoutVars>
      </dgm:prSet>
      <dgm:spPr/>
    </dgm:pt>
    <dgm:pt modelId="{7DE17620-3856-43B8-AAD0-F64B7F35E9DF}" type="pres">
      <dgm:prSet presAssocID="{12402802-BC3C-46C3-8184-18B2534B6C89}" presName="item2" presStyleLbl="node1" presStyleIdx="1" presStyleCnt="3">
        <dgm:presLayoutVars>
          <dgm:bulletEnabled val="1"/>
        </dgm:presLayoutVars>
      </dgm:prSet>
      <dgm:spPr/>
    </dgm:pt>
    <dgm:pt modelId="{038AF2A1-F04E-468E-ADB7-DA899B5F12ED}" type="pres">
      <dgm:prSet presAssocID="{35DCCFD1-E307-4466-B27B-91EABC664FC7}" presName="item3" presStyleLbl="node1" presStyleIdx="2" presStyleCnt="3">
        <dgm:presLayoutVars>
          <dgm:bulletEnabled val="1"/>
        </dgm:presLayoutVars>
      </dgm:prSet>
      <dgm:spPr/>
    </dgm:pt>
    <dgm:pt modelId="{54A351A1-727F-4E2B-B01A-B3849826A776}" type="pres">
      <dgm:prSet presAssocID="{538BFEC7-0A77-48B6-8186-2D08526DBEE3}" presName="funnel" presStyleLbl="trAlignAcc1" presStyleIdx="0" presStyleCnt="1"/>
      <dgm:spPr/>
    </dgm:pt>
  </dgm:ptLst>
  <dgm:cxnLst>
    <dgm:cxn modelId="{E4572C07-6F21-4E38-BCAA-C63487230180}" srcId="{538BFEC7-0A77-48B6-8186-2D08526DBEE3}" destId="{35DCCFD1-E307-4466-B27B-91EABC664FC7}" srcOrd="3" destOrd="0" parTransId="{91BA3847-8F38-45DD-BE21-77E4A18436EF}" sibTransId="{9A8CBBDD-ECE8-4A3A-BE70-D425C57025AA}"/>
    <dgm:cxn modelId="{A4D2A24A-370C-4DC0-8B8E-CE153D93A6BC}" type="presOf" srcId="{538BFEC7-0A77-48B6-8186-2D08526DBEE3}" destId="{1529B44F-466D-4040-A6FD-E566D5CF005A}" srcOrd="0" destOrd="0" presId="urn:microsoft.com/office/officeart/2005/8/layout/funnel1"/>
    <dgm:cxn modelId="{5211D34A-6AFA-4253-A198-85E0440796D6}" srcId="{538BFEC7-0A77-48B6-8186-2D08526DBEE3}" destId="{D3102B35-2247-4B90-9E2F-E6E23AB72FD9}" srcOrd="1" destOrd="0" parTransId="{B6C689B1-DE3D-4810-A675-5366E11EE966}" sibTransId="{E4D8DFB4-6521-4336-91B8-AAA1DB8FF886}"/>
    <dgm:cxn modelId="{8D4FEF52-3A8D-4B9B-970B-B580B4A220B8}" srcId="{538BFEC7-0A77-48B6-8186-2D08526DBEE3}" destId="{12402802-BC3C-46C3-8184-18B2534B6C89}" srcOrd="2" destOrd="0" parTransId="{0C2D08F0-F0F0-40DA-93C0-C97B75F5DB7A}" sibTransId="{FD5E14C4-9D58-491D-955F-80BEA8672A54}"/>
    <dgm:cxn modelId="{6EE5D276-8466-48CB-B7A4-FC8CF719716A}" type="presOf" srcId="{D3102B35-2247-4B90-9E2F-E6E23AB72FD9}" destId="{7DE17620-3856-43B8-AAD0-F64B7F35E9DF}" srcOrd="0" destOrd="0" presId="urn:microsoft.com/office/officeart/2005/8/layout/funnel1"/>
    <dgm:cxn modelId="{CA38DF9E-5554-42AC-AFD2-0082B4F7C3C9}" srcId="{538BFEC7-0A77-48B6-8186-2D08526DBEE3}" destId="{C6EC6095-402F-4600-92C2-2B4855B70E52}" srcOrd="0" destOrd="0" parTransId="{6AC1AB85-7C02-4308-B57E-36831F169345}" sibTransId="{524BA112-A921-45B9-ACE3-081C6ECBDB71}"/>
    <dgm:cxn modelId="{797CADA4-7A82-45F8-AB1F-663D61BD2336}" type="presOf" srcId="{12402802-BC3C-46C3-8184-18B2534B6C89}" destId="{EEA18036-1B73-4D62-9598-44C40DA4BB2E}" srcOrd="0" destOrd="0" presId="urn:microsoft.com/office/officeart/2005/8/layout/funnel1"/>
    <dgm:cxn modelId="{1623B5C5-075B-4270-A048-71A8C3FE49C2}" type="presOf" srcId="{C6EC6095-402F-4600-92C2-2B4855B70E52}" destId="{038AF2A1-F04E-468E-ADB7-DA899B5F12ED}" srcOrd="0" destOrd="0" presId="urn:microsoft.com/office/officeart/2005/8/layout/funnel1"/>
    <dgm:cxn modelId="{925D88C6-6F62-4028-A55B-07C816E07D8A}" type="presOf" srcId="{35DCCFD1-E307-4466-B27B-91EABC664FC7}" destId="{E0BB73E9-9E12-4E63-9D2B-F9DD0CD5B97E}" srcOrd="0" destOrd="0" presId="urn:microsoft.com/office/officeart/2005/8/layout/funnel1"/>
    <dgm:cxn modelId="{A027E1D1-AC23-4752-A1E4-13DC5DC78BD8}" type="presParOf" srcId="{1529B44F-466D-4040-A6FD-E566D5CF005A}" destId="{E84ACAF2-E632-43B9-9144-772BE3DF3BFF}" srcOrd="0" destOrd="0" presId="urn:microsoft.com/office/officeart/2005/8/layout/funnel1"/>
    <dgm:cxn modelId="{06434412-EC57-4DAC-90E6-9A9F7EDB211F}" type="presParOf" srcId="{1529B44F-466D-4040-A6FD-E566D5CF005A}" destId="{996626BF-7F9C-4733-A0D3-BAEB4A37F2F6}" srcOrd="1" destOrd="0" presId="urn:microsoft.com/office/officeart/2005/8/layout/funnel1"/>
    <dgm:cxn modelId="{49283A76-B256-442B-856B-A367332C1635}" type="presParOf" srcId="{1529B44F-466D-4040-A6FD-E566D5CF005A}" destId="{E0BB73E9-9E12-4E63-9D2B-F9DD0CD5B97E}" srcOrd="2" destOrd="0" presId="urn:microsoft.com/office/officeart/2005/8/layout/funnel1"/>
    <dgm:cxn modelId="{68019BB2-D380-41C1-B6BA-7E33EC129F37}" type="presParOf" srcId="{1529B44F-466D-4040-A6FD-E566D5CF005A}" destId="{EEA18036-1B73-4D62-9598-44C40DA4BB2E}" srcOrd="3" destOrd="0" presId="urn:microsoft.com/office/officeart/2005/8/layout/funnel1"/>
    <dgm:cxn modelId="{AFB4F03A-C5C5-4F9C-B959-7D4FD098FD16}" type="presParOf" srcId="{1529B44F-466D-4040-A6FD-E566D5CF005A}" destId="{7DE17620-3856-43B8-AAD0-F64B7F35E9DF}" srcOrd="4" destOrd="0" presId="urn:microsoft.com/office/officeart/2005/8/layout/funnel1"/>
    <dgm:cxn modelId="{63C6E4C3-BBD8-4743-9D0B-5CADAAC58EBE}" type="presParOf" srcId="{1529B44F-466D-4040-A6FD-E566D5CF005A}" destId="{038AF2A1-F04E-468E-ADB7-DA899B5F12ED}" srcOrd="5" destOrd="0" presId="urn:microsoft.com/office/officeart/2005/8/layout/funnel1"/>
    <dgm:cxn modelId="{4046C45F-A025-4DAD-87D5-742FB8404CE5}" type="presParOf" srcId="{1529B44F-466D-4040-A6FD-E566D5CF005A}" destId="{54A351A1-727F-4E2B-B01A-B3849826A776}" srcOrd="6" destOrd="0" presId="urn:microsoft.com/office/officeart/2005/8/layout/funne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BF7A017-F47E-4F06-AE12-4ECF56AA192F}" type="doc">
      <dgm:prSet loTypeId="urn:microsoft.com/office/officeart/2005/8/layout/funnel1" loCatId="relationship" qsTypeId="urn:microsoft.com/office/officeart/2005/8/quickstyle/simple1" qsCatId="simple" csTypeId="urn:microsoft.com/office/officeart/2005/8/colors/accent1_2" csCatId="accent1" phldr="1"/>
      <dgm:spPr/>
      <dgm:t>
        <a:bodyPr/>
        <a:lstStyle/>
        <a:p>
          <a:endParaRPr lang="en-US"/>
        </a:p>
      </dgm:t>
    </dgm:pt>
    <dgm:pt modelId="{287E481A-101C-4CAF-AD2D-BDFFA81C1789}">
      <dgm:prSet phldrT="[Text]"/>
      <dgm:spPr/>
      <dgm:t>
        <a:bodyPr/>
        <a:lstStyle/>
        <a:p>
          <a:r>
            <a:rPr lang="en-US" dirty="0"/>
            <a:t>Two year service plan</a:t>
          </a:r>
        </a:p>
      </dgm:t>
    </dgm:pt>
    <dgm:pt modelId="{23250C99-AC6E-4594-9D7A-D8F3F5538539}" type="parTrans" cxnId="{0B8E3E94-F748-41CD-82CD-419B88654D8F}">
      <dgm:prSet/>
      <dgm:spPr/>
      <dgm:t>
        <a:bodyPr/>
        <a:lstStyle/>
        <a:p>
          <a:endParaRPr lang="en-US"/>
        </a:p>
      </dgm:t>
    </dgm:pt>
    <dgm:pt modelId="{1656BB08-0EA2-4087-BC44-06C495FDD56B}" type="sibTrans" cxnId="{0B8E3E94-F748-41CD-82CD-419B88654D8F}">
      <dgm:prSet/>
      <dgm:spPr/>
      <dgm:t>
        <a:bodyPr/>
        <a:lstStyle/>
        <a:p>
          <a:endParaRPr lang="en-US"/>
        </a:p>
      </dgm:t>
    </dgm:pt>
    <dgm:pt modelId="{2D0DB155-AFDF-4A16-A795-30C13870D316}">
      <dgm:prSet phldrT="[Text]" custT="1"/>
      <dgm:spPr/>
      <dgm:t>
        <a:bodyPr/>
        <a:lstStyle/>
        <a:p>
          <a:r>
            <a:rPr lang="en-US" sz="6300" dirty="0"/>
            <a:t>Separate contract</a:t>
          </a:r>
        </a:p>
      </dgm:t>
    </dgm:pt>
    <dgm:pt modelId="{C7C5DAC5-1E9A-4894-9213-7E1C90BEAA57}" type="parTrans" cxnId="{360B973C-3692-4405-AAAE-CD3583F51CE9}">
      <dgm:prSet/>
      <dgm:spPr/>
      <dgm:t>
        <a:bodyPr/>
        <a:lstStyle/>
        <a:p>
          <a:endParaRPr lang="en-US"/>
        </a:p>
      </dgm:t>
    </dgm:pt>
    <dgm:pt modelId="{B65D3232-4BA3-4EE9-A7F1-71A31FCDF3D7}" type="sibTrans" cxnId="{360B973C-3692-4405-AAAE-CD3583F51CE9}">
      <dgm:prSet/>
      <dgm:spPr/>
      <dgm:t>
        <a:bodyPr/>
        <a:lstStyle/>
        <a:p>
          <a:endParaRPr lang="en-US"/>
        </a:p>
      </dgm:t>
    </dgm:pt>
    <dgm:pt modelId="{7CF991CD-64FA-4653-8DA7-5EE0AF72688D}" type="pres">
      <dgm:prSet presAssocID="{0BF7A017-F47E-4F06-AE12-4ECF56AA192F}" presName="Name0" presStyleCnt="0">
        <dgm:presLayoutVars>
          <dgm:chMax val="4"/>
          <dgm:resizeHandles val="exact"/>
        </dgm:presLayoutVars>
      </dgm:prSet>
      <dgm:spPr/>
    </dgm:pt>
    <dgm:pt modelId="{EAC1FC44-FC39-43C1-A45F-DAB5DF678B69}" type="pres">
      <dgm:prSet presAssocID="{0BF7A017-F47E-4F06-AE12-4ECF56AA192F}" presName="ellipse" presStyleLbl="trBgShp" presStyleIdx="0" presStyleCnt="1"/>
      <dgm:spPr/>
    </dgm:pt>
    <dgm:pt modelId="{EF694423-D9C2-453F-8288-774F608EFD16}" type="pres">
      <dgm:prSet presAssocID="{0BF7A017-F47E-4F06-AE12-4ECF56AA192F}" presName="arrow1" presStyleLbl="fgShp" presStyleIdx="0" presStyleCnt="1"/>
      <dgm:spPr/>
    </dgm:pt>
    <dgm:pt modelId="{3E13A37D-2083-427D-856E-95FDCFDAD4F4}" type="pres">
      <dgm:prSet presAssocID="{0BF7A017-F47E-4F06-AE12-4ECF56AA192F}" presName="rectangle" presStyleLbl="revTx" presStyleIdx="0" presStyleCnt="1" custScaleX="129118">
        <dgm:presLayoutVars>
          <dgm:bulletEnabled val="1"/>
        </dgm:presLayoutVars>
      </dgm:prSet>
      <dgm:spPr/>
    </dgm:pt>
    <dgm:pt modelId="{3ED0DAF1-0001-447A-B0D7-8E1E827738DC}" type="pres">
      <dgm:prSet presAssocID="{2D0DB155-AFDF-4A16-A795-30C13870D316}" presName="item1" presStyleLbl="node1" presStyleIdx="0" presStyleCnt="1" custLinFactNeighborX="14966" custLinFactNeighborY="1153">
        <dgm:presLayoutVars>
          <dgm:bulletEnabled val="1"/>
        </dgm:presLayoutVars>
      </dgm:prSet>
      <dgm:spPr/>
    </dgm:pt>
    <dgm:pt modelId="{301D1111-E5AE-4440-B94A-C584B21BCDFA}" type="pres">
      <dgm:prSet presAssocID="{0BF7A017-F47E-4F06-AE12-4ECF56AA192F}" presName="funnel" presStyleLbl="trAlignAcc1" presStyleIdx="0" presStyleCnt="1" custScaleX="110084" custScaleY="110054"/>
      <dgm:spPr/>
    </dgm:pt>
  </dgm:ptLst>
  <dgm:cxnLst>
    <dgm:cxn modelId="{360B973C-3692-4405-AAAE-CD3583F51CE9}" srcId="{0BF7A017-F47E-4F06-AE12-4ECF56AA192F}" destId="{2D0DB155-AFDF-4A16-A795-30C13870D316}" srcOrd="1" destOrd="0" parTransId="{C7C5DAC5-1E9A-4894-9213-7E1C90BEAA57}" sibTransId="{B65D3232-4BA3-4EE9-A7F1-71A31FCDF3D7}"/>
    <dgm:cxn modelId="{5E750567-5528-41B4-A99B-98FDBA17C05A}" type="presOf" srcId="{0BF7A017-F47E-4F06-AE12-4ECF56AA192F}" destId="{7CF991CD-64FA-4653-8DA7-5EE0AF72688D}" srcOrd="0" destOrd="0" presId="urn:microsoft.com/office/officeart/2005/8/layout/funnel1"/>
    <dgm:cxn modelId="{5D9E2859-64C5-4792-A2D4-CF4A41C82BC6}" type="presOf" srcId="{287E481A-101C-4CAF-AD2D-BDFFA81C1789}" destId="{3ED0DAF1-0001-447A-B0D7-8E1E827738DC}" srcOrd="0" destOrd="0" presId="urn:microsoft.com/office/officeart/2005/8/layout/funnel1"/>
    <dgm:cxn modelId="{0B8E3E94-F748-41CD-82CD-419B88654D8F}" srcId="{0BF7A017-F47E-4F06-AE12-4ECF56AA192F}" destId="{287E481A-101C-4CAF-AD2D-BDFFA81C1789}" srcOrd="0" destOrd="0" parTransId="{23250C99-AC6E-4594-9D7A-D8F3F5538539}" sibTransId="{1656BB08-0EA2-4087-BC44-06C495FDD56B}"/>
    <dgm:cxn modelId="{42B0CCE4-8FE3-4489-8004-D38654A787F8}" type="presOf" srcId="{2D0DB155-AFDF-4A16-A795-30C13870D316}" destId="{3E13A37D-2083-427D-856E-95FDCFDAD4F4}" srcOrd="0" destOrd="0" presId="urn:microsoft.com/office/officeart/2005/8/layout/funnel1"/>
    <dgm:cxn modelId="{5197C89F-4C9A-4F34-BF93-549D0DA75347}" type="presParOf" srcId="{7CF991CD-64FA-4653-8DA7-5EE0AF72688D}" destId="{EAC1FC44-FC39-43C1-A45F-DAB5DF678B69}" srcOrd="0" destOrd="0" presId="urn:microsoft.com/office/officeart/2005/8/layout/funnel1"/>
    <dgm:cxn modelId="{67B3F056-ACB1-4420-B97F-DF00DDBF214D}" type="presParOf" srcId="{7CF991CD-64FA-4653-8DA7-5EE0AF72688D}" destId="{EF694423-D9C2-453F-8288-774F608EFD16}" srcOrd="1" destOrd="0" presId="urn:microsoft.com/office/officeart/2005/8/layout/funnel1"/>
    <dgm:cxn modelId="{99E6E6D1-F893-4592-9C97-41001B0B25B2}" type="presParOf" srcId="{7CF991CD-64FA-4653-8DA7-5EE0AF72688D}" destId="{3E13A37D-2083-427D-856E-95FDCFDAD4F4}" srcOrd="2" destOrd="0" presId="urn:microsoft.com/office/officeart/2005/8/layout/funnel1"/>
    <dgm:cxn modelId="{1620BC27-7884-4581-B9EE-C4DD1CABC71C}" type="presParOf" srcId="{7CF991CD-64FA-4653-8DA7-5EE0AF72688D}" destId="{3ED0DAF1-0001-447A-B0D7-8E1E827738DC}" srcOrd="3" destOrd="0" presId="urn:microsoft.com/office/officeart/2005/8/layout/funnel1"/>
    <dgm:cxn modelId="{CE9E911B-3BEB-490E-891C-3ED00764C5FC}" type="presParOf" srcId="{7CF991CD-64FA-4653-8DA7-5EE0AF72688D}" destId="{301D1111-E5AE-4440-B94A-C584B21BCDFA}" srcOrd="4" destOrd="0" presId="urn:microsoft.com/office/officeart/2005/8/layout/funnel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C103FE8-D518-4150-AF42-AC279E673DA4}"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06D536DA-0190-43CE-9B9F-981FA22F8581}">
      <dgm:prSet phldrT="[Text]"/>
      <dgm:spPr/>
      <dgm:t>
        <a:bodyPr/>
        <a:lstStyle/>
        <a:p>
          <a:r>
            <a:rPr lang="en-US" dirty="0"/>
            <a:t>Step 1</a:t>
          </a:r>
        </a:p>
      </dgm:t>
    </dgm:pt>
    <dgm:pt modelId="{7EC75CB3-BFFD-436B-9CCC-7061CE7C4324}" type="parTrans" cxnId="{2BD6F12E-2F23-4BEA-B198-EA352E7D57A9}">
      <dgm:prSet/>
      <dgm:spPr/>
      <dgm:t>
        <a:bodyPr/>
        <a:lstStyle/>
        <a:p>
          <a:endParaRPr lang="en-US"/>
        </a:p>
      </dgm:t>
    </dgm:pt>
    <dgm:pt modelId="{DC04161C-5051-4802-B7D0-AA2FD80A52AA}" type="sibTrans" cxnId="{2BD6F12E-2F23-4BEA-B198-EA352E7D57A9}">
      <dgm:prSet/>
      <dgm:spPr/>
      <dgm:t>
        <a:bodyPr/>
        <a:lstStyle/>
        <a:p>
          <a:endParaRPr lang="en-US"/>
        </a:p>
      </dgm:t>
    </dgm:pt>
    <dgm:pt modelId="{38A9D5A4-28F6-4797-BF83-FB56D246AA8C}">
      <dgm:prSet phldrT="[Text]"/>
      <dgm:spPr/>
      <dgm:t>
        <a:bodyPr/>
        <a:lstStyle/>
        <a:p>
          <a:r>
            <a:rPr lang="en-US" dirty="0"/>
            <a:t>Identify the contract with the customer</a:t>
          </a:r>
        </a:p>
      </dgm:t>
    </dgm:pt>
    <dgm:pt modelId="{A935A979-AB07-4205-A7E7-DF61FE2F2489}" type="parTrans" cxnId="{535AE52D-6F99-405D-A6E1-D18D1C938334}">
      <dgm:prSet/>
      <dgm:spPr/>
      <dgm:t>
        <a:bodyPr/>
        <a:lstStyle/>
        <a:p>
          <a:endParaRPr lang="en-US"/>
        </a:p>
      </dgm:t>
    </dgm:pt>
    <dgm:pt modelId="{20782A5A-BD36-4FB4-853B-5A3190AAA60E}" type="sibTrans" cxnId="{535AE52D-6F99-405D-A6E1-D18D1C938334}">
      <dgm:prSet/>
      <dgm:spPr/>
      <dgm:t>
        <a:bodyPr/>
        <a:lstStyle/>
        <a:p>
          <a:endParaRPr lang="en-US"/>
        </a:p>
      </dgm:t>
    </dgm:pt>
    <dgm:pt modelId="{112A9227-28BC-47BB-9F71-613C8398FA61}">
      <dgm:prSet phldrT="[Text]"/>
      <dgm:spPr/>
      <dgm:t>
        <a:bodyPr/>
        <a:lstStyle/>
        <a:p>
          <a:r>
            <a:rPr lang="en-US" dirty="0"/>
            <a:t>Step 2</a:t>
          </a:r>
        </a:p>
      </dgm:t>
    </dgm:pt>
    <dgm:pt modelId="{5BF9E16B-BFFB-45C8-A242-D95E382AFF41}" type="parTrans" cxnId="{B89FE4D9-23A7-4365-8A63-1823961F0936}">
      <dgm:prSet/>
      <dgm:spPr/>
      <dgm:t>
        <a:bodyPr/>
        <a:lstStyle/>
        <a:p>
          <a:endParaRPr lang="en-US"/>
        </a:p>
      </dgm:t>
    </dgm:pt>
    <dgm:pt modelId="{5472125B-E47E-4211-98D8-57A1A4F1EB8A}" type="sibTrans" cxnId="{B89FE4D9-23A7-4365-8A63-1823961F0936}">
      <dgm:prSet/>
      <dgm:spPr/>
      <dgm:t>
        <a:bodyPr/>
        <a:lstStyle/>
        <a:p>
          <a:endParaRPr lang="en-US"/>
        </a:p>
      </dgm:t>
    </dgm:pt>
    <dgm:pt modelId="{FFA935B1-F5C1-4341-9A9F-88D38A7C7970}">
      <dgm:prSet phldrT="[Text]"/>
      <dgm:spPr/>
      <dgm:t>
        <a:bodyPr/>
        <a:lstStyle/>
        <a:p>
          <a:r>
            <a:rPr lang="en-US" dirty="0"/>
            <a:t>Identify separate performance obligations</a:t>
          </a:r>
        </a:p>
      </dgm:t>
    </dgm:pt>
    <dgm:pt modelId="{9BAE7420-A027-4461-8D9C-C7F184F91793}" type="parTrans" cxnId="{D86AFE5A-AC98-4449-96FB-38CCF06C39A8}">
      <dgm:prSet/>
      <dgm:spPr/>
      <dgm:t>
        <a:bodyPr/>
        <a:lstStyle/>
        <a:p>
          <a:endParaRPr lang="en-US"/>
        </a:p>
      </dgm:t>
    </dgm:pt>
    <dgm:pt modelId="{49F30A98-048B-417F-8C1C-A8A3D5F1C8E8}" type="sibTrans" cxnId="{D86AFE5A-AC98-4449-96FB-38CCF06C39A8}">
      <dgm:prSet/>
      <dgm:spPr/>
      <dgm:t>
        <a:bodyPr/>
        <a:lstStyle/>
        <a:p>
          <a:endParaRPr lang="en-US"/>
        </a:p>
      </dgm:t>
    </dgm:pt>
    <dgm:pt modelId="{C3EAA438-DFF4-4DA6-96C1-AF2AB5DAAD8D}">
      <dgm:prSet phldrT="[Text]"/>
      <dgm:spPr/>
      <dgm:t>
        <a:bodyPr/>
        <a:lstStyle/>
        <a:p>
          <a:r>
            <a:rPr lang="en-US" dirty="0"/>
            <a:t>Step 3</a:t>
          </a:r>
        </a:p>
      </dgm:t>
    </dgm:pt>
    <dgm:pt modelId="{0BDADB64-2E38-4FDE-9DAE-B0B7C82DC479}" type="parTrans" cxnId="{1FD70404-88CF-48F6-9FBD-9B3D0E23630A}">
      <dgm:prSet/>
      <dgm:spPr/>
      <dgm:t>
        <a:bodyPr/>
        <a:lstStyle/>
        <a:p>
          <a:endParaRPr lang="en-US"/>
        </a:p>
      </dgm:t>
    </dgm:pt>
    <dgm:pt modelId="{9C04A2A2-6424-4B3D-B822-EE19FA616424}" type="sibTrans" cxnId="{1FD70404-88CF-48F6-9FBD-9B3D0E23630A}">
      <dgm:prSet/>
      <dgm:spPr/>
      <dgm:t>
        <a:bodyPr/>
        <a:lstStyle/>
        <a:p>
          <a:endParaRPr lang="en-US"/>
        </a:p>
      </dgm:t>
    </dgm:pt>
    <dgm:pt modelId="{E2E0AB0E-3E57-4062-82BB-8ECA869EF762}">
      <dgm:prSet phldrT="[Text]"/>
      <dgm:spPr/>
      <dgm:t>
        <a:bodyPr/>
        <a:lstStyle/>
        <a:p>
          <a:r>
            <a:rPr lang="en-US" dirty="0"/>
            <a:t>Step 4</a:t>
          </a:r>
        </a:p>
      </dgm:t>
    </dgm:pt>
    <dgm:pt modelId="{9FED9198-A121-4E3B-AE9D-F8C69BB2ACE8}" type="parTrans" cxnId="{F59AF9EE-485A-4159-B129-C8A91B0A24CA}">
      <dgm:prSet/>
      <dgm:spPr/>
      <dgm:t>
        <a:bodyPr/>
        <a:lstStyle/>
        <a:p>
          <a:endParaRPr lang="en-US"/>
        </a:p>
      </dgm:t>
    </dgm:pt>
    <dgm:pt modelId="{F9BE9E47-30EC-44B6-8BD3-E557135585BF}" type="sibTrans" cxnId="{F59AF9EE-485A-4159-B129-C8A91B0A24CA}">
      <dgm:prSet/>
      <dgm:spPr/>
      <dgm:t>
        <a:bodyPr/>
        <a:lstStyle/>
        <a:p>
          <a:endParaRPr lang="en-US"/>
        </a:p>
      </dgm:t>
    </dgm:pt>
    <dgm:pt modelId="{19221E9B-5F57-44A4-B9DE-13151EB03A6C}">
      <dgm:prSet phldrT="[Text]"/>
      <dgm:spPr/>
      <dgm:t>
        <a:bodyPr/>
        <a:lstStyle/>
        <a:p>
          <a:r>
            <a:rPr lang="en-US" dirty="0"/>
            <a:t>Step 5</a:t>
          </a:r>
        </a:p>
      </dgm:t>
    </dgm:pt>
    <dgm:pt modelId="{E133091B-B732-401A-A086-4724B428BA20}" type="parTrans" cxnId="{50E8920A-AB6A-4D79-A2C7-36AE73E36806}">
      <dgm:prSet/>
      <dgm:spPr/>
      <dgm:t>
        <a:bodyPr/>
        <a:lstStyle/>
        <a:p>
          <a:endParaRPr lang="en-US"/>
        </a:p>
      </dgm:t>
    </dgm:pt>
    <dgm:pt modelId="{51169676-767D-46A3-8789-71AE1EBDBCEC}" type="sibTrans" cxnId="{50E8920A-AB6A-4D79-A2C7-36AE73E36806}">
      <dgm:prSet/>
      <dgm:spPr/>
      <dgm:t>
        <a:bodyPr/>
        <a:lstStyle/>
        <a:p>
          <a:endParaRPr lang="en-US"/>
        </a:p>
      </dgm:t>
    </dgm:pt>
    <dgm:pt modelId="{A8B6CF3E-422B-4DD9-9E55-84DE1F7AEF52}">
      <dgm:prSet/>
      <dgm:spPr/>
      <dgm:t>
        <a:bodyPr/>
        <a:lstStyle/>
        <a:p>
          <a:r>
            <a:rPr lang="en-US" dirty="0"/>
            <a:t>Determine transaction price</a:t>
          </a:r>
        </a:p>
      </dgm:t>
    </dgm:pt>
    <dgm:pt modelId="{56857A55-38F8-42B5-A60F-BA54CF28B061}" type="parTrans" cxnId="{90768D85-4643-433C-AA40-72DB27E028AE}">
      <dgm:prSet/>
      <dgm:spPr/>
      <dgm:t>
        <a:bodyPr/>
        <a:lstStyle/>
        <a:p>
          <a:endParaRPr lang="en-US"/>
        </a:p>
      </dgm:t>
    </dgm:pt>
    <dgm:pt modelId="{4EC3165A-823F-4435-9ED6-0A56A00DE068}" type="sibTrans" cxnId="{90768D85-4643-433C-AA40-72DB27E028AE}">
      <dgm:prSet/>
      <dgm:spPr/>
      <dgm:t>
        <a:bodyPr/>
        <a:lstStyle/>
        <a:p>
          <a:endParaRPr lang="en-US"/>
        </a:p>
      </dgm:t>
    </dgm:pt>
    <dgm:pt modelId="{F7D84872-C3A2-415D-A7E9-6841EC260D9E}">
      <dgm:prSet phldrT="[Text]"/>
      <dgm:spPr/>
      <dgm:t>
        <a:bodyPr/>
        <a:lstStyle/>
        <a:p>
          <a:r>
            <a:rPr lang="en-US" dirty="0"/>
            <a:t>Allocate transaction price to the separate performance obligations</a:t>
          </a:r>
        </a:p>
      </dgm:t>
    </dgm:pt>
    <dgm:pt modelId="{E48E307E-DB2B-4450-B105-0739405DF0A8}" type="parTrans" cxnId="{D0683885-70F6-41A8-A8EF-CE67C4DDA8BF}">
      <dgm:prSet/>
      <dgm:spPr/>
      <dgm:t>
        <a:bodyPr/>
        <a:lstStyle/>
        <a:p>
          <a:endParaRPr lang="en-US"/>
        </a:p>
      </dgm:t>
    </dgm:pt>
    <dgm:pt modelId="{5116F00E-5FF1-403E-BC64-11C795328DE2}" type="sibTrans" cxnId="{D0683885-70F6-41A8-A8EF-CE67C4DDA8BF}">
      <dgm:prSet/>
      <dgm:spPr/>
      <dgm:t>
        <a:bodyPr/>
        <a:lstStyle/>
        <a:p>
          <a:endParaRPr lang="en-US"/>
        </a:p>
      </dgm:t>
    </dgm:pt>
    <dgm:pt modelId="{AF2BA444-F627-4E6C-B8FC-5071A4E414BC}">
      <dgm:prSet phldrT="[Text]"/>
      <dgm:spPr/>
      <dgm:t>
        <a:bodyPr/>
        <a:lstStyle/>
        <a:p>
          <a:r>
            <a:rPr lang="en-US" dirty="0"/>
            <a:t>Recognize revenue as performance obligations satisfied</a:t>
          </a:r>
        </a:p>
      </dgm:t>
    </dgm:pt>
    <dgm:pt modelId="{C9573388-1647-48B8-B756-E4EEB580DF64}" type="parTrans" cxnId="{AB2C4EC4-E169-439C-83B6-B94459645622}">
      <dgm:prSet/>
      <dgm:spPr/>
      <dgm:t>
        <a:bodyPr/>
        <a:lstStyle/>
        <a:p>
          <a:endParaRPr lang="en-US"/>
        </a:p>
      </dgm:t>
    </dgm:pt>
    <dgm:pt modelId="{F95B2A02-CE42-44B1-BD99-A3980C1BA5DC}" type="sibTrans" cxnId="{AB2C4EC4-E169-439C-83B6-B94459645622}">
      <dgm:prSet/>
      <dgm:spPr/>
      <dgm:t>
        <a:bodyPr/>
        <a:lstStyle/>
        <a:p>
          <a:endParaRPr lang="en-US"/>
        </a:p>
      </dgm:t>
    </dgm:pt>
    <dgm:pt modelId="{EA78B93A-0BA0-4DD8-BC31-5323F85B6DBB}" type="pres">
      <dgm:prSet presAssocID="{3C103FE8-D518-4150-AF42-AC279E673DA4}" presName="linearFlow" presStyleCnt="0">
        <dgm:presLayoutVars>
          <dgm:dir/>
          <dgm:animLvl val="lvl"/>
          <dgm:resizeHandles val="exact"/>
        </dgm:presLayoutVars>
      </dgm:prSet>
      <dgm:spPr/>
    </dgm:pt>
    <dgm:pt modelId="{188EBCE4-8BD3-405E-BE34-907EBBAED4F1}" type="pres">
      <dgm:prSet presAssocID="{06D536DA-0190-43CE-9B9F-981FA22F8581}" presName="composite" presStyleCnt="0"/>
      <dgm:spPr/>
    </dgm:pt>
    <dgm:pt modelId="{F9190285-19B5-4FF8-BCAE-82CA60B24F26}" type="pres">
      <dgm:prSet presAssocID="{06D536DA-0190-43CE-9B9F-981FA22F8581}" presName="parentText" presStyleLbl="alignNode1" presStyleIdx="0" presStyleCnt="5">
        <dgm:presLayoutVars>
          <dgm:chMax val="1"/>
          <dgm:bulletEnabled val="1"/>
        </dgm:presLayoutVars>
      </dgm:prSet>
      <dgm:spPr/>
    </dgm:pt>
    <dgm:pt modelId="{401AF635-D426-45E5-A994-2B226B0E7462}" type="pres">
      <dgm:prSet presAssocID="{06D536DA-0190-43CE-9B9F-981FA22F8581}" presName="descendantText" presStyleLbl="alignAcc1" presStyleIdx="0" presStyleCnt="5">
        <dgm:presLayoutVars>
          <dgm:bulletEnabled val="1"/>
        </dgm:presLayoutVars>
      </dgm:prSet>
      <dgm:spPr/>
    </dgm:pt>
    <dgm:pt modelId="{73855426-51F9-43FB-9702-B679957438D4}" type="pres">
      <dgm:prSet presAssocID="{DC04161C-5051-4802-B7D0-AA2FD80A52AA}" presName="sp" presStyleCnt="0"/>
      <dgm:spPr/>
    </dgm:pt>
    <dgm:pt modelId="{76F3A2E3-E4B9-43F9-B795-AA89BEF364B6}" type="pres">
      <dgm:prSet presAssocID="{112A9227-28BC-47BB-9F71-613C8398FA61}" presName="composite" presStyleCnt="0"/>
      <dgm:spPr/>
    </dgm:pt>
    <dgm:pt modelId="{51046244-3BF0-426A-A84B-07DCB1AAFA3E}" type="pres">
      <dgm:prSet presAssocID="{112A9227-28BC-47BB-9F71-613C8398FA61}" presName="parentText" presStyleLbl="alignNode1" presStyleIdx="1" presStyleCnt="5">
        <dgm:presLayoutVars>
          <dgm:chMax val="1"/>
          <dgm:bulletEnabled val="1"/>
        </dgm:presLayoutVars>
      </dgm:prSet>
      <dgm:spPr/>
    </dgm:pt>
    <dgm:pt modelId="{350B6372-55EC-4A86-A1AA-62E12A7FAC6B}" type="pres">
      <dgm:prSet presAssocID="{112A9227-28BC-47BB-9F71-613C8398FA61}" presName="descendantText" presStyleLbl="alignAcc1" presStyleIdx="1" presStyleCnt="5">
        <dgm:presLayoutVars>
          <dgm:bulletEnabled val="1"/>
        </dgm:presLayoutVars>
      </dgm:prSet>
      <dgm:spPr/>
    </dgm:pt>
    <dgm:pt modelId="{E231F930-9290-411E-8FE7-DE009C3ADD8B}" type="pres">
      <dgm:prSet presAssocID="{5472125B-E47E-4211-98D8-57A1A4F1EB8A}" presName="sp" presStyleCnt="0"/>
      <dgm:spPr/>
    </dgm:pt>
    <dgm:pt modelId="{126C6690-56CF-4EB8-B441-1A1629582CA1}" type="pres">
      <dgm:prSet presAssocID="{C3EAA438-DFF4-4DA6-96C1-AF2AB5DAAD8D}" presName="composite" presStyleCnt="0"/>
      <dgm:spPr/>
    </dgm:pt>
    <dgm:pt modelId="{754C727C-C76C-4D88-B5C7-D5A7CE079200}" type="pres">
      <dgm:prSet presAssocID="{C3EAA438-DFF4-4DA6-96C1-AF2AB5DAAD8D}" presName="parentText" presStyleLbl="alignNode1" presStyleIdx="2" presStyleCnt="5">
        <dgm:presLayoutVars>
          <dgm:chMax val="1"/>
          <dgm:bulletEnabled val="1"/>
        </dgm:presLayoutVars>
      </dgm:prSet>
      <dgm:spPr/>
    </dgm:pt>
    <dgm:pt modelId="{261B0F7D-ABB1-4AF9-B4F5-0BEABC85F172}" type="pres">
      <dgm:prSet presAssocID="{C3EAA438-DFF4-4DA6-96C1-AF2AB5DAAD8D}" presName="descendantText" presStyleLbl="alignAcc1" presStyleIdx="2" presStyleCnt="5">
        <dgm:presLayoutVars>
          <dgm:bulletEnabled val="1"/>
        </dgm:presLayoutVars>
      </dgm:prSet>
      <dgm:spPr/>
    </dgm:pt>
    <dgm:pt modelId="{8161AF75-D742-4178-ACE6-00B942C105E9}" type="pres">
      <dgm:prSet presAssocID="{9C04A2A2-6424-4B3D-B822-EE19FA616424}" presName="sp" presStyleCnt="0"/>
      <dgm:spPr/>
    </dgm:pt>
    <dgm:pt modelId="{82DED3EE-7671-41DC-B0DB-DC286A2BD08E}" type="pres">
      <dgm:prSet presAssocID="{E2E0AB0E-3E57-4062-82BB-8ECA869EF762}" presName="composite" presStyleCnt="0"/>
      <dgm:spPr/>
    </dgm:pt>
    <dgm:pt modelId="{78DA0443-D224-49D7-9AD5-74699724F643}" type="pres">
      <dgm:prSet presAssocID="{E2E0AB0E-3E57-4062-82BB-8ECA869EF762}" presName="parentText" presStyleLbl="alignNode1" presStyleIdx="3" presStyleCnt="5">
        <dgm:presLayoutVars>
          <dgm:chMax val="1"/>
          <dgm:bulletEnabled val="1"/>
        </dgm:presLayoutVars>
      </dgm:prSet>
      <dgm:spPr/>
    </dgm:pt>
    <dgm:pt modelId="{076A25DD-84A3-4B50-BBFC-F0F89C678451}" type="pres">
      <dgm:prSet presAssocID="{E2E0AB0E-3E57-4062-82BB-8ECA869EF762}" presName="descendantText" presStyleLbl="alignAcc1" presStyleIdx="3" presStyleCnt="5">
        <dgm:presLayoutVars>
          <dgm:bulletEnabled val="1"/>
        </dgm:presLayoutVars>
      </dgm:prSet>
      <dgm:spPr/>
    </dgm:pt>
    <dgm:pt modelId="{D15A150C-E65D-4561-8653-777238E99146}" type="pres">
      <dgm:prSet presAssocID="{F9BE9E47-30EC-44B6-8BD3-E557135585BF}" presName="sp" presStyleCnt="0"/>
      <dgm:spPr/>
    </dgm:pt>
    <dgm:pt modelId="{4B2FA564-3171-460A-A824-E92668144770}" type="pres">
      <dgm:prSet presAssocID="{19221E9B-5F57-44A4-B9DE-13151EB03A6C}" presName="composite" presStyleCnt="0"/>
      <dgm:spPr/>
    </dgm:pt>
    <dgm:pt modelId="{050021A3-AB33-46C6-8E93-619ED8D1086F}" type="pres">
      <dgm:prSet presAssocID="{19221E9B-5F57-44A4-B9DE-13151EB03A6C}" presName="parentText" presStyleLbl="alignNode1" presStyleIdx="4" presStyleCnt="5">
        <dgm:presLayoutVars>
          <dgm:chMax val="1"/>
          <dgm:bulletEnabled val="1"/>
        </dgm:presLayoutVars>
      </dgm:prSet>
      <dgm:spPr/>
    </dgm:pt>
    <dgm:pt modelId="{BB3894B4-212B-4C84-88FB-177271A76306}" type="pres">
      <dgm:prSet presAssocID="{19221E9B-5F57-44A4-B9DE-13151EB03A6C}" presName="descendantText" presStyleLbl="alignAcc1" presStyleIdx="4" presStyleCnt="5">
        <dgm:presLayoutVars>
          <dgm:bulletEnabled val="1"/>
        </dgm:presLayoutVars>
      </dgm:prSet>
      <dgm:spPr/>
    </dgm:pt>
  </dgm:ptLst>
  <dgm:cxnLst>
    <dgm:cxn modelId="{1FD70404-88CF-48F6-9FBD-9B3D0E23630A}" srcId="{3C103FE8-D518-4150-AF42-AC279E673DA4}" destId="{C3EAA438-DFF4-4DA6-96C1-AF2AB5DAAD8D}" srcOrd="2" destOrd="0" parTransId="{0BDADB64-2E38-4FDE-9DAE-B0B7C82DC479}" sibTransId="{9C04A2A2-6424-4B3D-B822-EE19FA616424}"/>
    <dgm:cxn modelId="{50E8920A-AB6A-4D79-A2C7-36AE73E36806}" srcId="{3C103FE8-D518-4150-AF42-AC279E673DA4}" destId="{19221E9B-5F57-44A4-B9DE-13151EB03A6C}" srcOrd="4" destOrd="0" parTransId="{E133091B-B732-401A-A086-4724B428BA20}" sibTransId="{51169676-767D-46A3-8789-71AE1EBDBCEC}"/>
    <dgm:cxn modelId="{D7513610-E365-4CB9-8360-46A2B7BD88E2}" type="presOf" srcId="{3C103FE8-D518-4150-AF42-AC279E673DA4}" destId="{EA78B93A-0BA0-4DD8-BC31-5323F85B6DBB}" srcOrd="0" destOrd="0" presId="urn:microsoft.com/office/officeart/2005/8/layout/chevron2"/>
    <dgm:cxn modelId="{F8F76313-D4EF-488E-A0C3-8DA2C7AB3E02}" type="presOf" srcId="{C3EAA438-DFF4-4DA6-96C1-AF2AB5DAAD8D}" destId="{754C727C-C76C-4D88-B5C7-D5A7CE079200}" srcOrd="0" destOrd="0" presId="urn:microsoft.com/office/officeart/2005/8/layout/chevron2"/>
    <dgm:cxn modelId="{A6418615-FB34-4620-9866-0AE034393488}" type="presOf" srcId="{F7D84872-C3A2-415D-A7E9-6841EC260D9E}" destId="{076A25DD-84A3-4B50-BBFC-F0F89C678451}" srcOrd="0" destOrd="0" presId="urn:microsoft.com/office/officeart/2005/8/layout/chevron2"/>
    <dgm:cxn modelId="{A090DE29-6DD3-4131-8D19-0DF72D952983}" type="presOf" srcId="{19221E9B-5F57-44A4-B9DE-13151EB03A6C}" destId="{050021A3-AB33-46C6-8E93-619ED8D1086F}" srcOrd="0" destOrd="0" presId="urn:microsoft.com/office/officeart/2005/8/layout/chevron2"/>
    <dgm:cxn modelId="{ADA63B2B-2B45-491F-948D-84BB3EE7F873}" type="presOf" srcId="{A8B6CF3E-422B-4DD9-9E55-84DE1F7AEF52}" destId="{261B0F7D-ABB1-4AF9-B4F5-0BEABC85F172}" srcOrd="0" destOrd="0" presId="urn:microsoft.com/office/officeart/2005/8/layout/chevron2"/>
    <dgm:cxn modelId="{535AE52D-6F99-405D-A6E1-D18D1C938334}" srcId="{06D536DA-0190-43CE-9B9F-981FA22F8581}" destId="{38A9D5A4-28F6-4797-BF83-FB56D246AA8C}" srcOrd="0" destOrd="0" parTransId="{A935A979-AB07-4205-A7E7-DF61FE2F2489}" sibTransId="{20782A5A-BD36-4FB4-853B-5A3190AAA60E}"/>
    <dgm:cxn modelId="{2BD6F12E-2F23-4BEA-B198-EA352E7D57A9}" srcId="{3C103FE8-D518-4150-AF42-AC279E673DA4}" destId="{06D536DA-0190-43CE-9B9F-981FA22F8581}" srcOrd="0" destOrd="0" parTransId="{7EC75CB3-BFFD-436B-9CCC-7061CE7C4324}" sibTransId="{DC04161C-5051-4802-B7D0-AA2FD80A52AA}"/>
    <dgm:cxn modelId="{D86AFE5A-AC98-4449-96FB-38CCF06C39A8}" srcId="{112A9227-28BC-47BB-9F71-613C8398FA61}" destId="{FFA935B1-F5C1-4341-9A9F-88D38A7C7970}" srcOrd="0" destOrd="0" parTransId="{9BAE7420-A027-4461-8D9C-C7F184F91793}" sibTransId="{49F30A98-048B-417F-8C1C-A8A3D5F1C8E8}"/>
    <dgm:cxn modelId="{184CD483-03F9-44ED-B554-B8915B4EC21A}" type="presOf" srcId="{06D536DA-0190-43CE-9B9F-981FA22F8581}" destId="{F9190285-19B5-4FF8-BCAE-82CA60B24F26}" srcOrd="0" destOrd="0" presId="urn:microsoft.com/office/officeart/2005/8/layout/chevron2"/>
    <dgm:cxn modelId="{D0683885-70F6-41A8-A8EF-CE67C4DDA8BF}" srcId="{E2E0AB0E-3E57-4062-82BB-8ECA869EF762}" destId="{F7D84872-C3A2-415D-A7E9-6841EC260D9E}" srcOrd="0" destOrd="0" parTransId="{E48E307E-DB2B-4450-B105-0739405DF0A8}" sibTransId="{5116F00E-5FF1-403E-BC64-11C795328DE2}"/>
    <dgm:cxn modelId="{90768D85-4643-433C-AA40-72DB27E028AE}" srcId="{C3EAA438-DFF4-4DA6-96C1-AF2AB5DAAD8D}" destId="{A8B6CF3E-422B-4DD9-9E55-84DE1F7AEF52}" srcOrd="0" destOrd="0" parTransId="{56857A55-38F8-42B5-A60F-BA54CF28B061}" sibTransId="{4EC3165A-823F-4435-9ED6-0A56A00DE068}"/>
    <dgm:cxn modelId="{C479BEA3-3440-45DD-BA07-CE29CA172508}" type="presOf" srcId="{E2E0AB0E-3E57-4062-82BB-8ECA869EF762}" destId="{78DA0443-D224-49D7-9AD5-74699724F643}" srcOrd="0" destOrd="0" presId="urn:microsoft.com/office/officeart/2005/8/layout/chevron2"/>
    <dgm:cxn modelId="{AB2C4EC4-E169-439C-83B6-B94459645622}" srcId="{19221E9B-5F57-44A4-B9DE-13151EB03A6C}" destId="{AF2BA444-F627-4E6C-B8FC-5071A4E414BC}" srcOrd="0" destOrd="0" parTransId="{C9573388-1647-48B8-B756-E4EEB580DF64}" sibTransId="{F95B2A02-CE42-44B1-BD99-A3980C1BA5DC}"/>
    <dgm:cxn modelId="{11D69FC5-7F12-4305-864B-A73ABB0C11BB}" type="presOf" srcId="{FFA935B1-F5C1-4341-9A9F-88D38A7C7970}" destId="{350B6372-55EC-4A86-A1AA-62E12A7FAC6B}" srcOrd="0" destOrd="0" presId="urn:microsoft.com/office/officeart/2005/8/layout/chevron2"/>
    <dgm:cxn modelId="{B89FE4D9-23A7-4365-8A63-1823961F0936}" srcId="{3C103FE8-D518-4150-AF42-AC279E673DA4}" destId="{112A9227-28BC-47BB-9F71-613C8398FA61}" srcOrd="1" destOrd="0" parTransId="{5BF9E16B-BFFB-45C8-A242-D95E382AFF41}" sibTransId="{5472125B-E47E-4211-98D8-57A1A4F1EB8A}"/>
    <dgm:cxn modelId="{E44586E5-F5DB-4E6E-B3B5-469970948AB9}" type="presOf" srcId="{38A9D5A4-28F6-4797-BF83-FB56D246AA8C}" destId="{401AF635-D426-45E5-A994-2B226B0E7462}" srcOrd="0" destOrd="0" presId="urn:microsoft.com/office/officeart/2005/8/layout/chevron2"/>
    <dgm:cxn modelId="{FB5DF3EA-2B2D-4ACF-B36B-D131712C6A05}" type="presOf" srcId="{112A9227-28BC-47BB-9F71-613C8398FA61}" destId="{51046244-3BF0-426A-A84B-07DCB1AAFA3E}" srcOrd="0" destOrd="0" presId="urn:microsoft.com/office/officeart/2005/8/layout/chevron2"/>
    <dgm:cxn modelId="{F59AF9EE-485A-4159-B129-C8A91B0A24CA}" srcId="{3C103FE8-D518-4150-AF42-AC279E673DA4}" destId="{E2E0AB0E-3E57-4062-82BB-8ECA869EF762}" srcOrd="3" destOrd="0" parTransId="{9FED9198-A121-4E3B-AE9D-F8C69BB2ACE8}" sibTransId="{F9BE9E47-30EC-44B6-8BD3-E557135585BF}"/>
    <dgm:cxn modelId="{11AD17FA-BEDB-4B6F-8C88-0367F176D8AA}" type="presOf" srcId="{AF2BA444-F627-4E6C-B8FC-5071A4E414BC}" destId="{BB3894B4-212B-4C84-88FB-177271A76306}" srcOrd="0" destOrd="0" presId="urn:microsoft.com/office/officeart/2005/8/layout/chevron2"/>
    <dgm:cxn modelId="{5C3F1A36-EE92-4674-A410-EFB7143FB4D0}" type="presParOf" srcId="{EA78B93A-0BA0-4DD8-BC31-5323F85B6DBB}" destId="{188EBCE4-8BD3-405E-BE34-907EBBAED4F1}" srcOrd="0" destOrd="0" presId="urn:microsoft.com/office/officeart/2005/8/layout/chevron2"/>
    <dgm:cxn modelId="{9087DB74-A837-48D8-8F1E-73F79766C378}" type="presParOf" srcId="{188EBCE4-8BD3-405E-BE34-907EBBAED4F1}" destId="{F9190285-19B5-4FF8-BCAE-82CA60B24F26}" srcOrd="0" destOrd="0" presId="urn:microsoft.com/office/officeart/2005/8/layout/chevron2"/>
    <dgm:cxn modelId="{E5412EA5-3EB3-4C7A-94FB-497DA4A06FEE}" type="presParOf" srcId="{188EBCE4-8BD3-405E-BE34-907EBBAED4F1}" destId="{401AF635-D426-45E5-A994-2B226B0E7462}" srcOrd="1" destOrd="0" presId="urn:microsoft.com/office/officeart/2005/8/layout/chevron2"/>
    <dgm:cxn modelId="{E1EA25AE-53C2-403A-85FF-23B3B99F83AB}" type="presParOf" srcId="{EA78B93A-0BA0-4DD8-BC31-5323F85B6DBB}" destId="{73855426-51F9-43FB-9702-B679957438D4}" srcOrd="1" destOrd="0" presId="urn:microsoft.com/office/officeart/2005/8/layout/chevron2"/>
    <dgm:cxn modelId="{550C399D-548F-4A99-8629-AE46C80F6977}" type="presParOf" srcId="{EA78B93A-0BA0-4DD8-BC31-5323F85B6DBB}" destId="{76F3A2E3-E4B9-43F9-B795-AA89BEF364B6}" srcOrd="2" destOrd="0" presId="urn:microsoft.com/office/officeart/2005/8/layout/chevron2"/>
    <dgm:cxn modelId="{0B0DE19E-D82D-4F87-94E3-91837F8B3C27}" type="presParOf" srcId="{76F3A2E3-E4B9-43F9-B795-AA89BEF364B6}" destId="{51046244-3BF0-426A-A84B-07DCB1AAFA3E}" srcOrd="0" destOrd="0" presId="urn:microsoft.com/office/officeart/2005/8/layout/chevron2"/>
    <dgm:cxn modelId="{0EEB63C6-46A5-4119-A229-456F624905B9}" type="presParOf" srcId="{76F3A2E3-E4B9-43F9-B795-AA89BEF364B6}" destId="{350B6372-55EC-4A86-A1AA-62E12A7FAC6B}" srcOrd="1" destOrd="0" presId="urn:microsoft.com/office/officeart/2005/8/layout/chevron2"/>
    <dgm:cxn modelId="{BA69FFCE-007A-4145-BF20-196B2B8AD473}" type="presParOf" srcId="{EA78B93A-0BA0-4DD8-BC31-5323F85B6DBB}" destId="{E231F930-9290-411E-8FE7-DE009C3ADD8B}" srcOrd="3" destOrd="0" presId="urn:microsoft.com/office/officeart/2005/8/layout/chevron2"/>
    <dgm:cxn modelId="{2AAEE786-CAF3-432D-A714-C98409FC7533}" type="presParOf" srcId="{EA78B93A-0BA0-4DD8-BC31-5323F85B6DBB}" destId="{126C6690-56CF-4EB8-B441-1A1629582CA1}" srcOrd="4" destOrd="0" presId="urn:microsoft.com/office/officeart/2005/8/layout/chevron2"/>
    <dgm:cxn modelId="{C441928F-1E41-4D52-BB41-C1E5C6602937}" type="presParOf" srcId="{126C6690-56CF-4EB8-B441-1A1629582CA1}" destId="{754C727C-C76C-4D88-B5C7-D5A7CE079200}" srcOrd="0" destOrd="0" presId="urn:microsoft.com/office/officeart/2005/8/layout/chevron2"/>
    <dgm:cxn modelId="{688048B7-585C-4620-9B16-33E67D68BAB3}" type="presParOf" srcId="{126C6690-56CF-4EB8-B441-1A1629582CA1}" destId="{261B0F7D-ABB1-4AF9-B4F5-0BEABC85F172}" srcOrd="1" destOrd="0" presId="urn:microsoft.com/office/officeart/2005/8/layout/chevron2"/>
    <dgm:cxn modelId="{74055B7A-24B8-4798-AD60-2763969D9CC1}" type="presParOf" srcId="{EA78B93A-0BA0-4DD8-BC31-5323F85B6DBB}" destId="{8161AF75-D742-4178-ACE6-00B942C105E9}" srcOrd="5" destOrd="0" presId="urn:microsoft.com/office/officeart/2005/8/layout/chevron2"/>
    <dgm:cxn modelId="{88DF488B-F91A-40C1-91D2-5AD459C0DD03}" type="presParOf" srcId="{EA78B93A-0BA0-4DD8-BC31-5323F85B6DBB}" destId="{82DED3EE-7671-41DC-B0DB-DC286A2BD08E}" srcOrd="6" destOrd="0" presId="urn:microsoft.com/office/officeart/2005/8/layout/chevron2"/>
    <dgm:cxn modelId="{2923FDDF-EB52-4D5B-9960-A66160F066BA}" type="presParOf" srcId="{82DED3EE-7671-41DC-B0DB-DC286A2BD08E}" destId="{78DA0443-D224-49D7-9AD5-74699724F643}" srcOrd="0" destOrd="0" presId="urn:microsoft.com/office/officeart/2005/8/layout/chevron2"/>
    <dgm:cxn modelId="{0179F698-4331-42D8-AA83-92C855A047CA}" type="presParOf" srcId="{82DED3EE-7671-41DC-B0DB-DC286A2BD08E}" destId="{076A25DD-84A3-4B50-BBFC-F0F89C678451}" srcOrd="1" destOrd="0" presId="urn:microsoft.com/office/officeart/2005/8/layout/chevron2"/>
    <dgm:cxn modelId="{74488054-721E-458B-8F9C-9F7483E5CBE9}" type="presParOf" srcId="{EA78B93A-0BA0-4DD8-BC31-5323F85B6DBB}" destId="{D15A150C-E65D-4561-8653-777238E99146}" srcOrd="7" destOrd="0" presId="urn:microsoft.com/office/officeart/2005/8/layout/chevron2"/>
    <dgm:cxn modelId="{CA9E52B7-637A-493D-9C9C-830407703AD8}" type="presParOf" srcId="{EA78B93A-0BA0-4DD8-BC31-5323F85B6DBB}" destId="{4B2FA564-3171-460A-A824-E92668144770}" srcOrd="8" destOrd="0" presId="urn:microsoft.com/office/officeart/2005/8/layout/chevron2"/>
    <dgm:cxn modelId="{35098D2C-0FE1-43D7-B5BB-C61DFD1513C7}" type="presParOf" srcId="{4B2FA564-3171-460A-A824-E92668144770}" destId="{050021A3-AB33-46C6-8E93-619ED8D1086F}" srcOrd="0" destOrd="0" presId="urn:microsoft.com/office/officeart/2005/8/layout/chevron2"/>
    <dgm:cxn modelId="{1C519841-BF4A-459F-A0BC-066C5190376D}" type="presParOf" srcId="{4B2FA564-3171-460A-A824-E92668144770}" destId="{BB3894B4-212B-4C84-88FB-177271A76306}"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C103FE8-D518-4150-AF42-AC279E673DA4}"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06D536DA-0190-43CE-9B9F-981FA22F8581}">
      <dgm:prSet phldrT="[Text]"/>
      <dgm:spPr/>
      <dgm:t>
        <a:bodyPr/>
        <a:lstStyle/>
        <a:p>
          <a:r>
            <a:rPr lang="en-US" dirty="0"/>
            <a:t>Step 1</a:t>
          </a:r>
        </a:p>
      </dgm:t>
    </dgm:pt>
    <dgm:pt modelId="{7EC75CB3-BFFD-436B-9CCC-7061CE7C4324}" type="parTrans" cxnId="{2BD6F12E-2F23-4BEA-B198-EA352E7D57A9}">
      <dgm:prSet/>
      <dgm:spPr/>
      <dgm:t>
        <a:bodyPr/>
        <a:lstStyle/>
        <a:p>
          <a:endParaRPr lang="en-US"/>
        </a:p>
      </dgm:t>
    </dgm:pt>
    <dgm:pt modelId="{DC04161C-5051-4802-B7D0-AA2FD80A52AA}" type="sibTrans" cxnId="{2BD6F12E-2F23-4BEA-B198-EA352E7D57A9}">
      <dgm:prSet/>
      <dgm:spPr/>
      <dgm:t>
        <a:bodyPr/>
        <a:lstStyle/>
        <a:p>
          <a:endParaRPr lang="en-US"/>
        </a:p>
      </dgm:t>
    </dgm:pt>
    <dgm:pt modelId="{38A9D5A4-28F6-4797-BF83-FB56D246AA8C}">
      <dgm:prSet phldrT="[Text]"/>
      <dgm:spPr/>
      <dgm:t>
        <a:bodyPr/>
        <a:lstStyle/>
        <a:p>
          <a:r>
            <a:rPr lang="en-US" dirty="0"/>
            <a:t>Identify the contract with the customer</a:t>
          </a:r>
        </a:p>
      </dgm:t>
    </dgm:pt>
    <dgm:pt modelId="{A935A979-AB07-4205-A7E7-DF61FE2F2489}" type="parTrans" cxnId="{535AE52D-6F99-405D-A6E1-D18D1C938334}">
      <dgm:prSet/>
      <dgm:spPr/>
      <dgm:t>
        <a:bodyPr/>
        <a:lstStyle/>
        <a:p>
          <a:endParaRPr lang="en-US"/>
        </a:p>
      </dgm:t>
    </dgm:pt>
    <dgm:pt modelId="{20782A5A-BD36-4FB4-853B-5A3190AAA60E}" type="sibTrans" cxnId="{535AE52D-6F99-405D-A6E1-D18D1C938334}">
      <dgm:prSet/>
      <dgm:spPr/>
      <dgm:t>
        <a:bodyPr/>
        <a:lstStyle/>
        <a:p>
          <a:endParaRPr lang="en-US"/>
        </a:p>
      </dgm:t>
    </dgm:pt>
    <dgm:pt modelId="{112A9227-28BC-47BB-9F71-613C8398FA61}">
      <dgm:prSet phldrT="[Text]"/>
      <dgm:spPr/>
      <dgm:t>
        <a:bodyPr/>
        <a:lstStyle/>
        <a:p>
          <a:r>
            <a:rPr lang="en-US" dirty="0"/>
            <a:t>Step 2</a:t>
          </a:r>
        </a:p>
      </dgm:t>
    </dgm:pt>
    <dgm:pt modelId="{5BF9E16B-BFFB-45C8-A242-D95E382AFF41}" type="parTrans" cxnId="{B89FE4D9-23A7-4365-8A63-1823961F0936}">
      <dgm:prSet/>
      <dgm:spPr/>
      <dgm:t>
        <a:bodyPr/>
        <a:lstStyle/>
        <a:p>
          <a:endParaRPr lang="en-US"/>
        </a:p>
      </dgm:t>
    </dgm:pt>
    <dgm:pt modelId="{5472125B-E47E-4211-98D8-57A1A4F1EB8A}" type="sibTrans" cxnId="{B89FE4D9-23A7-4365-8A63-1823961F0936}">
      <dgm:prSet/>
      <dgm:spPr/>
      <dgm:t>
        <a:bodyPr/>
        <a:lstStyle/>
        <a:p>
          <a:endParaRPr lang="en-US"/>
        </a:p>
      </dgm:t>
    </dgm:pt>
    <dgm:pt modelId="{FFA935B1-F5C1-4341-9A9F-88D38A7C7970}">
      <dgm:prSet phldrT="[Text]"/>
      <dgm:spPr/>
      <dgm:t>
        <a:bodyPr/>
        <a:lstStyle/>
        <a:p>
          <a:r>
            <a:rPr lang="en-US" dirty="0"/>
            <a:t>Identify separate performance obligations</a:t>
          </a:r>
        </a:p>
      </dgm:t>
    </dgm:pt>
    <dgm:pt modelId="{9BAE7420-A027-4461-8D9C-C7F184F91793}" type="parTrans" cxnId="{D86AFE5A-AC98-4449-96FB-38CCF06C39A8}">
      <dgm:prSet/>
      <dgm:spPr/>
      <dgm:t>
        <a:bodyPr/>
        <a:lstStyle/>
        <a:p>
          <a:endParaRPr lang="en-US"/>
        </a:p>
      </dgm:t>
    </dgm:pt>
    <dgm:pt modelId="{49F30A98-048B-417F-8C1C-A8A3D5F1C8E8}" type="sibTrans" cxnId="{D86AFE5A-AC98-4449-96FB-38CCF06C39A8}">
      <dgm:prSet/>
      <dgm:spPr/>
      <dgm:t>
        <a:bodyPr/>
        <a:lstStyle/>
        <a:p>
          <a:endParaRPr lang="en-US"/>
        </a:p>
      </dgm:t>
    </dgm:pt>
    <dgm:pt modelId="{C3EAA438-DFF4-4DA6-96C1-AF2AB5DAAD8D}">
      <dgm:prSet phldrT="[Text]"/>
      <dgm:spPr/>
      <dgm:t>
        <a:bodyPr/>
        <a:lstStyle/>
        <a:p>
          <a:r>
            <a:rPr lang="en-US" dirty="0"/>
            <a:t>Step 3</a:t>
          </a:r>
        </a:p>
      </dgm:t>
    </dgm:pt>
    <dgm:pt modelId="{0BDADB64-2E38-4FDE-9DAE-B0B7C82DC479}" type="parTrans" cxnId="{1FD70404-88CF-48F6-9FBD-9B3D0E23630A}">
      <dgm:prSet/>
      <dgm:spPr/>
      <dgm:t>
        <a:bodyPr/>
        <a:lstStyle/>
        <a:p>
          <a:endParaRPr lang="en-US"/>
        </a:p>
      </dgm:t>
    </dgm:pt>
    <dgm:pt modelId="{9C04A2A2-6424-4B3D-B822-EE19FA616424}" type="sibTrans" cxnId="{1FD70404-88CF-48F6-9FBD-9B3D0E23630A}">
      <dgm:prSet/>
      <dgm:spPr/>
      <dgm:t>
        <a:bodyPr/>
        <a:lstStyle/>
        <a:p>
          <a:endParaRPr lang="en-US"/>
        </a:p>
      </dgm:t>
    </dgm:pt>
    <dgm:pt modelId="{E2E0AB0E-3E57-4062-82BB-8ECA869EF762}">
      <dgm:prSet phldrT="[Text]"/>
      <dgm:spPr/>
      <dgm:t>
        <a:bodyPr/>
        <a:lstStyle/>
        <a:p>
          <a:r>
            <a:rPr lang="en-US" dirty="0"/>
            <a:t>Step 4</a:t>
          </a:r>
        </a:p>
      </dgm:t>
    </dgm:pt>
    <dgm:pt modelId="{9FED9198-A121-4E3B-AE9D-F8C69BB2ACE8}" type="parTrans" cxnId="{F59AF9EE-485A-4159-B129-C8A91B0A24CA}">
      <dgm:prSet/>
      <dgm:spPr/>
      <dgm:t>
        <a:bodyPr/>
        <a:lstStyle/>
        <a:p>
          <a:endParaRPr lang="en-US"/>
        </a:p>
      </dgm:t>
    </dgm:pt>
    <dgm:pt modelId="{F9BE9E47-30EC-44B6-8BD3-E557135585BF}" type="sibTrans" cxnId="{F59AF9EE-485A-4159-B129-C8A91B0A24CA}">
      <dgm:prSet/>
      <dgm:spPr/>
      <dgm:t>
        <a:bodyPr/>
        <a:lstStyle/>
        <a:p>
          <a:endParaRPr lang="en-US"/>
        </a:p>
      </dgm:t>
    </dgm:pt>
    <dgm:pt modelId="{19221E9B-5F57-44A4-B9DE-13151EB03A6C}">
      <dgm:prSet phldrT="[Text]"/>
      <dgm:spPr/>
      <dgm:t>
        <a:bodyPr/>
        <a:lstStyle/>
        <a:p>
          <a:r>
            <a:rPr lang="en-US" dirty="0"/>
            <a:t>Step 5</a:t>
          </a:r>
        </a:p>
      </dgm:t>
    </dgm:pt>
    <dgm:pt modelId="{E133091B-B732-401A-A086-4724B428BA20}" type="parTrans" cxnId="{50E8920A-AB6A-4D79-A2C7-36AE73E36806}">
      <dgm:prSet/>
      <dgm:spPr/>
      <dgm:t>
        <a:bodyPr/>
        <a:lstStyle/>
        <a:p>
          <a:endParaRPr lang="en-US"/>
        </a:p>
      </dgm:t>
    </dgm:pt>
    <dgm:pt modelId="{51169676-767D-46A3-8789-71AE1EBDBCEC}" type="sibTrans" cxnId="{50E8920A-AB6A-4D79-A2C7-36AE73E36806}">
      <dgm:prSet/>
      <dgm:spPr/>
      <dgm:t>
        <a:bodyPr/>
        <a:lstStyle/>
        <a:p>
          <a:endParaRPr lang="en-US"/>
        </a:p>
      </dgm:t>
    </dgm:pt>
    <dgm:pt modelId="{A8B6CF3E-422B-4DD9-9E55-84DE1F7AEF52}">
      <dgm:prSet/>
      <dgm:spPr/>
      <dgm:t>
        <a:bodyPr/>
        <a:lstStyle/>
        <a:p>
          <a:r>
            <a:rPr lang="en-US" dirty="0"/>
            <a:t>Determine transaction price</a:t>
          </a:r>
        </a:p>
      </dgm:t>
    </dgm:pt>
    <dgm:pt modelId="{56857A55-38F8-42B5-A60F-BA54CF28B061}" type="parTrans" cxnId="{90768D85-4643-433C-AA40-72DB27E028AE}">
      <dgm:prSet/>
      <dgm:spPr/>
      <dgm:t>
        <a:bodyPr/>
        <a:lstStyle/>
        <a:p>
          <a:endParaRPr lang="en-US"/>
        </a:p>
      </dgm:t>
    </dgm:pt>
    <dgm:pt modelId="{4EC3165A-823F-4435-9ED6-0A56A00DE068}" type="sibTrans" cxnId="{90768D85-4643-433C-AA40-72DB27E028AE}">
      <dgm:prSet/>
      <dgm:spPr/>
      <dgm:t>
        <a:bodyPr/>
        <a:lstStyle/>
        <a:p>
          <a:endParaRPr lang="en-US"/>
        </a:p>
      </dgm:t>
    </dgm:pt>
    <dgm:pt modelId="{F7D84872-C3A2-415D-A7E9-6841EC260D9E}">
      <dgm:prSet phldrT="[Text]"/>
      <dgm:spPr/>
      <dgm:t>
        <a:bodyPr/>
        <a:lstStyle/>
        <a:p>
          <a:r>
            <a:rPr lang="en-US" dirty="0"/>
            <a:t>Allocate transaction price to the separate performance obligations</a:t>
          </a:r>
        </a:p>
      </dgm:t>
    </dgm:pt>
    <dgm:pt modelId="{E48E307E-DB2B-4450-B105-0739405DF0A8}" type="parTrans" cxnId="{D0683885-70F6-41A8-A8EF-CE67C4DDA8BF}">
      <dgm:prSet/>
      <dgm:spPr/>
      <dgm:t>
        <a:bodyPr/>
        <a:lstStyle/>
        <a:p>
          <a:endParaRPr lang="en-US"/>
        </a:p>
      </dgm:t>
    </dgm:pt>
    <dgm:pt modelId="{5116F00E-5FF1-403E-BC64-11C795328DE2}" type="sibTrans" cxnId="{D0683885-70F6-41A8-A8EF-CE67C4DDA8BF}">
      <dgm:prSet/>
      <dgm:spPr/>
      <dgm:t>
        <a:bodyPr/>
        <a:lstStyle/>
        <a:p>
          <a:endParaRPr lang="en-US"/>
        </a:p>
      </dgm:t>
    </dgm:pt>
    <dgm:pt modelId="{AF2BA444-F627-4E6C-B8FC-5071A4E414BC}">
      <dgm:prSet phldrT="[Text]"/>
      <dgm:spPr/>
      <dgm:t>
        <a:bodyPr/>
        <a:lstStyle/>
        <a:p>
          <a:r>
            <a:rPr lang="en-US" dirty="0"/>
            <a:t>Recognize revenue as performance obligations satisfied</a:t>
          </a:r>
        </a:p>
      </dgm:t>
    </dgm:pt>
    <dgm:pt modelId="{C9573388-1647-48B8-B756-E4EEB580DF64}" type="parTrans" cxnId="{AB2C4EC4-E169-439C-83B6-B94459645622}">
      <dgm:prSet/>
      <dgm:spPr/>
      <dgm:t>
        <a:bodyPr/>
        <a:lstStyle/>
        <a:p>
          <a:endParaRPr lang="en-US"/>
        </a:p>
      </dgm:t>
    </dgm:pt>
    <dgm:pt modelId="{F95B2A02-CE42-44B1-BD99-A3980C1BA5DC}" type="sibTrans" cxnId="{AB2C4EC4-E169-439C-83B6-B94459645622}">
      <dgm:prSet/>
      <dgm:spPr/>
      <dgm:t>
        <a:bodyPr/>
        <a:lstStyle/>
        <a:p>
          <a:endParaRPr lang="en-US"/>
        </a:p>
      </dgm:t>
    </dgm:pt>
    <dgm:pt modelId="{EA78B93A-0BA0-4DD8-BC31-5323F85B6DBB}" type="pres">
      <dgm:prSet presAssocID="{3C103FE8-D518-4150-AF42-AC279E673DA4}" presName="linearFlow" presStyleCnt="0">
        <dgm:presLayoutVars>
          <dgm:dir/>
          <dgm:animLvl val="lvl"/>
          <dgm:resizeHandles val="exact"/>
        </dgm:presLayoutVars>
      </dgm:prSet>
      <dgm:spPr/>
    </dgm:pt>
    <dgm:pt modelId="{188EBCE4-8BD3-405E-BE34-907EBBAED4F1}" type="pres">
      <dgm:prSet presAssocID="{06D536DA-0190-43CE-9B9F-981FA22F8581}" presName="composite" presStyleCnt="0"/>
      <dgm:spPr/>
    </dgm:pt>
    <dgm:pt modelId="{F9190285-19B5-4FF8-BCAE-82CA60B24F26}" type="pres">
      <dgm:prSet presAssocID="{06D536DA-0190-43CE-9B9F-981FA22F8581}" presName="parentText" presStyleLbl="alignNode1" presStyleIdx="0" presStyleCnt="5">
        <dgm:presLayoutVars>
          <dgm:chMax val="1"/>
          <dgm:bulletEnabled val="1"/>
        </dgm:presLayoutVars>
      </dgm:prSet>
      <dgm:spPr/>
    </dgm:pt>
    <dgm:pt modelId="{401AF635-D426-45E5-A994-2B226B0E7462}" type="pres">
      <dgm:prSet presAssocID="{06D536DA-0190-43CE-9B9F-981FA22F8581}" presName="descendantText" presStyleLbl="alignAcc1" presStyleIdx="0" presStyleCnt="5">
        <dgm:presLayoutVars>
          <dgm:bulletEnabled val="1"/>
        </dgm:presLayoutVars>
      </dgm:prSet>
      <dgm:spPr/>
    </dgm:pt>
    <dgm:pt modelId="{73855426-51F9-43FB-9702-B679957438D4}" type="pres">
      <dgm:prSet presAssocID="{DC04161C-5051-4802-B7D0-AA2FD80A52AA}" presName="sp" presStyleCnt="0"/>
      <dgm:spPr/>
    </dgm:pt>
    <dgm:pt modelId="{76F3A2E3-E4B9-43F9-B795-AA89BEF364B6}" type="pres">
      <dgm:prSet presAssocID="{112A9227-28BC-47BB-9F71-613C8398FA61}" presName="composite" presStyleCnt="0"/>
      <dgm:spPr/>
    </dgm:pt>
    <dgm:pt modelId="{51046244-3BF0-426A-A84B-07DCB1AAFA3E}" type="pres">
      <dgm:prSet presAssocID="{112A9227-28BC-47BB-9F71-613C8398FA61}" presName="parentText" presStyleLbl="alignNode1" presStyleIdx="1" presStyleCnt="5">
        <dgm:presLayoutVars>
          <dgm:chMax val="1"/>
          <dgm:bulletEnabled val="1"/>
        </dgm:presLayoutVars>
      </dgm:prSet>
      <dgm:spPr/>
    </dgm:pt>
    <dgm:pt modelId="{350B6372-55EC-4A86-A1AA-62E12A7FAC6B}" type="pres">
      <dgm:prSet presAssocID="{112A9227-28BC-47BB-9F71-613C8398FA61}" presName="descendantText" presStyleLbl="alignAcc1" presStyleIdx="1" presStyleCnt="5">
        <dgm:presLayoutVars>
          <dgm:bulletEnabled val="1"/>
        </dgm:presLayoutVars>
      </dgm:prSet>
      <dgm:spPr/>
    </dgm:pt>
    <dgm:pt modelId="{E231F930-9290-411E-8FE7-DE009C3ADD8B}" type="pres">
      <dgm:prSet presAssocID="{5472125B-E47E-4211-98D8-57A1A4F1EB8A}" presName="sp" presStyleCnt="0"/>
      <dgm:spPr/>
    </dgm:pt>
    <dgm:pt modelId="{126C6690-56CF-4EB8-B441-1A1629582CA1}" type="pres">
      <dgm:prSet presAssocID="{C3EAA438-DFF4-4DA6-96C1-AF2AB5DAAD8D}" presName="composite" presStyleCnt="0"/>
      <dgm:spPr/>
    </dgm:pt>
    <dgm:pt modelId="{754C727C-C76C-4D88-B5C7-D5A7CE079200}" type="pres">
      <dgm:prSet presAssocID="{C3EAA438-DFF4-4DA6-96C1-AF2AB5DAAD8D}" presName="parentText" presStyleLbl="alignNode1" presStyleIdx="2" presStyleCnt="5">
        <dgm:presLayoutVars>
          <dgm:chMax val="1"/>
          <dgm:bulletEnabled val="1"/>
        </dgm:presLayoutVars>
      </dgm:prSet>
      <dgm:spPr/>
    </dgm:pt>
    <dgm:pt modelId="{261B0F7D-ABB1-4AF9-B4F5-0BEABC85F172}" type="pres">
      <dgm:prSet presAssocID="{C3EAA438-DFF4-4DA6-96C1-AF2AB5DAAD8D}" presName="descendantText" presStyleLbl="alignAcc1" presStyleIdx="2" presStyleCnt="5">
        <dgm:presLayoutVars>
          <dgm:bulletEnabled val="1"/>
        </dgm:presLayoutVars>
      </dgm:prSet>
      <dgm:spPr/>
    </dgm:pt>
    <dgm:pt modelId="{8161AF75-D742-4178-ACE6-00B942C105E9}" type="pres">
      <dgm:prSet presAssocID="{9C04A2A2-6424-4B3D-B822-EE19FA616424}" presName="sp" presStyleCnt="0"/>
      <dgm:spPr/>
    </dgm:pt>
    <dgm:pt modelId="{82DED3EE-7671-41DC-B0DB-DC286A2BD08E}" type="pres">
      <dgm:prSet presAssocID="{E2E0AB0E-3E57-4062-82BB-8ECA869EF762}" presName="composite" presStyleCnt="0"/>
      <dgm:spPr/>
    </dgm:pt>
    <dgm:pt modelId="{78DA0443-D224-49D7-9AD5-74699724F643}" type="pres">
      <dgm:prSet presAssocID="{E2E0AB0E-3E57-4062-82BB-8ECA869EF762}" presName="parentText" presStyleLbl="alignNode1" presStyleIdx="3" presStyleCnt="5">
        <dgm:presLayoutVars>
          <dgm:chMax val="1"/>
          <dgm:bulletEnabled val="1"/>
        </dgm:presLayoutVars>
      </dgm:prSet>
      <dgm:spPr/>
    </dgm:pt>
    <dgm:pt modelId="{076A25DD-84A3-4B50-BBFC-F0F89C678451}" type="pres">
      <dgm:prSet presAssocID="{E2E0AB0E-3E57-4062-82BB-8ECA869EF762}" presName="descendantText" presStyleLbl="alignAcc1" presStyleIdx="3" presStyleCnt="5">
        <dgm:presLayoutVars>
          <dgm:bulletEnabled val="1"/>
        </dgm:presLayoutVars>
      </dgm:prSet>
      <dgm:spPr/>
    </dgm:pt>
    <dgm:pt modelId="{D15A150C-E65D-4561-8653-777238E99146}" type="pres">
      <dgm:prSet presAssocID="{F9BE9E47-30EC-44B6-8BD3-E557135585BF}" presName="sp" presStyleCnt="0"/>
      <dgm:spPr/>
    </dgm:pt>
    <dgm:pt modelId="{4B2FA564-3171-460A-A824-E92668144770}" type="pres">
      <dgm:prSet presAssocID="{19221E9B-5F57-44A4-B9DE-13151EB03A6C}" presName="composite" presStyleCnt="0"/>
      <dgm:spPr/>
    </dgm:pt>
    <dgm:pt modelId="{050021A3-AB33-46C6-8E93-619ED8D1086F}" type="pres">
      <dgm:prSet presAssocID="{19221E9B-5F57-44A4-B9DE-13151EB03A6C}" presName="parentText" presStyleLbl="alignNode1" presStyleIdx="4" presStyleCnt="5">
        <dgm:presLayoutVars>
          <dgm:chMax val="1"/>
          <dgm:bulletEnabled val="1"/>
        </dgm:presLayoutVars>
      </dgm:prSet>
      <dgm:spPr/>
    </dgm:pt>
    <dgm:pt modelId="{BB3894B4-212B-4C84-88FB-177271A76306}" type="pres">
      <dgm:prSet presAssocID="{19221E9B-5F57-44A4-B9DE-13151EB03A6C}" presName="descendantText" presStyleLbl="alignAcc1" presStyleIdx="4" presStyleCnt="5">
        <dgm:presLayoutVars>
          <dgm:bulletEnabled val="1"/>
        </dgm:presLayoutVars>
      </dgm:prSet>
      <dgm:spPr/>
    </dgm:pt>
  </dgm:ptLst>
  <dgm:cxnLst>
    <dgm:cxn modelId="{1FD70404-88CF-48F6-9FBD-9B3D0E23630A}" srcId="{3C103FE8-D518-4150-AF42-AC279E673DA4}" destId="{C3EAA438-DFF4-4DA6-96C1-AF2AB5DAAD8D}" srcOrd="2" destOrd="0" parTransId="{0BDADB64-2E38-4FDE-9DAE-B0B7C82DC479}" sibTransId="{9C04A2A2-6424-4B3D-B822-EE19FA616424}"/>
    <dgm:cxn modelId="{50E8920A-AB6A-4D79-A2C7-36AE73E36806}" srcId="{3C103FE8-D518-4150-AF42-AC279E673DA4}" destId="{19221E9B-5F57-44A4-B9DE-13151EB03A6C}" srcOrd="4" destOrd="0" parTransId="{E133091B-B732-401A-A086-4724B428BA20}" sibTransId="{51169676-767D-46A3-8789-71AE1EBDBCEC}"/>
    <dgm:cxn modelId="{D7513610-E365-4CB9-8360-46A2B7BD88E2}" type="presOf" srcId="{3C103FE8-D518-4150-AF42-AC279E673DA4}" destId="{EA78B93A-0BA0-4DD8-BC31-5323F85B6DBB}" srcOrd="0" destOrd="0" presId="urn:microsoft.com/office/officeart/2005/8/layout/chevron2"/>
    <dgm:cxn modelId="{F8F76313-D4EF-488E-A0C3-8DA2C7AB3E02}" type="presOf" srcId="{C3EAA438-DFF4-4DA6-96C1-AF2AB5DAAD8D}" destId="{754C727C-C76C-4D88-B5C7-D5A7CE079200}" srcOrd="0" destOrd="0" presId="urn:microsoft.com/office/officeart/2005/8/layout/chevron2"/>
    <dgm:cxn modelId="{A6418615-FB34-4620-9866-0AE034393488}" type="presOf" srcId="{F7D84872-C3A2-415D-A7E9-6841EC260D9E}" destId="{076A25DD-84A3-4B50-BBFC-F0F89C678451}" srcOrd="0" destOrd="0" presId="urn:microsoft.com/office/officeart/2005/8/layout/chevron2"/>
    <dgm:cxn modelId="{A090DE29-6DD3-4131-8D19-0DF72D952983}" type="presOf" srcId="{19221E9B-5F57-44A4-B9DE-13151EB03A6C}" destId="{050021A3-AB33-46C6-8E93-619ED8D1086F}" srcOrd="0" destOrd="0" presId="urn:microsoft.com/office/officeart/2005/8/layout/chevron2"/>
    <dgm:cxn modelId="{ADA63B2B-2B45-491F-948D-84BB3EE7F873}" type="presOf" srcId="{A8B6CF3E-422B-4DD9-9E55-84DE1F7AEF52}" destId="{261B0F7D-ABB1-4AF9-B4F5-0BEABC85F172}" srcOrd="0" destOrd="0" presId="urn:microsoft.com/office/officeart/2005/8/layout/chevron2"/>
    <dgm:cxn modelId="{535AE52D-6F99-405D-A6E1-D18D1C938334}" srcId="{06D536DA-0190-43CE-9B9F-981FA22F8581}" destId="{38A9D5A4-28F6-4797-BF83-FB56D246AA8C}" srcOrd="0" destOrd="0" parTransId="{A935A979-AB07-4205-A7E7-DF61FE2F2489}" sibTransId="{20782A5A-BD36-4FB4-853B-5A3190AAA60E}"/>
    <dgm:cxn modelId="{2BD6F12E-2F23-4BEA-B198-EA352E7D57A9}" srcId="{3C103FE8-D518-4150-AF42-AC279E673DA4}" destId="{06D536DA-0190-43CE-9B9F-981FA22F8581}" srcOrd="0" destOrd="0" parTransId="{7EC75CB3-BFFD-436B-9CCC-7061CE7C4324}" sibTransId="{DC04161C-5051-4802-B7D0-AA2FD80A52AA}"/>
    <dgm:cxn modelId="{D86AFE5A-AC98-4449-96FB-38CCF06C39A8}" srcId="{112A9227-28BC-47BB-9F71-613C8398FA61}" destId="{FFA935B1-F5C1-4341-9A9F-88D38A7C7970}" srcOrd="0" destOrd="0" parTransId="{9BAE7420-A027-4461-8D9C-C7F184F91793}" sibTransId="{49F30A98-048B-417F-8C1C-A8A3D5F1C8E8}"/>
    <dgm:cxn modelId="{184CD483-03F9-44ED-B554-B8915B4EC21A}" type="presOf" srcId="{06D536DA-0190-43CE-9B9F-981FA22F8581}" destId="{F9190285-19B5-4FF8-BCAE-82CA60B24F26}" srcOrd="0" destOrd="0" presId="urn:microsoft.com/office/officeart/2005/8/layout/chevron2"/>
    <dgm:cxn modelId="{D0683885-70F6-41A8-A8EF-CE67C4DDA8BF}" srcId="{E2E0AB0E-3E57-4062-82BB-8ECA869EF762}" destId="{F7D84872-C3A2-415D-A7E9-6841EC260D9E}" srcOrd="0" destOrd="0" parTransId="{E48E307E-DB2B-4450-B105-0739405DF0A8}" sibTransId="{5116F00E-5FF1-403E-BC64-11C795328DE2}"/>
    <dgm:cxn modelId="{90768D85-4643-433C-AA40-72DB27E028AE}" srcId="{C3EAA438-DFF4-4DA6-96C1-AF2AB5DAAD8D}" destId="{A8B6CF3E-422B-4DD9-9E55-84DE1F7AEF52}" srcOrd="0" destOrd="0" parTransId="{56857A55-38F8-42B5-A60F-BA54CF28B061}" sibTransId="{4EC3165A-823F-4435-9ED6-0A56A00DE068}"/>
    <dgm:cxn modelId="{C479BEA3-3440-45DD-BA07-CE29CA172508}" type="presOf" srcId="{E2E0AB0E-3E57-4062-82BB-8ECA869EF762}" destId="{78DA0443-D224-49D7-9AD5-74699724F643}" srcOrd="0" destOrd="0" presId="urn:microsoft.com/office/officeart/2005/8/layout/chevron2"/>
    <dgm:cxn modelId="{AB2C4EC4-E169-439C-83B6-B94459645622}" srcId="{19221E9B-5F57-44A4-B9DE-13151EB03A6C}" destId="{AF2BA444-F627-4E6C-B8FC-5071A4E414BC}" srcOrd="0" destOrd="0" parTransId="{C9573388-1647-48B8-B756-E4EEB580DF64}" sibTransId="{F95B2A02-CE42-44B1-BD99-A3980C1BA5DC}"/>
    <dgm:cxn modelId="{11D69FC5-7F12-4305-864B-A73ABB0C11BB}" type="presOf" srcId="{FFA935B1-F5C1-4341-9A9F-88D38A7C7970}" destId="{350B6372-55EC-4A86-A1AA-62E12A7FAC6B}" srcOrd="0" destOrd="0" presId="urn:microsoft.com/office/officeart/2005/8/layout/chevron2"/>
    <dgm:cxn modelId="{B89FE4D9-23A7-4365-8A63-1823961F0936}" srcId="{3C103FE8-D518-4150-AF42-AC279E673DA4}" destId="{112A9227-28BC-47BB-9F71-613C8398FA61}" srcOrd="1" destOrd="0" parTransId="{5BF9E16B-BFFB-45C8-A242-D95E382AFF41}" sibTransId="{5472125B-E47E-4211-98D8-57A1A4F1EB8A}"/>
    <dgm:cxn modelId="{E44586E5-F5DB-4E6E-B3B5-469970948AB9}" type="presOf" srcId="{38A9D5A4-28F6-4797-BF83-FB56D246AA8C}" destId="{401AF635-D426-45E5-A994-2B226B0E7462}" srcOrd="0" destOrd="0" presId="urn:microsoft.com/office/officeart/2005/8/layout/chevron2"/>
    <dgm:cxn modelId="{FB5DF3EA-2B2D-4ACF-B36B-D131712C6A05}" type="presOf" srcId="{112A9227-28BC-47BB-9F71-613C8398FA61}" destId="{51046244-3BF0-426A-A84B-07DCB1AAFA3E}" srcOrd="0" destOrd="0" presId="urn:microsoft.com/office/officeart/2005/8/layout/chevron2"/>
    <dgm:cxn modelId="{F59AF9EE-485A-4159-B129-C8A91B0A24CA}" srcId="{3C103FE8-D518-4150-AF42-AC279E673DA4}" destId="{E2E0AB0E-3E57-4062-82BB-8ECA869EF762}" srcOrd="3" destOrd="0" parTransId="{9FED9198-A121-4E3B-AE9D-F8C69BB2ACE8}" sibTransId="{F9BE9E47-30EC-44B6-8BD3-E557135585BF}"/>
    <dgm:cxn modelId="{11AD17FA-BEDB-4B6F-8C88-0367F176D8AA}" type="presOf" srcId="{AF2BA444-F627-4E6C-B8FC-5071A4E414BC}" destId="{BB3894B4-212B-4C84-88FB-177271A76306}" srcOrd="0" destOrd="0" presId="urn:microsoft.com/office/officeart/2005/8/layout/chevron2"/>
    <dgm:cxn modelId="{5C3F1A36-EE92-4674-A410-EFB7143FB4D0}" type="presParOf" srcId="{EA78B93A-0BA0-4DD8-BC31-5323F85B6DBB}" destId="{188EBCE4-8BD3-405E-BE34-907EBBAED4F1}" srcOrd="0" destOrd="0" presId="urn:microsoft.com/office/officeart/2005/8/layout/chevron2"/>
    <dgm:cxn modelId="{9087DB74-A837-48D8-8F1E-73F79766C378}" type="presParOf" srcId="{188EBCE4-8BD3-405E-BE34-907EBBAED4F1}" destId="{F9190285-19B5-4FF8-BCAE-82CA60B24F26}" srcOrd="0" destOrd="0" presId="urn:microsoft.com/office/officeart/2005/8/layout/chevron2"/>
    <dgm:cxn modelId="{E5412EA5-3EB3-4C7A-94FB-497DA4A06FEE}" type="presParOf" srcId="{188EBCE4-8BD3-405E-BE34-907EBBAED4F1}" destId="{401AF635-D426-45E5-A994-2B226B0E7462}" srcOrd="1" destOrd="0" presId="urn:microsoft.com/office/officeart/2005/8/layout/chevron2"/>
    <dgm:cxn modelId="{E1EA25AE-53C2-403A-85FF-23B3B99F83AB}" type="presParOf" srcId="{EA78B93A-0BA0-4DD8-BC31-5323F85B6DBB}" destId="{73855426-51F9-43FB-9702-B679957438D4}" srcOrd="1" destOrd="0" presId="urn:microsoft.com/office/officeart/2005/8/layout/chevron2"/>
    <dgm:cxn modelId="{550C399D-548F-4A99-8629-AE46C80F6977}" type="presParOf" srcId="{EA78B93A-0BA0-4DD8-BC31-5323F85B6DBB}" destId="{76F3A2E3-E4B9-43F9-B795-AA89BEF364B6}" srcOrd="2" destOrd="0" presId="urn:microsoft.com/office/officeart/2005/8/layout/chevron2"/>
    <dgm:cxn modelId="{0B0DE19E-D82D-4F87-94E3-91837F8B3C27}" type="presParOf" srcId="{76F3A2E3-E4B9-43F9-B795-AA89BEF364B6}" destId="{51046244-3BF0-426A-A84B-07DCB1AAFA3E}" srcOrd="0" destOrd="0" presId="urn:microsoft.com/office/officeart/2005/8/layout/chevron2"/>
    <dgm:cxn modelId="{0EEB63C6-46A5-4119-A229-456F624905B9}" type="presParOf" srcId="{76F3A2E3-E4B9-43F9-B795-AA89BEF364B6}" destId="{350B6372-55EC-4A86-A1AA-62E12A7FAC6B}" srcOrd="1" destOrd="0" presId="urn:microsoft.com/office/officeart/2005/8/layout/chevron2"/>
    <dgm:cxn modelId="{BA69FFCE-007A-4145-BF20-196B2B8AD473}" type="presParOf" srcId="{EA78B93A-0BA0-4DD8-BC31-5323F85B6DBB}" destId="{E231F930-9290-411E-8FE7-DE009C3ADD8B}" srcOrd="3" destOrd="0" presId="urn:microsoft.com/office/officeart/2005/8/layout/chevron2"/>
    <dgm:cxn modelId="{2AAEE786-CAF3-432D-A714-C98409FC7533}" type="presParOf" srcId="{EA78B93A-0BA0-4DD8-BC31-5323F85B6DBB}" destId="{126C6690-56CF-4EB8-B441-1A1629582CA1}" srcOrd="4" destOrd="0" presId="urn:microsoft.com/office/officeart/2005/8/layout/chevron2"/>
    <dgm:cxn modelId="{C441928F-1E41-4D52-BB41-C1E5C6602937}" type="presParOf" srcId="{126C6690-56CF-4EB8-B441-1A1629582CA1}" destId="{754C727C-C76C-4D88-B5C7-D5A7CE079200}" srcOrd="0" destOrd="0" presId="urn:microsoft.com/office/officeart/2005/8/layout/chevron2"/>
    <dgm:cxn modelId="{688048B7-585C-4620-9B16-33E67D68BAB3}" type="presParOf" srcId="{126C6690-56CF-4EB8-B441-1A1629582CA1}" destId="{261B0F7D-ABB1-4AF9-B4F5-0BEABC85F172}" srcOrd="1" destOrd="0" presId="urn:microsoft.com/office/officeart/2005/8/layout/chevron2"/>
    <dgm:cxn modelId="{74055B7A-24B8-4798-AD60-2763969D9CC1}" type="presParOf" srcId="{EA78B93A-0BA0-4DD8-BC31-5323F85B6DBB}" destId="{8161AF75-D742-4178-ACE6-00B942C105E9}" srcOrd="5" destOrd="0" presId="urn:microsoft.com/office/officeart/2005/8/layout/chevron2"/>
    <dgm:cxn modelId="{88DF488B-F91A-40C1-91D2-5AD459C0DD03}" type="presParOf" srcId="{EA78B93A-0BA0-4DD8-BC31-5323F85B6DBB}" destId="{82DED3EE-7671-41DC-B0DB-DC286A2BD08E}" srcOrd="6" destOrd="0" presId="urn:microsoft.com/office/officeart/2005/8/layout/chevron2"/>
    <dgm:cxn modelId="{2923FDDF-EB52-4D5B-9960-A66160F066BA}" type="presParOf" srcId="{82DED3EE-7671-41DC-B0DB-DC286A2BD08E}" destId="{78DA0443-D224-49D7-9AD5-74699724F643}" srcOrd="0" destOrd="0" presId="urn:microsoft.com/office/officeart/2005/8/layout/chevron2"/>
    <dgm:cxn modelId="{0179F698-4331-42D8-AA83-92C855A047CA}" type="presParOf" srcId="{82DED3EE-7671-41DC-B0DB-DC286A2BD08E}" destId="{076A25DD-84A3-4B50-BBFC-F0F89C678451}" srcOrd="1" destOrd="0" presId="urn:microsoft.com/office/officeart/2005/8/layout/chevron2"/>
    <dgm:cxn modelId="{74488054-721E-458B-8F9C-9F7483E5CBE9}" type="presParOf" srcId="{EA78B93A-0BA0-4DD8-BC31-5323F85B6DBB}" destId="{D15A150C-E65D-4561-8653-777238E99146}" srcOrd="7" destOrd="0" presId="urn:microsoft.com/office/officeart/2005/8/layout/chevron2"/>
    <dgm:cxn modelId="{CA9E52B7-637A-493D-9C9C-830407703AD8}" type="presParOf" srcId="{EA78B93A-0BA0-4DD8-BC31-5323F85B6DBB}" destId="{4B2FA564-3171-460A-A824-E92668144770}" srcOrd="8" destOrd="0" presId="urn:microsoft.com/office/officeart/2005/8/layout/chevron2"/>
    <dgm:cxn modelId="{35098D2C-0FE1-43D7-B5BB-C61DFD1513C7}" type="presParOf" srcId="{4B2FA564-3171-460A-A824-E92668144770}" destId="{050021A3-AB33-46C6-8E93-619ED8D1086F}" srcOrd="0" destOrd="0" presId="urn:microsoft.com/office/officeart/2005/8/layout/chevron2"/>
    <dgm:cxn modelId="{1C519841-BF4A-459F-A0BC-066C5190376D}" type="presParOf" srcId="{4B2FA564-3171-460A-A824-E92668144770}" destId="{BB3894B4-212B-4C84-88FB-177271A76306}"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C103FE8-D518-4150-AF42-AC279E673DA4}"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06D536DA-0190-43CE-9B9F-981FA22F8581}">
      <dgm:prSet phldrT="[Text]"/>
      <dgm:spPr/>
      <dgm:t>
        <a:bodyPr/>
        <a:lstStyle/>
        <a:p>
          <a:r>
            <a:rPr lang="en-US" dirty="0"/>
            <a:t>Step 1</a:t>
          </a:r>
        </a:p>
      </dgm:t>
    </dgm:pt>
    <dgm:pt modelId="{7EC75CB3-BFFD-436B-9CCC-7061CE7C4324}" type="parTrans" cxnId="{2BD6F12E-2F23-4BEA-B198-EA352E7D57A9}">
      <dgm:prSet/>
      <dgm:spPr/>
      <dgm:t>
        <a:bodyPr/>
        <a:lstStyle/>
        <a:p>
          <a:endParaRPr lang="en-US"/>
        </a:p>
      </dgm:t>
    </dgm:pt>
    <dgm:pt modelId="{DC04161C-5051-4802-B7D0-AA2FD80A52AA}" type="sibTrans" cxnId="{2BD6F12E-2F23-4BEA-B198-EA352E7D57A9}">
      <dgm:prSet/>
      <dgm:spPr/>
      <dgm:t>
        <a:bodyPr/>
        <a:lstStyle/>
        <a:p>
          <a:endParaRPr lang="en-US"/>
        </a:p>
      </dgm:t>
    </dgm:pt>
    <dgm:pt modelId="{38A9D5A4-28F6-4797-BF83-FB56D246AA8C}">
      <dgm:prSet phldrT="[Text]"/>
      <dgm:spPr/>
      <dgm:t>
        <a:bodyPr/>
        <a:lstStyle/>
        <a:p>
          <a:r>
            <a:rPr lang="en-US" dirty="0"/>
            <a:t>Identify the contract with the customer</a:t>
          </a:r>
        </a:p>
      </dgm:t>
    </dgm:pt>
    <dgm:pt modelId="{A935A979-AB07-4205-A7E7-DF61FE2F2489}" type="parTrans" cxnId="{535AE52D-6F99-405D-A6E1-D18D1C938334}">
      <dgm:prSet/>
      <dgm:spPr/>
      <dgm:t>
        <a:bodyPr/>
        <a:lstStyle/>
        <a:p>
          <a:endParaRPr lang="en-US"/>
        </a:p>
      </dgm:t>
    </dgm:pt>
    <dgm:pt modelId="{20782A5A-BD36-4FB4-853B-5A3190AAA60E}" type="sibTrans" cxnId="{535AE52D-6F99-405D-A6E1-D18D1C938334}">
      <dgm:prSet/>
      <dgm:spPr/>
      <dgm:t>
        <a:bodyPr/>
        <a:lstStyle/>
        <a:p>
          <a:endParaRPr lang="en-US"/>
        </a:p>
      </dgm:t>
    </dgm:pt>
    <dgm:pt modelId="{112A9227-28BC-47BB-9F71-613C8398FA61}">
      <dgm:prSet phldrT="[Text]"/>
      <dgm:spPr/>
      <dgm:t>
        <a:bodyPr/>
        <a:lstStyle/>
        <a:p>
          <a:r>
            <a:rPr lang="en-US" dirty="0"/>
            <a:t>Step 2</a:t>
          </a:r>
        </a:p>
      </dgm:t>
    </dgm:pt>
    <dgm:pt modelId="{5BF9E16B-BFFB-45C8-A242-D95E382AFF41}" type="parTrans" cxnId="{B89FE4D9-23A7-4365-8A63-1823961F0936}">
      <dgm:prSet/>
      <dgm:spPr/>
      <dgm:t>
        <a:bodyPr/>
        <a:lstStyle/>
        <a:p>
          <a:endParaRPr lang="en-US"/>
        </a:p>
      </dgm:t>
    </dgm:pt>
    <dgm:pt modelId="{5472125B-E47E-4211-98D8-57A1A4F1EB8A}" type="sibTrans" cxnId="{B89FE4D9-23A7-4365-8A63-1823961F0936}">
      <dgm:prSet/>
      <dgm:spPr/>
      <dgm:t>
        <a:bodyPr/>
        <a:lstStyle/>
        <a:p>
          <a:endParaRPr lang="en-US"/>
        </a:p>
      </dgm:t>
    </dgm:pt>
    <dgm:pt modelId="{FFA935B1-F5C1-4341-9A9F-88D38A7C7970}">
      <dgm:prSet phldrT="[Text]"/>
      <dgm:spPr/>
      <dgm:t>
        <a:bodyPr/>
        <a:lstStyle/>
        <a:p>
          <a:r>
            <a:rPr lang="en-US" dirty="0"/>
            <a:t>Identify separate performance obligations</a:t>
          </a:r>
        </a:p>
      </dgm:t>
    </dgm:pt>
    <dgm:pt modelId="{9BAE7420-A027-4461-8D9C-C7F184F91793}" type="parTrans" cxnId="{D86AFE5A-AC98-4449-96FB-38CCF06C39A8}">
      <dgm:prSet/>
      <dgm:spPr/>
      <dgm:t>
        <a:bodyPr/>
        <a:lstStyle/>
        <a:p>
          <a:endParaRPr lang="en-US"/>
        </a:p>
      </dgm:t>
    </dgm:pt>
    <dgm:pt modelId="{49F30A98-048B-417F-8C1C-A8A3D5F1C8E8}" type="sibTrans" cxnId="{D86AFE5A-AC98-4449-96FB-38CCF06C39A8}">
      <dgm:prSet/>
      <dgm:spPr/>
      <dgm:t>
        <a:bodyPr/>
        <a:lstStyle/>
        <a:p>
          <a:endParaRPr lang="en-US"/>
        </a:p>
      </dgm:t>
    </dgm:pt>
    <dgm:pt modelId="{C3EAA438-DFF4-4DA6-96C1-AF2AB5DAAD8D}">
      <dgm:prSet phldrT="[Text]"/>
      <dgm:spPr/>
      <dgm:t>
        <a:bodyPr/>
        <a:lstStyle/>
        <a:p>
          <a:r>
            <a:rPr lang="en-US" dirty="0"/>
            <a:t>Step 3</a:t>
          </a:r>
        </a:p>
      </dgm:t>
    </dgm:pt>
    <dgm:pt modelId="{0BDADB64-2E38-4FDE-9DAE-B0B7C82DC479}" type="parTrans" cxnId="{1FD70404-88CF-48F6-9FBD-9B3D0E23630A}">
      <dgm:prSet/>
      <dgm:spPr/>
      <dgm:t>
        <a:bodyPr/>
        <a:lstStyle/>
        <a:p>
          <a:endParaRPr lang="en-US"/>
        </a:p>
      </dgm:t>
    </dgm:pt>
    <dgm:pt modelId="{9C04A2A2-6424-4B3D-B822-EE19FA616424}" type="sibTrans" cxnId="{1FD70404-88CF-48F6-9FBD-9B3D0E23630A}">
      <dgm:prSet/>
      <dgm:spPr/>
      <dgm:t>
        <a:bodyPr/>
        <a:lstStyle/>
        <a:p>
          <a:endParaRPr lang="en-US"/>
        </a:p>
      </dgm:t>
    </dgm:pt>
    <dgm:pt modelId="{E2E0AB0E-3E57-4062-82BB-8ECA869EF762}">
      <dgm:prSet phldrT="[Text]"/>
      <dgm:spPr/>
      <dgm:t>
        <a:bodyPr/>
        <a:lstStyle/>
        <a:p>
          <a:r>
            <a:rPr lang="en-US" dirty="0"/>
            <a:t>Step 4</a:t>
          </a:r>
        </a:p>
      </dgm:t>
    </dgm:pt>
    <dgm:pt modelId="{9FED9198-A121-4E3B-AE9D-F8C69BB2ACE8}" type="parTrans" cxnId="{F59AF9EE-485A-4159-B129-C8A91B0A24CA}">
      <dgm:prSet/>
      <dgm:spPr/>
      <dgm:t>
        <a:bodyPr/>
        <a:lstStyle/>
        <a:p>
          <a:endParaRPr lang="en-US"/>
        </a:p>
      </dgm:t>
    </dgm:pt>
    <dgm:pt modelId="{F9BE9E47-30EC-44B6-8BD3-E557135585BF}" type="sibTrans" cxnId="{F59AF9EE-485A-4159-B129-C8A91B0A24CA}">
      <dgm:prSet/>
      <dgm:spPr/>
      <dgm:t>
        <a:bodyPr/>
        <a:lstStyle/>
        <a:p>
          <a:endParaRPr lang="en-US"/>
        </a:p>
      </dgm:t>
    </dgm:pt>
    <dgm:pt modelId="{19221E9B-5F57-44A4-B9DE-13151EB03A6C}">
      <dgm:prSet phldrT="[Text]"/>
      <dgm:spPr/>
      <dgm:t>
        <a:bodyPr/>
        <a:lstStyle/>
        <a:p>
          <a:r>
            <a:rPr lang="en-US" dirty="0"/>
            <a:t>Step 5</a:t>
          </a:r>
        </a:p>
      </dgm:t>
    </dgm:pt>
    <dgm:pt modelId="{E133091B-B732-401A-A086-4724B428BA20}" type="parTrans" cxnId="{50E8920A-AB6A-4D79-A2C7-36AE73E36806}">
      <dgm:prSet/>
      <dgm:spPr/>
      <dgm:t>
        <a:bodyPr/>
        <a:lstStyle/>
        <a:p>
          <a:endParaRPr lang="en-US"/>
        </a:p>
      </dgm:t>
    </dgm:pt>
    <dgm:pt modelId="{51169676-767D-46A3-8789-71AE1EBDBCEC}" type="sibTrans" cxnId="{50E8920A-AB6A-4D79-A2C7-36AE73E36806}">
      <dgm:prSet/>
      <dgm:spPr/>
      <dgm:t>
        <a:bodyPr/>
        <a:lstStyle/>
        <a:p>
          <a:endParaRPr lang="en-US"/>
        </a:p>
      </dgm:t>
    </dgm:pt>
    <dgm:pt modelId="{A8B6CF3E-422B-4DD9-9E55-84DE1F7AEF52}">
      <dgm:prSet/>
      <dgm:spPr/>
      <dgm:t>
        <a:bodyPr/>
        <a:lstStyle/>
        <a:p>
          <a:r>
            <a:rPr lang="en-US" dirty="0"/>
            <a:t>Determine transaction price</a:t>
          </a:r>
        </a:p>
      </dgm:t>
    </dgm:pt>
    <dgm:pt modelId="{56857A55-38F8-42B5-A60F-BA54CF28B061}" type="parTrans" cxnId="{90768D85-4643-433C-AA40-72DB27E028AE}">
      <dgm:prSet/>
      <dgm:spPr/>
      <dgm:t>
        <a:bodyPr/>
        <a:lstStyle/>
        <a:p>
          <a:endParaRPr lang="en-US"/>
        </a:p>
      </dgm:t>
    </dgm:pt>
    <dgm:pt modelId="{4EC3165A-823F-4435-9ED6-0A56A00DE068}" type="sibTrans" cxnId="{90768D85-4643-433C-AA40-72DB27E028AE}">
      <dgm:prSet/>
      <dgm:spPr/>
      <dgm:t>
        <a:bodyPr/>
        <a:lstStyle/>
        <a:p>
          <a:endParaRPr lang="en-US"/>
        </a:p>
      </dgm:t>
    </dgm:pt>
    <dgm:pt modelId="{F7D84872-C3A2-415D-A7E9-6841EC260D9E}">
      <dgm:prSet phldrT="[Text]"/>
      <dgm:spPr/>
      <dgm:t>
        <a:bodyPr/>
        <a:lstStyle/>
        <a:p>
          <a:r>
            <a:rPr lang="en-US" dirty="0"/>
            <a:t>Allocate transaction price to the separate performance obligations</a:t>
          </a:r>
        </a:p>
      </dgm:t>
    </dgm:pt>
    <dgm:pt modelId="{E48E307E-DB2B-4450-B105-0739405DF0A8}" type="parTrans" cxnId="{D0683885-70F6-41A8-A8EF-CE67C4DDA8BF}">
      <dgm:prSet/>
      <dgm:spPr/>
      <dgm:t>
        <a:bodyPr/>
        <a:lstStyle/>
        <a:p>
          <a:endParaRPr lang="en-US"/>
        </a:p>
      </dgm:t>
    </dgm:pt>
    <dgm:pt modelId="{5116F00E-5FF1-403E-BC64-11C795328DE2}" type="sibTrans" cxnId="{D0683885-70F6-41A8-A8EF-CE67C4DDA8BF}">
      <dgm:prSet/>
      <dgm:spPr/>
      <dgm:t>
        <a:bodyPr/>
        <a:lstStyle/>
        <a:p>
          <a:endParaRPr lang="en-US"/>
        </a:p>
      </dgm:t>
    </dgm:pt>
    <dgm:pt modelId="{AF2BA444-F627-4E6C-B8FC-5071A4E414BC}">
      <dgm:prSet phldrT="[Text]"/>
      <dgm:spPr/>
      <dgm:t>
        <a:bodyPr/>
        <a:lstStyle/>
        <a:p>
          <a:r>
            <a:rPr lang="en-US" dirty="0"/>
            <a:t>Recognize revenue as performance obligations satisfied</a:t>
          </a:r>
        </a:p>
      </dgm:t>
    </dgm:pt>
    <dgm:pt modelId="{C9573388-1647-48B8-B756-E4EEB580DF64}" type="parTrans" cxnId="{AB2C4EC4-E169-439C-83B6-B94459645622}">
      <dgm:prSet/>
      <dgm:spPr/>
      <dgm:t>
        <a:bodyPr/>
        <a:lstStyle/>
        <a:p>
          <a:endParaRPr lang="en-US"/>
        </a:p>
      </dgm:t>
    </dgm:pt>
    <dgm:pt modelId="{F95B2A02-CE42-44B1-BD99-A3980C1BA5DC}" type="sibTrans" cxnId="{AB2C4EC4-E169-439C-83B6-B94459645622}">
      <dgm:prSet/>
      <dgm:spPr/>
      <dgm:t>
        <a:bodyPr/>
        <a:lstStyle/>
        <a:p>
          <a:endParaRPr lang="en-US"/>
        </a:p>
      </dgm:t>
    </dgm:pt>
    <dgm:pt modelId="{EA78B93A-0BA0-4DD8-BC31-5323F85B6DBB}" type="pres">
      <dgm:prSet presAssocID="{3C103FE8-D518-4150-AF42-AC279E673DA4}" presName="linearFlow" presStyleCnt="0">
        <dgm:presLayoutVars>
          <dgm:dir/>
          <dgm:animLvl val="lvl"/>
          <dgm:resizeHandles val="exact"/>
        </dgm:presLayoutVars>
      </dgm:prSet>
      <dgm:spPr/>
    </dgm:pt>
    <dgm:pt modelId="{188EBCE4-8BD3-405E-BE34-907EBBAED4F1}" type="pres">
      <dgm:prSet presAssocID="{06D536DA-0190-43CE-9B9F-981FA22F8581}" presName="composite" presStyleCnt="0"/>
      <dgm:spPr/>
    </dgm:pt>
    <dgm:pt modelId="{F9190285-19B5-4FF8-BCAE-82CA60B24F26}" type="pres">
      <dgm:prSet presAssocID="{06D536DA-0190-43CE-9B9F-981FA22F8581}" presName="parentText" presStyleLbl="alignNode1" presStyleIdx="0" presStyleCnt="5">
        <dgm:presLayoutVars>
          <dgm:chMax val="1"/>
          <dgm:bulletEnabled val="1"/>
        </dgm:presLayoutVars>
      </dgm:prSet>
      <dgm:spPr/>
    </dgm:pt>
    <dgm:pt modelId="{401AF635-D426-45E5-A994-2B226B0E7462}" type="pres">
      <dgm:prSet presAssocID="{06D536DA-0190-43CE-9B9F-981FA22F8581}" presName="descendantText" presStyleLbl="alignAcc1" presStyleIdx="0" presStyleCnt="5">
        <dgm:presLayoutVars>
          <dgm:bulletEnabled val="1"/>
        </dgm:presLayoutVars>
      </dgm:prSet>
      <dgm:spPr/>
    </dgm:pt>
    <dgm:pt modelId="{73855426-51F9-43FB-9702-B679957438D4}" type="pres">
      <dgm:prSet presAssocID="{DC04161C-5051-4802-B7D0-AA2FD80A52AA}" presName="sp" presStyleCnt="0"/>
      <dgm:spPr/>
    </dgm:pt>
    <dgm:pt modelId="{76F3A2E3-E4B9-43F9-B795-AA89BEF364B6}" type="pres">
      <dgm:prSet presAssocID="{112A9227-28BC-47BB-9F71-613C8398FA61}" presName="composite" presStyleCnt="0"/>
      <dgm:spPr/>
    </dgm:pt>
    <dgm:pt modelId="{51046244-3BF0-426A-A84B-07DCB1AAFA3E}" type="pres">
      <dgm:prSet presAssocID="{112A9227-28BC-47BB-9F71-613C8398FA61}" presName="parentText" presStyleLbl="alignNode1" presStyleIdx="1" presStyleCnt="5">
        <dgm:presLayoutVars>
          <dgm:chMax val="1"/>
          <dgm:bulletEnabled val="1"/>
        </dgm:presLayoutVars>
      </dgm:prSet>
      <dgm:spPr/>
    </dgm:pt>
    <dgm:pt modelId="{350B6372-55EC-4A86-A1AA-62E12A7FAC6B}" type="pres">
      <dgm:prSet presAssocID="{112A9227-28BC-47BB-9F71-613C8398FA61}" presName="descendantText" presStyleLbl="alignAcc1" presStyleIdx="1" presStyleCnt="5">
        <dgm:presLayoutVars>
          <dgm:bulletEnabled val="1"/>
        </dgm:presLayoutVars>
      </dgm:prSet>
      <dgm:spPr/>
    </dgm:pt>
    <dgm:pt modelId="{E231F930-9290-411E-8FE7-DE009C3ADD8B}" type="pres">
      <dgm:prSet presAssocID="{5472125B-E47E-4211-98D8-57A1A4F1EB8A}" presName="sp" presStyleCnt="0"/>
      <dgm:spPr/>
    </dgm:pt>
    <dgm:pt modelId="{126C6690-56CF-4EB8-B441-1A1629582CA1}" type="pres">
      <dgm:prSet presAssocID="{C3EAA438-DFF4-4DA6-96C1-AF2AB5DAAD8D}" presName="composite" presStyleCnt="0"/>
      <dgm:spPr/>
    </dgm:pt>
    <dgm:pt modelId="{754C727C-C76C-4D88-B5C7-D5A7CE079200}" type="pres">
      <dgm:prSet presAssocID="{C3EAA438-DFF4-4DA6-96C1-AF2AB5DAAD8D}" presName="parentText" presStyleLbl="alignNode1" presStyleIdx="2" presStyleCnt="5">
        <dgm:presLayoutVars>
          <dgm:chMax val="1"/>
          <dgm:bulletEnabled val="1"/>
        </dgm:presLayoutVars>
      </dgm:prSet>
      <dgm:spPr/>
    </dgm:pt>
    <dgm:pt modelId="{261B0F7D-ABB1-4AF9-B4F5-0BEABC85F172}" type="pres">
      <dgm:prSet presAssocID="{C3EAA438-DFF4-4DA6-96C1-AF2AB5DAAD8D}" presName="descendantText" presStyleLbl="alignAcc1" presStyleIdx="2" presStyleCnt="5">
        <dgm:presLayoutVars>
          <dgm:bulletEnabled val="1"/>
        </dgm:presLayoutVars>
      </dgm:prSet>
      <dgm:spPr/>
    </dgm:pt>
    <dgm:pt modelId="{8161AF75-D742-4178-ACE6-00B942C105E9}" type="pres">
      <dgm:prSet presAssocID="{9C04A2A2-6424-4B3D-B822-EE19FA616424}" presName="sp" presStyleCnt="0"/>
      <dgm:spPr/>
    </dgm:pt>
    <dgm:pt modelId="{82DED3EE-7671-41DC-B0DB-DC286A2BD08E}" type="pres">
      <dgm:prSet presAssocID="{E2E0AB0E-3E57-4062-82BB-8ECA869EF762}" presName="composite" presStyleCnt="0"/>
      <dgm:spPr/>
    </dgm:pt>
    <dgm:pt modelId="{78DA0443-D224-49D7-9AD5-74699724F643}" type="pres">
      <dgm:prSet presAssocID="{E2E0AB0E-3E57-4062-82BB-8ECA869EF762}" presName="parentText" presStyleLbl="alignNode1" presStyleIdx="3" presStyleCnt="5">
        <dgm:presLayoutVars>
          <dgm:chMax val="1"/>
          <dgm:bulletEnabled val="1"/>
        </dgm:presLayoutVars>
      </dgm:prSet>
      <dgm:spPr/>
    </dgm:pt>
    <dgm:pt modelId="{076A25DD-84A3-4B50-BBFC-F0F89C678451}" type="pres">
      <dgm:prSet presAssocID="{E2E0AB0E-3E57-4062-82BB-8ECA869EF762}" presName="descendantText" presStyleLbl="alignAcc1" presStyleIdx="3" presStyleCnt="5">
        <dgm:presLayoutVars>
          <dgm:bulletEnabled val="1"/>
        </dgm:presLayoutVars>
      </dgm:prSet>
      <dgm:spPr/>
    </dgm:pt>
    <dgm:pt modelId="{D15A150C-E65D-4561-8653-777238E99146}" type="pres">
      <dgm:prSet presAssocID="{F9BE9E47-30EC-44B6-8BD3-E557135585BF}" presName="sp" presStyleCnt="0"/>
      <dgm:spPr/>
    </dgm:pt>
    <dgm:pt modelId="{4B2FA564-3171-460A-A824-E92668144770}" type="pres">
      <dgm:prSet presAssocID="{19221E9B-5F57-44A4-B9DE-13151EB03A6C}" presName="composite" presStyleCnt="0"/>
      <dgm:spPr/>
    </dgm:pt>
    <dgm:pt modelId="{050021A3-AB33-46C6-8E93-619ED8D1086F}" type="pres">
      <dgm:prSet presAssocID="{19221E9B-5F57-44A4-B9DE-13151EB03A6C}" presName="parentText" presStyleLbl="alignNode1" presStyleIdx="4" presStyleCnt="5">
        <dgm:presLayoutVars>
          <dgm:chMax val="1"/>
          <dgm:bulletEnabled val="1"/>
        </dgm:presLayoutVars>
      </dgm:prSet>
      <dgm:spPr/>
    </dgm:pt>
    <dgm:pt modelId="{BB3894B4-212B-4C84-88FB-177271A76306}" type="pres">
      <dgm:prSet presAssocID="{19221E9B-5F57-44A4-B9DE-13151EB03A6C}" presName="descendantText" presStyleLbl="alignAcc1" presStyleIdx="4" presStyleCnt="5">
        <dgm:presLayoutVars>
          <dgm:bulletEnabled val="1"/>
        </dgm:presLayoutVars>
      </dgm:prSet>
      <dgm:spPr/>
    </dgm:pt>
  </dgm:ptLst>
  <dgm:cxnLst>
    <dgm:cxn modelId="{1FD70404-88CF-48F6-9FBD-9B3D0E23630A}" srcId="{3C103FE8-D518-4150-AF42-AC279E673DA4}" destId="{C3EAA438-DFF4-4DA6-96C1-AF2AB5DAAD8D}" srcOrd="2" destOrd="0" parTransId="{0BDADB64-2E38-4FDE-9DAE-B0B7C82DC479}" sibTransId="{9C04A2A2-6424-4B3D-B822-EE19FA616424}"/>
    <dgm:cxn modelId="{50E8920A-AB6A-4D79-A2C7-36AE73E36806}" srcId="{3C103FE8-D518-4150-AF42-AC279E673DA4}" destId="{19221E9B-5F57-44A4-B9DE-13151EB03A6C}" srcOrd="4" destOrd="0" parTransId="{E133091B-B732-401A-A086-4724B428BA20}" sibTransId="{51169676-767D-46A3-8789-71AE1EBDBCEC}"/>
    <dgm:cxn modelId="{D7513610-E365-4CB9-8360-46A2B7BD88E2}" type="presOf" srcId="{3C103FE8-D518-4150-AF42-AC279E673DA4}" destId="{EA78B93A-0BA0-4DD8-BC31-5323F85B6DBB}" srcOrd="0" destOrd="0" presId="urn:microsoft.com/office/officeart/2005/8/layout/chevron2"/>
    <dgm:cxn modelId="{F8F76313-D4EF-488E-A0C3-8DA2C7AB3E02}" type="presOf" srcId="{C3EAA438-DFF4-4DA6-96C1-AF2AB5DAAD8D}" destId="{754C727C-C76C-4D88-B5C7-D5A7CE079200}" srcOrd="0" destOrd="0" presId="urn:microsoft.com/office/officeart/2005/8/layout/chevron2"/>
    <dgm:cxn modelId="{A6418615-FB34-4620-9866-0AE034393488}" type="presOf" srcId="{F7D84872-C3A2-415D-A7E9-6841EC260D9E}" destId="{076A25DD-84A3-4B50-BBFC-F0F89C678451}" srcOrd="0" destOrd="0" presId="urn:microsoft.com/office/officeart/2005/8/layout/chevron2"/>
    <dgm:cxn modelId="{A090DE29-6DD3-4131-8D19-0DF72D952983}" type="presOf" srcId="{19221E9B-5F57-44A4-B9DE-13151EB03A6C}" destId="{050021A3-AB33-46C6-8E93-619ED8D1086F}" srcOrd="0" destOrd="0" presId="urn:microsoft.com/office/officeart/2005/8/layout/chevron2"/>
    <dgm:cxn modelId="{ADA63B2B-2B45-491F-948D-84BB3EE7F873}" type="presOf" srcId="{A8B6CF3E-422B-4DD9-9E55-84DE1F7AEF52}" destId="{261B0F7D-ABB1-4AF9-B4F5-0BEABC85F172}" srcOrd="0" destOrd="0" presId="urn:microsoft.com/office/officeart/2005/8/layout/chevron2"/>
    <dgm:cxn modelId="{535AE52D-6F99-405D-A6E1-D18D1C938334}" srcId="{06D536DA-0190-43CE-9B9F-981FA22F8581}" destId="{38A9D5A4-28F6-4797-BF83-FB56D246AA8C}" srcOrd="0" destOrd="0" parTransId="{A935A979-AB07-4205-A7E7-DF61FE2F2489}" sibTransId="{20782A5A-BD36-4FB4-853B-5A3190AAA60E}"/>
    <dgm:cxn modelId="{2BD6F12E-2F23-4BEA-B198-EA352E7D57A9}" srcId="{3C103FE8-D518-4150-AF42-AC279E673DA4}" destId="{06D536DA-0190-43CE-9B9F-981FA22F8581}" srcOrd="0" destOrd="0" parTransId="{7EC75CB3-BFFD-436B-9CCC-7061CE7C4324}" sibTransId="{DC04161C-5051-4802-B7D0-AA2FD80A52AA}"/>
    <dgm:cxn modelId="{D86AFE5A-AC98-4449-96FB-38CCF06C39A8}" srcId="{112A9227-28BC-47BB-9F71-613C8398FA61}" destId="{FFA935B1-F5C1-4341-9A9F-88D38A7C7970}" srcOrd="0" destOrd="0" parTransId="{9BAE7420-A027-4461-8D9C-C7F184F91793}" sibTransId="{49F30A98-048B-417F-8C1C-A8A3D5F1C8E8}"/>
    <dgm:cxn modelId="{184CD483-03F9-44ED-B554-B8915B4EC21A}" type="presOf" srcId="{06D536DA-0190-43CE-9B9F-981FA22F8581}" destId="{F9190285-19B5-4FF8-BCAE-82CA60B24F26}" srcOrd="0" destOrd="0" presId="urn:microsoft.com/office/officeart/2005/8/layout/chevron2"/>
    <dgm:cxn modelId="{D0683885-70F6-41A8-A8EF-CE67C4DDA8BF}" srcId="{E2E0AB0E-3E57-4062-82BB-8ECA869EF762}" destId="{F7D84872-C3A2-415D-A7E9-6841EC260D9E}" srcOrd="0" destOrd="0" parTransId="{E48E307E-DB2B-4450-B105-0739405DF0A8}" sibTransId="{5116F00E-5FF1-403E-BC64-11C795328DE2}"/>
    <dgm:cxn modelId="{90768D85-4643-433C-AA40-72DB27E028AE}" srcId="{C3EAA438-DFF4-4DA6-96C1-AF2AB5DAAD8D}" destId="{A8B6CF3E-422B-4DD9-9E55-84DE1F7AEF52}" srcOrd="0" destOrd="0" parTransId="{56857A55-38F8-42B5-A60F-BA54CF28B061}" sibTransId="{4EC3165A-823F-4435-9ED6-0A56A00DE068}"/>
    <dgm:cxn modelId="{C479BEA3-3440-45DD-BA07-CE29CA172508}" type="presOf" srcId="{E2E0AB0E-3E57-4062-82BB-8ECA869EF762}" destId="{78DA0443-D224-49D7-9AD5-74699724F643}" srcOrd="0" destOrd="0" presId="urn:microsoft.com/office/officeart/2005/8/layout/chevron2"/>
    <dgm:cxn modelId="{AB2C4EC4-E169-439C-83B6-B94459645622}" srcId="{19221E9B-5F57-44A4-B9DE-13151EB03A6C}" destId="{AF2BA444-F627-4E6C-B8FC-5071A4E414BC}" srcOrd="0" destOrd="0" parTransId="{C9573388-1647-48B8-B756-E4EEB580DF64}" sibTransId="{F95B2A02-CE42-44B1-BD99-A3980C1BA5DC}"/>
    <dgm:cxn modelId="{11D69FC5-7F12-4305-864B-A73ABB0C11BB}" type="presOf" srcId="{FFA935B1-F5C1-4341-9A9F-88D38A7C7970}" destId="{350B6372-55EC-4A86-A1AA-62E12A7FAC6B}" srcOrd="0" destOrd="0" presId="urn:microsoft.com/office/officeart/2005/8/layout/chevron2"/>
    <dgm:cxn modelId="{B89FE4D9-23A7-4365-8A63-1823961F0936}" srcId="{3C103FE8-D518-4150-AF42-AC279E673DA4}" destId="{112A9227-28BC-47BB-9F71-613C8398FA61}" srcOrd="1" destOrd="0" parTransId="{5BF9E16B-BFFB-45C8-A242-D95E382AFF41}" sibTransId="{5472125B-E47E-4211-98D8-57A1A4F1EB8A}"/>
    <dgm:cxn modelId="{E44586E5-F5DB-4E6E-B3B5-469970948AB9}" type="presOf" srcId="{38A9D5A4-28F6-4797-BF83-FB56D246AA8C}" destId="{401AF635-D426-45E5-A994-2B226B0E7462}" srcOrd="0" destOrd="0" presId="urn:microsoft.com/office/officeart/2005/8/layout/chevron2"/>
    <dgm:cxn modelId="{FB5DF3EA-2B2D-4ACF-B36B-D131712C6A05}" type="presOf" srcId="{112A9227-28BC-47BB-9F71-613C8398FA61}" destId="{51046244-3BF0-426A-A84B-07DCB1AAFA3E}" srcOrd="0" destOrd="0" presId="urn:microsoft.com/office/officeart/2005/8/layout/chevron2"/>
    <dgm:cxn modelId="{F59AF9EE-485A-4159-B129-C8A91B0A24CA}" srcId="{3C103FE8-D518-4150-AF42-AC279E673DA4}" destId="{E2E0AB0E-3E57-4062-82BB-8ECA869EF762}" srcOrd="3" destOrd="0" parTransId="{9FED9198-A121-4E3B-AE9D-F8C69BB2ACE8}" sibTransId="{F9BE9E47-30EC-44B6-8BD3-E557135585BF}"/>
    <dgm:cxn modelId="{11AD17FA-BEDB-4B6F-8C88-0367F176D8AA}" type="presOf" srcId="{AF2BA444-F627-4E6C-B8FC-5071A4E414BC}" destId="{BB3894B4-212B-4C84-88FB-177271A76306}" srcOrd="0" destOrd="0" presId="urn:microsoft.com/office/officeart/2005/8/layout/chevron2"/>
    <dgm:cxn modelId="{5C3F1A36-EE92-4674-A410-EFB7143FB4D0}" type="presParOf" srcId="{EA78B93A-0BA0-4DD8-BC31-5323F85B6DBB}" destId="{188EBCE4-8BD3-405E-BE34-907EBBAED4F1}" srcOrd="0" destOrd="0" presId="urn:microsoft.com/office/officeart/2005/8/layout/chevron2"/>
    <dgm:cxn modelId="{9087DB74-A837-48D8-8F1E-73F79766C378}" type="presParOf" srcId="{188EBCE4-8BD3-405E-BE34-907EBBAED4F1}" destId="{F9190285-19B5-4FF8-BCAE-82CA60B24F26}" srcOrd="0" destOrd="0" presId="urn:microsoft.com/office/officeart/2005/8/layout/chevron2"/>
    <dgm:cxn modelId="{E5412EA5-3EB3-4C7A-94FB-497DA4A06FEE}" type="presParOf" srcId="{188EBCE4-8BD3-405E-BE34-907EBBAED4F1}" destId="{401AF635-D426-45E5-A994-2B226B0E7462}" srcOrd="1" destOrd="0" presId="urn:microsoft.com/office/officeart/2005/8/layout/chevron2"/>
    <dgm:cxn modelId="{E1EA25AE-53C2-403A-85FF-23B3B99F83AB}" type="presParOf" srcId="{EA78B93A-0BA0-4DD8-BC31-5323F85B6DBB}" destId="{73855426-51F9-43FB-9702-B679957438D4}" srcOrd="1" destOrd="0" presId="urn:microsoft.com/office/officeart/2005/8/layout/chevron2"/>
    <dgm:cxn modelId="{550C399D-548F-4A99-8629-AE46C80F6977}" type="presParOf" srcId="{EA78B93A-0BA0-4DD8-BC31-5323F85B6DBB}" destId="{76F3A2E3-E4B9-43F9-B795-AA89BEF364B6}" srcOrd="2" destOrd="0" presId="urn:microsoft.com/office/officeart/2005/8/layout/chevron2"/>
    <dgm:cxn modelId="{0B0DE19E-D82D-4F87-94E3-91837F8B3C27}" type="presParOf" srcId="{76F3A2E3-E4B9-43F9-B795-AA89BEF364B6}" destId="{51046244-3BF0-426A-A84B-07DCB1AAFA3E}" srcOrd="0" destOrd="0" presId="urn:microsoft.com/office/officeart/2005/8/layout/chevron2"/>
    <dgm:cxn modelId="{0EEB63C6-46A5-4119-A229-456F624905B9}" type="presParOf" srcId="{76F3A2E3-E4B9-43F9-B795-AA89BEF364B6}" destId="{350B6372-55EC-4A86-A1AA-62E12A7FAC6B}" srcOrd="1" destOrd="0" presId="urn:microsoft.com/office/officeart/2005/8/layout/chevron2"/>
    <dgm:cxn modelId="{BA69FFCE-007A-4145-BF20-196B2B8AD473}" type="presParOf" srcId="{EA78B93A-0BA0-4DD8-BC31-5323F85B6DBB}" destId="{E231F930-9290-411E-8FE7-DE009C3ADD8B}" srcOrd="3" destOrd="0" presId="urn:microsoft.com/office/officeart/2005/8/layout/chevron2"/>
    <dgm:cxn modelId="{2AAEE786-CAF3-432D-A714-C98409FC7533}" type="presParOf" srcId="{EA78B93A-0BA0-4DD8-BC31-5323F85B6DBB}" destId="{126C6690-56CF-4EB8-B441-1A1629582CA1}" srcOrd="4" destOrd="0" presId="urn:microsoft.com/office/officeart/2005/8/layout/chevron2"/>
    <dgm:cxn modelId="{C441928F-1E41-4D52-BB41-C1E5C6602937}" type="presParOf" srcId="{126C6690-56CF-4EB8-B441-1A1629582CA1}" destId="{754C727C-C76C-4D88-B5C7-D5A7CE079200}" srcOrd="0" destOrd="0" presId="urn:microsoft.com/office/officeart/2005/8/layout/chevron2"/>
    <dgm:cxn modelId="{688048B7-585C-4620-9B16-33E67D68BAB3}" type="presParOf" srcId="{126C6690-56CF-4EB8-B441-1A1629582CA1}" destId="{261B0F7D-ABB1-4AF9-B4F5-0BEABC85F172}" srcOrd="1" destOrd="0" presId="urn:microsoft.com/office/officeart/2005/8/layout/chevron2"/>
    <dgm:cxn modelId="{74055B7A-24B8-4798-AD60-2763969D9CC1}" type="presParOf" srcId="{EA78B93A-0BA0-4DD8-BC31-5323F85B6DBB}" destId="{8161AF75-D742-4178-ACE6-00B942C105E9}" srcOrd="5" destOrd="0" presId="urn:microsoft.com/office/officeart/2005/8/layout/chevron2"/>
    <dgm:cxn modelId="{88DF488B-F91A-40C1-91D2-5AD459C0DD03}" type="presParOf" srcId="{EA78B93A-0BA0-4DD8-BC31-5323F85B6DBB}" destId="{82DED3EE-7671-41DC-B0DB-DC286A2BD08E}" srcOrd="6" destOrd="0" presId="urn:microsoft.com/office/officeart/2005/8/layout/chevron2"/>
    <dgm:cxn modelId="{2923FDDF-EB52-4D5B-9960-A66160F066BA}" type="presParOf" srcId="{82DED3EE-7671-41DC-B0DB-DC286A2BD08E}" destId="{78DA0443-D224-49D7-9AD5-74699724F643}" srcOrd="0" destOrd="0" presId="urn:microsoft.com/office/officeart/2005/8/layout/chevron2"/>
    <dgm:cxn modelId="{0179F698-4331-42D8-AA83-92C855A047CA}" type="presParOf" srcId="{82DED3EE-7671-41DC-B0DB-DC286A2BD08E}" destId="{076A25DD-84A3-4B50-BBFC-F0F89C678451}" srcOrd="1" destOrd="0" presId="urn:microsoft.com/office/officeart/2005/8/layout/chevron2"/>
    <dgm:cxn modelId="{74488054-721E-458B-8F9C-9F7483E5CBE9}" type="presParOf" srcId="{EA78B93A-0BA0-4DD8-BC31-5323F85B6DBB}" destId="{D15A150C-E65D-4561-8653-777238E99146}" srcOrd="7" destOrd="0" presId="urn:microsoft.com/office/officeart/2005/8/layout/chevron2"/>
    <dgm:cxn modelId="{CA9E52B7-637A-493D-9C9C-830407703AD8}" type="presParOf" srcId="{EA78B93A-0BA0-4DD8-BC31-5323F85B6DBB}" destId="{4B2FA564-3171-460A-A824-E92668144770}" srcOrd="8" destOrd="0" presId="urn:microsoft.com/office/officeart/2005/8/layout/chevron2"/>
    <dgm:cxn modelId="{35098D2C-0FE1-43D7-B5BB-C61DFD1513C7}" type="presParOf" srcId="{4B2FA564-3171-460A-A824-E92668144770}" destId="{050021A3-AB33-46C6-8E93-619ED8D1086F}" srcOrd="0" destOrd="0" presId="urn:microsoft.com/office/officeart/2005/8/layout/chevron2"/>
    <dgm:cxn modelId="{1C519841-BF4A-459F-A0BC-066C5190376D}" type="presParOf" srcId="{4B2FA564-3171-460A-A824-E92668144770}" destId="{BB3894B4-212B-4C84-88FB-177271A76306}"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190285-19B5-4FF8-BCAE-82CA60B24F26}">
      <dsp:nvSpPr>
        <dsp:cNvPr id="0" name=""/>
        <dsp:cNvSpPr/>
      </dsp:nvSpPr>
      <dsp:spPr>
        <a:xfrm rot="5400000">
          <a:off x="-338049" y="343998"/>
          <a:ext cx="2253662" cy="1577564"/>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1778000">
            <a:lnSpc>
              <a:spcPct val="90000"/>
            </a:lnSpc>
            <a:spcBef>
              <a:spcPct val="0"/>
            </a:spcBef>
            <a:spcAft>
              <a:spcPct val="35000"/>
            </a:spcAft>
            <a:buNone/>
          </a:pPr>
          <a:r>
            <a:rPr lang="en-US" sz="4000" kern="1200" dirty="0"/>
            <a:t>Step 1</a:t>
          </a:r>
        </a:p>
      </dsp:txBody>
      <dsp:txXfrm rot="-5400000">
        <a:off x="0" y="794731"/>
        <a:ext cx="1577564" cy="676098"/>
      </dsp:txXfrm>
    </dsp:sp>
    <dsp:sp modelId="{401AF635-D426-45E5-A994-2B226B0E7462}">
      <dsp:nvSpPr>
        <dsp:cNvPr id="0" name=""/>
        <dsp:cNvSpPr/>
      </dsp:nvSpPr>
      <dsp:spPr>
        <a:xfrm rot="5400000">
          <a:off x="8182225" y="-6598711"/>
          <a:ext cx="1464880" cy="1467420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20040" tIns="28575" rIns="28575" bIns="28575" numCol="1" spcCol="1270" anchor="ctr" anchorCtr="0">
          <a:noAutofit/>
        </a:bodyPr>
        <a:lstStyle/>
        <a:p>
          <a:pPr marL="285750" lvl="1" indent="-285750" algn="l" defTabSz="2000250">
            <a:lnSpc>
              <a:spcPct val="90000"/>
            </a:lnSpc>
            <a:spcBef>
              <a:spcPct val="0"/>
            </a:spcBef>
            <a:spcAft>
              <a:spcPct val="15000"/>
            </a:spcAft>
            <a:buChar char="•"/>
          </a:pPr>
          <a:r>
            <a:rPr lang="en-US" sz="4500" kern="1200" dirty="0"/>
            <a:t>Identify the contract with the customer</a:t>
          </a:r>
        </a:p>
      </dsp:txBody>
      <dsp:txXfrm rot="-5400000">
        <a:off x="1577564" y="77460"/>
        <a:ext cx="14602692" cy="1321860"/>
      </dsp:txXfrm>
    </dsp:sp>
    <dsp:sp modelId="{51046244-3BF0-426A-A84B-07DCB1AAFA3E}">
      <dsp:nvSpPr>
        <dsp:cNvPr id="0" name=""/>
        <dsp:cNvSpPr/>
      </dsp:nvSpPr>
      <dsp:spPr>
        <a:xfrm rot="5400000">
          <a:off x="-338049" y="2486236"/>
          <a:ext cx="2253662" cy="1577564"/>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1778000">
            <a:lnSpc>
              <a:spcPct val="90000"/>
            </a:lnSpc>
            <a:spcBef>
              <a:spcPct val="0"/>
            </a:spcBef>
            <a:spcAft>
              <a:spcPct val="35000"/>
            </a:spcAft>
            <a:buNone/>
          </a:pPr>
          <a:r>
            <a:rPr lang="en-US" sz="4000" kern="1200" dirty="0"/>
            <a:t>Step 2</a:t>
          </a:r>
        </a:p>
      </dsp:txBody>
      <dsp:txXfrm rot="-5400000">
        <a:off x="0" y="2936969"/>
        <a:ext cx="1577564" cy="676098"/>
      </dsp:txXfrm>
    </dsp:sp>
    <dsp:sp modelId="{350B6372-55EC-4A86-A1AA-62E12A7FAC6B}">
      <dsp:nvSpPr>
        <dsp:cNvPr id="0" name=""/>
        <dsp:cNvSpPr/>
      </dsp:nvSpPr>
      <dsp:spPr>
        <a:xfrm rot="5400000">
          <a:off x="8182225" y="-4456474"/>
          <a:ext cx="1464880" cy="1467420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20040" tIns="28575" rIns="28575" bIns="28575" numCol="1" spcCol="1270" anchor="ctr" anchorCtr="0">
          <a:noAutofit/>
        </a:bodyPr>
        <a:lstStyle/>
        <a:p>
          <a:pPr marL="285750" lvl="1" indent="-285750" algn="l" defTabSz="2000250">
            <a:lnSpc>
              <a:spcPct val="90000"/>
            </a:lnSpc>
            <a:spcBef>
              <a:spcPct val="0"/>
            </a:spcBef>
            <a:spcAft>
              <a:spcPct val="15000"/>
            </a:spcAft>
            <a:buChar char="•"/>
          </a:pPr>
          <a:r>
            <a:rPr lang="en-US" sz="4500" kern="1200" dirty="0"/>
            <a:t>Identify separate performance obligations</a:t>
          </a:r>
        </a:p>
      </dsp:txBody>
      <dsp:txXfrm rot="-5400000">
        <a:off x="1577564" y="2219697"/>
        <a:ext cx="14602692" cy="1321860"/>
      </dsp:txXfrm>
    </dsp:sp>
    <dsp:sp modelId="{754C727C-C76C-4D88-B5C7-D5A7CE079200}">
      <dsp:nvSpPr>
        <dsp:cNvPr id="0" name=""/>
        <dsp:cNvSpPr/>
      </dsp:nvSpPr>
      <dsp:spPr>
        <a:xfrm rot="5400000">
          <a:off x="-338049" y="4628473"/>
          <a:ext cx="2253662" cy="1577564"/>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1778000">
            <a:lnSpc>
              <a:spcPct val="90000"/>
            </a:lnSpc>
            <a:spcBef>
              <a:spcPct val="0"/>
            </a:spcBef>
            <a:spcAft>
              <a:spcPct val="35000"/>
            </a:spcAft>
            <a:buNone/>
          </a:pPr>
          <a:r>
            <a:rPr lang="en-US" sz="4000" kern="1200" dirty="0"/>
            <a:t>Step 3</a:t>
          </a:r>
        </a:p>
      </dsp:txBody>
      <dsp:txXfrm rot="-5400000">
        <a:off x="0" y="5079206"/>
        <a:ext cx="1577564" cy="676098"/>
      </dsp:txXfrm>
    </dsp:sp>
    <dsp:sp modelId="{261B0F7D-ABB1-4AF9-B4F5-0BEABC85F172}">
      <dsp:nvSpPr>
        <dsp:cNvPr id="0" name=""/>
        <dsp:cNvSpPr/>
      </dsp:nvSpPr>
      <dsp:spPr>
        <a:xfrm rot="5400000">
          <a:off x="8182225" y="-2314236"/>
          <a:ext cx="1464880" cy="1467420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20040" tIns="28575" rIns="28575" bIns="28575" numCol="1" spcCol="1270" anchor="ctr" anchorCtr="0">
          <a:noAutofit/>
        </a:bodyPr>
        <a:lstStyle/>
        <a:p>
          <a:pPr marL="285750" lvl="1" indent="-285750" algn="l" defTabSz="2000250">
            <a:lnSpc>
              <a:spcPct val="90000"/>
            </a:lnSpc>
            <a:spcBef>
              <a:spcPct val="0"/>
            </a:spcBef>
            <a:spcAft>
              <a:spcPct val="15000"/>
            </a:spcAft>
            <a:buChar char="•"/>
          </a:pPr>
          <a:r>
            <a:rPr lang="en-US" sz="4500" kern="1200" dirty="0"/>
            <a:t>Determine transaction price</a:t>
          </a:r>
        </a:p>
      </dsp:txBody>
      <dsp:txXfrm rot="-5400000">
        <a:off x="1577564" y="4361935"/>
        <a:ext cx="14602692" cy="1321860"/>
      </dsp:txXfrm>
    </dsp:sp>
    <dsp:sp modelId="{78DA0443-D224-49D7-9AD5-74699724F643}">
      <dsp:nvSpPr>
        <dsp:cNvPr id="0" name=""/>
        <dsp:cNvSpPr/>
      </dsp:nvSpPr>
      <dsp:spPr>
        <a:xfrm rot="5400000">
          <a:off x="-338049" y="6770710"/>
          <a:ext cx="2253662" cy="1577564"/>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1778000">
            <a:lnSpc>
              <a:spcPct val="90000"/>
            </a:lnSpc>
            <a:spcBef>
              <a:spcPct val="0"/>
            </a:spcBef>
            <a:spcAft>
              <a:spcPct val="35000"/>
            </a:spcAft>
            <a:buNone/>
          </a:pPr>
          <a:r>
            <a:rPr lang="en-US" sz="4000" kern="1200" dirty="0"/>
            <a:t>Step 4</a:t>
          </a:r>
        </a:p>
      </dsp:txBody>
      <dsp:txXfrm rot="-5400000">
        <a:off x="0" y="7221443"/>
        <a:ext cx="1577564" cy="676098"/>
      </dsp:txXfrm>
    </dsp:sp>
    <dsp:sp modelId="{076A25DD-84A3-4B50-BBFC-F0F89C678451}">
      <dsp:nvSpPr>
        <dsp:cNvPr id="0" name=""/>
        <dsp:cNvSpPr/>
      </dsp:nvSpPr>
      <dsp:spPr>
        <a:xfrm rot="5400000">
          <a:off x="8182225" y="-171999"/>
          <a:ext cx="1464880" cy="1467420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20040" tIns="28575" rIns="28575" bIns="28575" numCol="1" spcCol="1270" anchor="ctr" anchorCtr="0">
          <a:noAutofit/>
        </a:bodyPr>
        <a:lstStyle/>
        <a:p>
          <a:pPr marL="285750" lvl="1" indent="-285750" algn="l" defTabSz="2000250">
            <a:lnSpc>
              <a:spcPct val="90000"/>
            </a:lnSpc>
            <a:spcBef>
              <a:spcPct val="0"/>
            </a:spcBef>
            <a:spcAft>
              <a:spcPct val="15000"/>
            </a:spcAft>
            <a:buChar char="•"/>
          </a:pPr>
          <a:r>
            <a:rPr lang="en-US" sz="4500" kern="1200" dirty="0"/>
            <a:t>Allocate transaction price to the separate performance obligations</a:t>
          </a:r>
        </a:p>
      </dsp:txBody>
      <dsp:txXfrm rot="-5400000">
        <a:off x="1577564" y="6504172"/>
        <a:ext cx="14602692" cy="1321860"/>
      </dsp:txXfrm>
    </dsp:sp>
    <dsp:sp modelId="{050021A3-AB33-46C6-8E93-619ED8D1086F}">
      <dsp:nvSpPr>
        <dsp:cNvPr id="0" name=""/>
        <dsp:cNvSpPr/>
      </dsp:nvSpPr>
      <dsp:spPr>
        <a:xfrm rot="5400000">
          <a:off x="-338049" y="8912948"/>
          <a:ext cx="2253662" cy="1577564"/>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1778000">
            <a:lnSpc>
              <a:spcPct val="90000"/>
            </a:lnSpc>
            <a:spcBef>
              <a:spcPct val="0"/>
            </a:spcBef>
            <a:spcAft>
              <a:spcPct val="35000"/>
            </a:spcAft>
            <a:buNone/>
          </a:pPr>
          <a:r>
            <a:rPr lang="en-US" sz="4000" kern="1200" dirty="0"/>
            <a:t>Step 5</a:t>
          </a:r>
        </a:p>
      </dsp:txBody>
      <dsp:txXfrm rot="-5400000">
        <a:off x="0" y="9363681"/>
        <a:ext cx="1577564" cy="676098"/>
      </dsp:txXfrm>
    </dsp:sp>
    <dsp:sp modelId="{BB3894B4-212B-4C84-88FB-177271A76306}">
      <dsp:nvSpPr>
        <dsp:cNvPr id="0" name=""/>
        <dsp:cNvSpPr/>
      </dsp:nvSpPr>
      <dsp:spPr>
        <a:xfrm rot="5400000">
          <a:off x="8182225" y="1970237"/>
          <a:ext cx="1464880" cy="1467420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20040" tIns="28575" rIns="28575" bIns="28575" numCol="1" spcCol="1270" anchor="ctr" anchorCtr="0">
          <a:noAutofit/>
        </a:bodyPr>
        <a:lstStyle/>
        <a:p>
          <a:pPr marL="285750" lvl="1" indent="-285750" algn="l" defTabSz="2000250">
            <a:lnSpc>
              <a:spcPct val="90000"/>
            </a:lnSpc>
            <a:spcBef>
              <a:spcPct val="0"/>
            </a:spcBef>
            <a:spcAft>
              <a:spcPct val="15000"/>
            </a:spcAft>
            <a:buChar char="•"/>
          </a:pPr>
          <a:r>
            <a:rPr lang="en-US" sz="4500" kern="1200" dirty="0"/>
            <a:t>Recognize revenue as performance obligations satisfied</a:t>
          </a:r>
        </a:p>
      </dsp:txBody>
      <dsp:txXfrm rot="-5400000">
        <a:off x="1577564" y="8646408"/>
        <a:ext cx="14602692" cy="13218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190285-19B5-4FF8-BCAE-82CA60B24F26}">
      <dsp:nvSpPr>
        <dsp:cNvPr id="0" name=""/>
        <dsp:cNvSpPr/>
      </dsp:nvSpPr>
      <dsp:spPr>
        <a:xfrm rot="5400000">
          <a:off x="-338049" y="343998"/>
          <a:ext cx="2253662" cy="1577564"/>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1778000">
            <a:lnSpc>
              <a:spcPct val="90000"/>
            </a:lnSpc>
            <a:spcBef>
              <a:spcPct val="0"/>
            </a:spcBef>
            <a:spcAft>
              <a:spcPct val="35000"/>
            </a:spcAft>
            <a:buNone/>
          </a:pPr>
          <a:r>
            <a:rPr lang="en-US" sz="4000" kern="1200" dirty="0"/>
            <a:t>Step 1</a:t>
          </a:r>
        </a:p>
      </dsp:txBody>
      <dsp:txXfrm rot="-5400000">
        <a:off x="0" y="794731"/>
        <a:ext cx="1577564" cy="676098"/>
      </dsp:txXfrm>
    </dsp:sp>
    <dsp:sp modelId="{401AF635-D426-45E5-A994-2B226B0E7462}">
      <dsp:nvSpPr>
        <dsp:cNvPr id="0" name=""/>
        <dsp:cNvSpPr/>
      </dsp:nvSpPr>
      <dsp:spPr>
        <a:xfrm rot="5400000">
          <a:off x="8182225" y="-6598711"/>
          <a:ext cx="1464880" cy="1467420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20040" tIns="28575" rIns="28575" bIns="28575" numCol="1" spcCol="1270" anchor="ctr" anchorCtr="0">
          <a:noAutofit/>
        </a:bodyPr>
        <a:lstStyle/>
        <a:p>
          <a:pPr marL="285750" lvl="1" indent="-285750" algn="l" defTabSz="2000250">
            <a:lnSpc>
              <a:spcPct val="90000"/>
            </a:lnSpc>
            <a:spcBef>
              <a:spcPct val="0"/>
            </a:spcBef>
            <a:spcAft>
              <a:spcPct val="15000"/>
            </a:spcAft>
            <a:buChar char="•"/>
          </a:pPr>
          <a:r>
            <a:rPr lang="en-US" sz="4500" kern="1200" dirty="0"/>
            <a:t>Identify the contract with the customer</a:t>
          </a:r>
        </a:p>
      </dsp:txBody>
      <dsp:txXfrm rot="-5400000">
        <a:off x="1577564" y="77460"/>
        <a:ext cx="14602692" cy="1321860"/>
      </dsp:txXfrm>
    </dsp:sp>
    <dsp:sp modelId="{51046244-3BF0-426A-A84B-07DCB1AAFA3E}">
      <dsp:nvSpPr>
        <dsp:cNvPr id="0" name=""/>
        <dsp:cNvSpPr/>
      </dsp:nvSpPr>
      <dsp:spPr>
        <a:xfrm rot="5400000">
          <a:off x="-338049" y="2486236"/>
          <a:ext cx="2253662" cy="1577564"/>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1778000">
            <a:lnSpc>
              <a:spcPct val="90000"/>
            </a:lnSpc>
            <a:spcBef>
              <a:spcPct val="0"/>
            </a:spcBef>
            <a:spcAft>
              <a:spcPct val="35000"/>
            </a:spcAft>
            <a:buNone/>
          </a:pPr>
          <a:r>
            <a:rPr lang="en-US" sz="4000" kern="1200" dirty="0"/>
            <a:t>Step 2</a:t>
          </a:r>
        </a:p>
      </dsp:txBody>
      <dsp:txXfrm rot="-5400000">
        <a:off x="0" y="2936969"/>
        <a:ext cx="1577564" cy="676098"/>
      </dsp:txXfrm>
    </dsp:sp>
    <dsp:sp modelId="{350B6372-55EC-4A86-A1AA-62E12A7FAC6B}">
      <dsp:nvSpPr>
        <dsp:cNvPr id="0" name=""/>
        <dsp:cNvSpPr/>
      </dsp:nvSpPr>
      <dsp:spPr>
        <a:xfrm rot="5400000">
          <a:off x="8182225" y="-4456474"/>
          <a:ext cx="1464880" cy="1467420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20040" tIns="28575" rIns="28575" bIns="28575" numCol="1" spcCol="1270" anchor="ctr" anchorCtr="0">
          <a:noAutofit/>
        </a:bodyPr>
        <a:lstStyle/>
        <a:p>
          <a:pPr marL="285750" lvl="1" indent="-285750" algn="l" defTabSz="2000250">
            <a:lnSpc>
              <a:spcPct val="90000"/>
            </a:lnSpc>
            <a:spcBef>
              <a:spcPct val="0"/>
            </a:spcBef>
            <a:spcAft>
              <a:spcPct val="15000"/>
            </a:spcAft>
            <a:buChar char="•"/>
          </a:pPr>
          <a:r>
            <a:rPr lang="en-US" sz="4500" kern="1200" dirty="0"/>
            <a:t>Identify separate performance obligations</a:t>
          </a:r>
        </a:p>
      </dsp:txBody>
      <dsp:txXfrm rot="-5400000">
        <a:off x="1577564" y="2219697"/>
        <a:ext cx="14602692" cy="1321860"/>
      </dsp:txXfrm>
    </dsp:sp>
    <dsp:sp modelId="{754C727C-C76C-4D88-B5C7-D5A7CE079200}">
      <dsp:nvSpPr>
        <dsp:cNvPr id="0" name=""/>
        <dsp:cNvSpPr/>
      </dsp:nvSpPr>
      <dsp:spPr>
        <a:xfrm rot="5400000">
          <a:off x="-338049" y="4628473"/>
          <a:ext cx="2253662" cy="1577564"/>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1778000">
            <a:lnSpc>
              <a:spcPct val="90000"/>
            </a:lnSpc>
            <a:spcBef>
              <a:spcPct val="0"/>
            </a:spcBef>
            <a:spcAft>
              <a:spcPct val="35000"/>
            </a:spcAft>
            <a:buNone/>
          </a:pPr>
          <a:r>
            <a:rPr lang="en-US" sz="4000" kern="1200" dirty="0"/>
            <a:t>Step 3</a:t>
          </a:r>
        </a:p>
      </dsp:txBody>
      <dsp:txXfrm rot="-5400000">
        <a:off x="0" y="5079206"/>
        <a:ext cx="1577564" cy="676098"/>
      </dsp:txXfrm>
    </dsp:sp>
    <dsp:sp modelId="{261B0F7D-ABB1-4AF9-B4F5-0BEABC85F172}">
      <dsp:nvSpPr>
        <dsp:cNvPr id="0" name=""/>
        <dsp:cNvSpPr/>
      </dsp:nvSpPr>
      <dsp:spPr>
        <a:xfrm rot="5400000">
          <a:off x="8182225" y="-2314236"/>
          <a:ext cx="1464880" cy="1467420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20040" tIns="28575" rIns="28575" bIns="28575" numCol="1" spcCol="1270" anchor="ctr" anchorCtr="0">
          <a:noAutofit/>
        </a:bodyPr>
        <a:lstStyle/>
        <a:p>
          <a:pPr marL="285750" lvl="1" indent="-285750" algn="l" defTabSz="2000250">
            <a:lnSpc>
              <a:spcPct val="90000"/>
            </a:lnSpc>
            <a:spcBef>
              <a:spcPct val="0"/>
            </a:spcBef>
            <a:spcAft>
              <a:spcPct val="15000"/>
            </a:spcAft>
            <a:buChar char="•"/>
          </a:pPr>
          <a:r>
            <a:rPr lang="en-US" sz="4500" kern="1200" dirty="0"/>
            <a:t>Determine transaction price</a:t>
          </a:r>
        </a:p>
      </dsp:txBody>
      <dsp:txXfrm rot="-5400000">
        <a:off x="1577564" y="4361935"/>
        <a:ext cx="14602692" cy="1321860"/>
      </dsp:txXfrm>
    </dsp:sp>
    <dsp:sp modelId="{78DA0443-D224-49D7-9AD5-74699724F643}">
      <dsp:nvSpPr>
        <dsp:cNvPr id="0" name=""/>
        <dsp:cNvSpPr/>
      </dsp:nvSpPr>
      <dsp:spPr>
        <a:xfrm rot="5400000">
          <a:off x="-338049" y="6770710"/>
          <a:ext cx="2253662" cy="1577564"/>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1778000">
            <a:lnSpc>
              <a:spcPct val="90000"/>
            </a:lnSpc>
            <a:spcBef>
              <a:spcPct val="0"/>
            </a:spcBef>
            <a:spcAft>
              <a:spcPct val="35000"/>
            </a:spcAft>
            <a:buNone/>
          </a:pPr>
          <a:r>
            <a:rPr lang="en-US" sz="4000" kern="1200" dirty="0"/>
            <a:t>Step 4</a:t>
          </a:r>
        </a:p>
      </dsp:txBody>
      <dsp:txXfrm rot="-5400000">
        <a:off x="0" y="7221443"/>
        <a:ext cx="1577564" cy="676098"/>
      </dsp:txXfrm>
    </dsp:sp>
    <dsp:sp modelId="{076A25DD-84A3-4B50-BBFC-F0F89C678451}">
      <dsp:nvSpPr>
        <dsp:cNvPr id="0" name=""/>
        <dsp:cNvSpPr/>
      </dsp:nvSpPr>
      <dsp:spPr>
        <a:xfrm rot="5400000">
          <a:off x="8182225" y="-171999"/>
          <a:ext cx="1464880" cy="1467420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20040" tIns="28575" rIns="28575" bIns="28575" numCol="1" spcCol="1270" anchor="ctr" anchorCtr="0">
          <a:noAutofit/>
        </a:bodyPr>
        <a:lstStyle/>
        <a:p>
          <a:pPr marL="285750" lvl="1" indent="-285750" algn="l" defTabSz="2000250">
            <a:lnSpc>
              <a:spcPct val="90000"/>
            </a:lnSpc>
            <a:spcBef>
              <a:spcPct val="0"/>
            </a:spcBef>
            <a:spcAft>
              <a:spcPct val="15000"/>
            </a:spcAft>
            <a:buChar char="•"/>
          </a:pPr>
          <a:r>
            <a:rPr lang="en-US" sz="4500" kern="1200" dirty="0"/>
            <a:t>Allocate transaction price to the separate performance obligations</a:t>
          </a:r>
        </a:p>
      </dsp:txBody>
      <dsp:txXfrm rot="-5400000">
        <a:off x="1577564" y="6504172"/>
        <a:ext cx="14602692" cy="1321860"/>
      </dsp:txXfrm>
    </dsp:sp>
    <dsp:sp modelId="{050021A3-AB33-46C6-8E93-619ED8D1086F}">
      <dsp:nvSpPr>
        <dsp:cNvPr id="0" name=""/>
        <dsp:cNvSpPr/>
      </dsp:nvSpPr>
      <dsp:spPr>
        <a:xfrm rot="5400000">
          <a:off x="-338049" y="8912948"/>
          <a:ext cx="2253662" cy="1577564"/>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1778000">
            <a:lnSpc>
              <a:spcPct val="90000"/>
            </a:lnSpc>
            <a:spcBef>
              <a:spcPct val="0"/>
            </a:spcBef>
            <a:spcAft>
              <a:spcPct val="35000"/>
            </a:spcAft>
            <a:buNone/>
          </a:pPr>
          <a:r>
            <a:rPr lang="en-US" sz="4000" kern="1200" dirty="0"/>
            <a:t>Step 5</a:t>
          </a:r>
        </a:p>
      </dsp:txBody>
      <dsp:txXfrm rot="-5400000">
        <a:off x="0" y="9363681"/>
        <a:ext cx="1577564" cy="676098"/>
      </dsp:txXfrm>
    </dsp:sp>
    <dsp:sp modelId="{BB3894B4-212B-4C84-88FB-177271A76306}">
      <dsp:nvSpPr>
        <dsp:cNvPr id="0" name=""/>
        <dsp:cNvSpPr/>
      </dsp:nvSpPr>
      <dsp:spPr>
        <a:xfrm rot="5400000">
          <a:off x="8182225" y="1970237"/>
          <a:ext cx="1464880" cy="1467420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20040" tIns="28575" rIns="28575" bIns="28575" numCol="1" spcCol="1270" anchor="ctr" anchorCtr="0">
          <a:noAutofit/>
        </a:bodyPr>
        <a:lstStyle/>
        <a:p>
          <a:pPr marL="285750" lvl="1" indent="-285750" algn="l" defTabSz="2000250">
            <a:lnSpc>
              <a:spcPct val="90000"/>
            </a:lnSpc>
            <a:spcBef>
              <a:spcPct val="0"/>
            </a:spcBef>
            <a:spcAft>
              <a:spcPct val="15000"/>
            </a:spcAft>
            <a:buChar char="•"/>
          </a:pPr>
          <a:r>
            <a:rPr lang="en-US" sz="4500" kern="1200" dirty="0"/>
            <a:t>Recognize revenue as performance obligations satisfied</a:t>
          </a:r>
        </a:p>
      </dsp:txBody>
      <dsp:txXfrm rot="-5400000">
        <a:off x="1577564" y="8646408"/>
        <a:ext cx="14602692" cy="13218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4ACAF2-E632-43B9-9144-772BE3DF3BFF}">
      <dsp:nvSpPr>
        <dsp:cNvPr id="0" name=""/>
        <dsp:cNvSpPr/>
      </dsp:nvSpPr>
      <dsp:spPr>
        <a:xfrm>
          <a:off x="3566219" y="390048"/>
          <a:ext cx="7740967" cy="2688336"/>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96626BF-7F9C-4733-A0D3-BAEB4A37F2F6}">
      <dsp:nvSpPr>
        <dsp:cNvPr id="0" name=""/>
        <dsp:cNvSpPr/>
      </dsp:nvSpPr>
      <dsp:spPr>
        <a:xfrm>
          <a:off x="6698611" y="6972871"/>
          <a:ext cx="1500187" cy="960120"/>
        </a:xfrm>
        <a:prstGeom prst="down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0BB73E9-9E12-4E63-9D2B-F9DD0CD5B97E}">
      <dsp:nvSpPr>
        <dsp:cNvPr id="0" name=""/>
        <dsp:cNvSpPr/>
      </dsp:nvSpPr>
      <dsp:spPr>
        <a:xfrm>
          <a:off x="3848255" y="7740967"/>
          <a:ext cx="7200900" cy="18002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48056" tIns="448056" rIns="448056" bIns="448056" numCol="1" spcCol="1270" anchor="ctr" anchorCtr="0">
          <a:noAutofit/>
        </a:bodyPr>
        <a:lstStyle/>
        <a:p>
          <a:pPr marL="0" lvl="0" indent="0" algn="ctr" defTabSz="2800350">
            <a:lnSpc>
              <a:spcPct val="90000"/>
            </a:lnSpc>
            <a:spcBef>
              <a:spcPct val="0"/>
            </a:spcBef>
            <a:spcAft>
              <a:spcPct val="35000"/>
            </a:spcAft>
            <a:buNone/>
          </a:pPr>
          <a:r>
            <a:rPr lang="en-US" sz="6300" kern="1200" dirty="0"/>
            <a:t>Single contract</a:t>
          </a:r>
        </a:p>
      </dsp:txBody>
      <dsp:txXfrm>
        <a:off x="3848255" y="7740967"/>
        <a:ext cx="7200900" cy="1800225"/>
      </dsp:txXfrm>
    </dsp:sp>
    <dsp:sp modelId="{EEA18036-1B73-4D62-9598-44C40DA4BB2E}">
      <dsp:nvSpPr>
        <dsp:cNvPr id="0" name=""/>
        <dsp:cNvSpPr/>
      </dsp:nvSpPr>
      <dsp:spPr>
        <a:xfrm>
          <a:off x="6380571" y="3286010"/>
          <a:ext cx="2700337" cy="270033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Installation</a:t>
          </a:r>
        </a:p>
      </dsp:txBody>
      <dsp:txXfrm>
        <a:off x="6776026" y="3681465"/>
        <a:ext cx="1909427" cy="1909427"/>
      </dsp:txXfrm>
    </dsp:sp>
    <dsp:sp modelId="{7DE17620-3856-43B8-AAD0-F64B7F35E9DF}">
      <dsp:nvSpPr>
        <dsp:cNvPr id="0" name=""/>
        <dsp:cNvSpPr/>
      </dsp:nvSpPr>
      <dsp:spPr>
        <a:xfrm>
          <a:off x="4448330" y="1260157"/>
          <a:ext cx="2700337" cy="270033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Manufactured components</a:t>
          </a:r>
        </a:p>
      </dsp:txBody>
      <dsp:txXfrm>
        <a:off x="4843785" y="1655612"/>
        <a:ext cx="1909427" cy="1909427"/>
      </dsp:txXfrm>
    </dsp:sp>
    <dsp:sp modelId="{038AF2A1-F04E-468E-ADB7-DA899B5F12ED}">
      <dsp:nvSpPr>
        <dsp:cNvPr id="0" name=""/>
        <dsp:cNvSpPr/>
      </dsp:nvSpPr>
      <dsp:spPr>
        <a:xfrm>
          <a:off x="7208675" y="607275"/>
          <a:ext cx="2700337" cy="270033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Purchased components</a:t>
          </a:r>
        </a:p>
      </dsp:txBody>
      <dsp:txXfrm>
        <a:off x="7604130" y="1002730"/>
        <a:ext cx="1909427" cy="1909427"/>
      </dsp:txXfrm>
    </dsp:sp>
    <dsp:sp modelId="{54A351A1-727F-4E2B-B01A-B3849826A776}">
      <dsp:nvSpPr>
        <dsp:cNvPr id="0" name=""/>
        <dsp:cNvSpPr/>
      </dsp:nvSpPr>
      <dsp:spPr>
        <a:xfrm>
          <a:off x="3248180" y="60007"/>
          <a:ext cx="8401050" cy="6720840"/>
        </a:xfrm>
        <a:prstGeom prst="funnel">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C1FC44-FC39-43C1-A45F-DAB5DF678B69}">
      <dsp:nvSpPr>
        <dsp:cNvPr id="0" name=""/>
        <dsp:cNvSpPr/>
      </dsp:nvSpPr>
      <dsp:spPr>
        <a:xfrm>
          <a:off x="3565302" y="558977"/>
          <a:ext cx="7740967" cy="2688336"/>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F694423-D9C2-453F-8288-774F608EFD16}">
      <dsp:nvSpPr>
        <dsp:cNvPr id="0" name=""/>
        <dsp:cNvSpPr/>
      </dsp:nvSpPr>
      <dsp:spPr>
        <a:xfrm>
          <a:off x="6697694" y="7141799"/>
          <a:ext cx="1500187" cy="960120"/>
        </a:xfrm>
        <a:prstGeom prst="down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E13A37D-2083-427D-856E-95FDCFDAD4F4}">
      <dsp:nvSpPr>
        <dsp:cNvPr id="0" name=""/>
        <dsp:cNvSpPr/>
      </dsp:nvSpPr>
      <dsp:spPr>
        <a:xfrm>
          <a:off x="2798958" y="7909895"/>
          <a:ext cx="9297658" cy="18002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48056" tIns="448056" rIns="448056" bIns="448056" numCol="1" spcCol="1270" anchor="ctr" anchorCtr="0">
          <a:noAutofit/>
        </a:bodyPr>
        <a:lstStyle/>
        <a:p>
          <a:pPr marL="0" lvl="0" indent="0" algn="ctr" defTabSz="2800350">
            <a:lnSpc>
              <a:spcPct val="90000"/>
            </a:lnSpc>
            <a:spcBef>
              <a:spcPct val="0"/>
            </a:spcBef>
            <a:spcAft>
              <a:spcPct val="35000"/>
            </a:spcAft>
            <a:buNone/>
          </a:pPr>
          <a:r>
            <a:rPr lang="en-US" sz="6300" kern="1200" dirty="0"/>
            <a:t>Separate contract</a:t>
          </a:r>
        </a:p>
      </dsp:txBody>
      <dsp:txXfrm>
        <a:off x="2798958" y="7909895"/>
        <a:ext cx="9297658" cy="1800225"/>
      </dsp:txXfrm>
    </dsp:sp>
    <dsp:sp modelId="{3ED0DAF1-0001-447A-B0D7-8E1E827738DC}">
      <dsp:nvSpPr>
        <dsp:cNvPr id="0" name=""/>
        <dsp:cNvSpPr/>
      </dsp:nvSpPr>
      <dsp:spPr>
        <a:xfrm>
          <a:off x="5376101" y="757427"/>
          <a:ext cx="4200525" cy="420052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2266950">
            <a:lnSpc>
              <a:spcPct val="90000"/>
            </a:lnSpc>
            <a:spcBef>
              <a:spcPct val="0"/>
            </a:spcBef>
            <a:spcAft>
              <a:spcPct val="35000"/>
            </a:spcAft>
            <a:buNone/>
          </a:pPr>
          <a:r>
            <a:rPr lang="en-US" sz="5100" kern="1200" dirty="0"/>
            <a:t>Two year service plan</a:t>
          </a:r>
        </a:p>
      </dsp:txBody>
      <dsp:txXfrm>
        <a:off x="5991254" y="1372580"/>
        <a:ext cx="2970219" cy="2970219"/>
      </dsp:txXfrm>
    </dsp:sp>
    <dsp:sp modelId="{301D1111-E5AE-4440-B94A-C584B21BCDFA}">
      <dsp:nvSpPr>
        <dsp:cNvPr id="0" name=""/>
        <dsp:cNvSpPr/>
      </dsp:nvSpPr>
      <dsp:spPr>
        <a:xfrm>
          <a:off x="2823682" y="-108920"/>
          <a:ext cx="9248211" cy="7396553"/>
        </a:xfrm>
        <a:prstGeom prst="funnel">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190285-19B5-4FF8-BCAE-82CA60B24F26}">
      <dsp:nvSpPr>
        <dsp:cNvPr id="0" name=""/>
        <dsp:cNvSpPr/>
      </dsp:nvSpPr>
      <dsp:spPr>
        <a:xfrm rot="5400000">
          <a:off x="-338049" y="343998"/>
          <a:ext cx="2253662" cy="1577564"/>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1778000">
            <a:lnSpc>
              <a:spcPct val="90000"/>
            </a:lnSpc>
            <a:spcBef>
              <a:spcPct val="0"/>
            </a:spcBef>
            <a:spcAft>
              <a:spcPct val="35000"/>
            </a:spcAft>
            <a:buNone/>
          </a:pPr>
          <a:r>
            <a:rPr lang="en-US" sz="4000" kern="1200" dirty="0"/>
            <a:t>Step 1</a:t>
          </a:r>
        </a:p>
      </dsp:txBody>
      <dsp:txXfrm rot="-5400000">
        <a:off x="0" y="794731"/>
        <a:ext cx="1577564" cy="676098"/>
      </dsp:txXfrm>
    </dsp:sp>
    <dsp:sp modelId="{401AF635-D426-45E5-A994-2B226B0E7462}">
      <dsp:nvSpPr>
        <dsp:cNvPr id="0" name=""/>
        <dsp:cNvSpPr/>
      </dsp:nvSpPr>
      <dsp:spPr>
        <a:xfrm rot="5400000">
          <a:off x="8182225" y="-6598711"/>
          <a:ext cx="1464880" cy="1467420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20040" tIns="28575" rIns="28575" bIns="28575" numCol="1" spcCol="1270" anchor="ctr" anchorCtr="0">
          <a:noAutofit/>
        </a:bodyPr>
        <a:lstStyle/>
        <a:p>
          <a:pPr marL="285750" lvl="1" indent="-285750" algn="l" defTabSz="2000250">
            <a:lnSpc>
              <a:spcPct val="90000"/>
            </a:lnSpc>
            <a:spcBef>
              <a:spcPct val="0"/>
            </a:spcBef>
            <a:spcAft>
              <a:spcPct val="15000"/>
            </a:spcAft>
            <a:buChar char="•"/>
          </a:pPr>
          <a:r>
            <a:rPr lang="en-US" sz="4500" kern="1200" dirty="0"/>
            <a:t>Identify the contract with the customer</a:t>
          </a:r>
        </a:p>
      </dsp:txBody>
      <dsp:txXfrm rot="-5400000">
        <a:off x="1577564" y="77460"/>
        <a:ext cx="14602692" cy="1321860"/>
      </dsp:txXfrm>
    </dsp:sp>
    <dsp:sp modelId="{51046244-3BF0-426A-A84B-07DCB1AAFA3E}">
      <dsp:nvSpPr>
        <dsp:cNvPr id="0" name=""/>
        <dsp:cNvSpPr/>
      </dsp:nvSpPr>
      <dsp:spPr>
        <a:xfrm rot="5400000">
          <a:off x="-338049" y="2486236"/>
          <a:ext cx="2253662" cy="1577564"/>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1778000">
            <a:lnSpc>
              <a:spcPct val="90000"/>
            </a:lnSpc>
            <a:spcBef>
              <a:spcPct val="0"/>
            </a:spcBef>
            <a:spcAft>
              <a:spcPct val="35000"/>
            </a:spcAft>
            <a:buNone/>
          </a:pPr>
          <a:r>
            <a:rPr lang="en-US" sz="4000" kern="1200" dirty="0"/>
            <a:t>Step 2</a:t>
          </a:r>
        </a:p>
      </dsp:txBody>
      <dsp:txXfrm rot="-5400000">
        <a:off x="0" y="2936969"/>
        <a:ext cx="1577564" cy="676098"/>
      </dsp:txXfrm>
    </dsp:sp>
    <dsp:sp modelId="{350B6372-55EC-4A86-A1AA-62E12A7FAC6B}">
      <dsp:nvSpPr>
        <dsp:cNvPr id="0" name=""/>
        <dsp:cNvSpPr/>
      </dsp:nvSpPr>
      <dsp:spPr>
        <a:xfrm rot="5400000">
          <a:off x="8182225" y="-4456474"/>
          <a:ext cx="1464880" cy="1467420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20040" tIns="28575" rIns="28575" bIns="28575" numCol="1" spcCol="1270" anchor="ctr" anchorCtr="0">
          <a:noAutofit/>
        </a:bodyPr>
        <a:lstStyle/>
        <a:p>
          <a:pPr marL="285750" lvl="1" indent="-285750" algn="l" defTabSz="2000250">
            <a:lnSpc>
              <a:spcPct val="90000"/>
            </a:lnSpc>
            <a:spcBef>
              <a:spcPct val="0"/>
            </a:spcBef>
            <a:spcAft>
              <a:spcPct val="15000"/>
            </a:spcAft>
            <a:buChar char="•"/>
          </a:pPr>
          <a:r>
            <a:rPr lang="en-US" sz="4500" kern="1200" dirty="0"/>
            <a:t>Identify separate performance obligations</a:t>
          </a:r>
        </a:p>
      </dsp:txBody>
      <dsp:txXfrm rot="-5400000">
        <a:off x="1577564" y="2219697"/>
        <a:ext cx="14602692" cy="1321860"/>
      </dsp:txXfrm>
    </dsp:sp>
    <dsp:sp modelId="{754C727C-C76C-4D88-B5C7-D5A7CE079200}">
      <dsp:nvSpPr>
        <dsp:cNvPr id="0" name=""/>
        <dsp:cNvSpPr/>
      </dsp:nvSpPr>
      <dsp:spPr>
        <a:xfrm rot="5400000">
          <a:off x="-338049" y="4628473"/>
          <a:ext cx="2253662" cy="1577564"/>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1778000">
            <a:lnSpc>
              <a:spcPct val="90000"/>
            </a:lnSpc>
            <a:spcBef>
              <a:spcPct val="0"/>
            </a:spcBef>
            <a:spcAft>
              <a:spcPct val="35000"/>
            </a:spcAft>
            <a:buNone/>
          </a:pPr>
          <a:r>
            <a:rPr lang="en-US" sz="4000" kern="1200" dirty="0"/>
            <a:t>Step 3</a:t>
          </a:r>
        </a:p>
      </dsp:txBody>
      <dsp:txXfrm rot="-5400000">
        <a:off x="0" y="5079206"/>
        <a:ext cx="1577564" cy="676098"/>
      </dsp:txXfrm>
    </dsp:sp>
    <dsp:sp modelId="{261B0F7D-ABB1-4AF9-B4F5-0BEABC85F172}">
      <dsp:nvSpPr>
        <dsp:cNvPr id="0" name=""/>
        <dsp:cNvSpPr/>
      </dsp:nvSpPr>
      <dsp:spPr>
        <a:xfrm rot="5400000">
          <a:off x="8182225" y="-2314236"/>
          <a:ext cx="1464880" cy="1467420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20040" tIns="28575" rIns="28575" bIns="28575" numCol="1" spcCol="1270" anchor="ctr" anchorCtr="0">
          <a:noAutofit/>
        </a:bodyPr>
        <a:lstStyle/>
        <a:p>
          <a:pPr marL="285750" lvl="1" indent="-285750" algn="l" defTabSz="2000250">
            <a:lnSpc>
              <a:spcPct val="90000"/>
            </a:lnSpc>
            <a:spcBef>
              <a:spcPct val="0"/>
            </a:spcBef>
            <a:spcAft>
              <a:spcPct val="15000"/>
            </a:spcAft>
            <a:buChar char="•"/>
          </a:pPr>
          <a:r>
            <a:rPr lang="en-US" sz="4500" kern="1200" dirty="0"/>
            <a:t>Determine transaction price</a:t>
          </a:r>
        </a:p>
      </dsp:txBody>
      <dsp:txXfrm rot="-5400000">
        <a:off x="1577564" y="4361935"/>
        <a:ext cx="14602692" cy="1321860"/>
      </dsp:txXfrm>
    </dsp:sp>
    <dsp:sp modelId="{78DA0443-D224-49D7-9AD5-74699724F643}">
      <dsp:nvSpPr>
        <dsp:cNvPr id="0" name=""/>
        <dsp:cNvSpPr/>
      </dsp:nvSpPr>
      <dsp:spPr>
        <a:xfrm rot="5400000">
          <a:off x="-338049" y="6770710"/>
          <a:ext cx="2253662" cy="1577564"/>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1778000">
            <a:lnSpc>
              <a:spcPct val="90000"/>
            </a:lnSpc>
            <a:spcBef>
              <a:spcPct val="0"/>
            </a:spcBef>
            <a:spcAft>
              <a:spcPct val="35000"/>
            </a:spcAft>
            <a:buNone/>
          </a:pPr>
          <a:r>
            <a:rPr lang="en-US" sz="4000" kern="1200" dirty="0"/>
            <a:t>Step 4</a:t>
          </a:r>
        </a:p>
      </dsp:txBody>
      <dsp:txXfrm rot="-5400000">
        <a:off x="0" y="7221443"/>
        <a:ext cx="1577564" cy="676098"/>
      </dsp:txXfrm>
    </dsp:sp>
    <dsp:sp modelId="{076A25DD-84A3-4B50-BBFC-F0F89C678451}">
      <dsp:nvSpPr>
        <dsp:cNvPr id="0" name=""/>
        <dsp:cNvSpPr/>
      </dsp:nvSpPr>
      <dsp:spPr>
        <a:xfrm rot="5400000">
          <a:off x="8182225" y="-171999"/>
          <a:ext cx="1464880" cy="1467420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20040" tIns="28575" rIns="28575" bIns="28575" numCol="1" spcCol="1270" anchor="ctr" anchorCtr="0">
          <a:noAutofit/>
        </a:bodyPr>
        <a:lstStyle/>
        <a:p>
          <a:pPr marL="285750" lvl="1" indent="-285750" algn="l" defTabSz="2000250">
            <a:lnSpc>
              <a:spcPct val="90000"/>
            </a:lnSpc>
            <a:spcBef>
              <a:spcPct val="0"/>
            </a:spcBef>
            <a:spcAft>
              <a:spcPct val="15000"/>
            </a:spcAft>
            <a:buChar char="•"/>
          </a:pPr>
          <a:r>
            <a:rPr lang="en-US" sz="4500" kern="1200" dirty="0"/>
            <a:t>Allocate transaction price to the separate performance obligations</a:t>
          </a:r>
        </a:p>
      </dsp:txBody>
      <dsp:txXfrm rot="-5400000">
        <a:off x="1577564" y="6504172"/>
        <a:ext cx="14602692" cy="1321860"/>
      </dsp:txXfrm>
    </dsp:sp>
    <dsp:sp modelId="{050021A3-AB33-46C6-8E93-619ED8D1086F}">
      <dsp:nvSpPr>
        <dsp:cNvPr id="0" name=""/>
        <dsp:cNvSpPr/>
      </dsp:nvSpPr>
      <dsp:spPr>
        <a:xfrm rot="5400000">
          <a:off x="-338049" y="8912948"/>
          <a:ext cx="2253662" cy="1577564"/>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1778000">
            <a:lnSpc>
              <a:spcPct val="90000"/>
            </a:lnSpc>
            <a:spcBef>
              <a:spcPct val="0"/>
            </a:spcBef>
            <a:spcAft>
              <a:spcPct val="35000"/>
            </a:spcAft>
            <a:buNone/>
          </a:pPr>
          <a:r>
            <a:rPr lang="en-US" sz="4000" kern="1200" dirty="0"/>
            <a:t>Step 5</a:t>
          </a:r>
        </a:p>
      </dsp:txBody>
      <dsp:txXfrm rot="-5400000">
        <a:off x="0" y="9363681"/>
        <a:ext cx="1577564" cy="676098"/>
      </dsp:txXfrm>
    </dsp:sp>
    <dsp:sp modelId="{BB3894B4-212B-4C84-88FB-177271A76306}">
      <dsp:nvSpPr>
        <dsp:cNvPr id="0" name=""/>
        <dsp:cNvSpPr/>
      </dsp:nvSpPr>
      <dsp:spPr>
        <a:xfrm rot="5400000">
          <a:off x="8182225" y="1970237"/>
          <a:ext cx="1464880" cy="1467420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20040" tIns="28575" rIns="28575" bIns="28575" numCol="1" spcCol="1270" anchor="ctr" anchorCtr="0">
          <a:noAutofit/>
        </a:bodyPr>
        <a:lstStyle/>
        <a:p>
          <a:pPr marL="285750" lvl="1" indent="-285750" algn="l" defTabSz="2000250">
            <a:lnSpc>
              <a:spcPct val="90000"/>
            </a:lnSpc>
            <a:spcBef>
              <a:spcPct val="0"/>
            </a:spcBef>
            <a:spcAft>
              <a:spcPct val="15000"/>
            </a:spcAft>
            <a:buChar char="•"/>
          </a:pPr>
          <a:r>
            <a:rPr lang="en-US" sz="4500" kern="1200" dirty="0"/>
            <a:t>Recognize revenue as performance obligations satisfied</a:t>
          </a:r>
        </a:p>
      </dsp:txBody>
      <dsp:txXfrm rot="-5400000">
        <a:off x="1577564" y="8646408"/>
        <a:ext cx="14602692" cy="132186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190285-19B5-4FF8-BCAE-82CA60B24F26}">
      <dsp:nvSpPr>
        <dsp:cNvPr id="0" name=""/>
        <dsp:cNvSpPr/>
      </dsp:nvSpPr>
      <dsp:spPr>
        <a:xfrm rot="5400000">
          <a:off x="-338049" y="343998"/>
          <a:ext cx="2253662" cy="1577564"/>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1778000">
            <a:lnSpc>
              <a:spcPct val="90000"/>
            </a:lnSpc>
            <a:spcBef>
              <a:spcPct val="0"/>
            </a:spcBef>
            <a:spcAft>
              <a:spcPct val="35000"/>
            </a:spcAft>
            <a:buNone/>
          </a:pPr>
          <a:r>
            <a:rPr lang="en-US" sz="4000" kern="1200" dirty="0"/>
            <a:t>Step 1</a:t>
          </a:r>
        </a:p>
      </dsp:txBody>
      <dsp:txXfrm rot="-5400000">
        <a:off x="0" y="794731"/>
        <a:ext cx="1577564" cy="676098"/>
      </dsp:txXfrm>
    </dsp:sp>
    <dsp:sp modelId="{401AF635-D426-45E5-A994-2B226B0E7462}">
      <dsp:nvSpPr>
        <dsp:cNvPr id="0" name=""/>
        <dsp:cNvSpPr/>
      </dsp:nvSpPr>
      <dsp:spPr>
        <a:xfrm rot="5400000">
          <a:off x="8182225" y="-6598711"/>
          <a:ext cx="1464880" cy="1467420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20040" tIns="28575" rIns="28575" bIns="28575" numCol="1" spcCol="1270" anchor="ctr" anchorCtr="0">
          <a:noAutofit/>
        </a:bodyPr>
        <a:lstStyle/>
        <a:p>
          <a:pPr marL="285750" lvl="1" indent="-285750" algn="l" defTabSz="2000250">
            <a:lnSpc>
              <a:spcPct val="90000"/>
            </a:lnSpc>
            <a:spcBef>
              <a:spcPct val="0"/>
            </a:spcBef>
            <a:spcAft>
              <a:spcPct val="15000"/>
            </a:spcAft>
            <a:buChar char="•"/>
          </a:pPr>
          <a:r>
            <a:rPr lang="en-US" sz="4500" kern="1200" dirty="0"/>
            <a:t>Identify the contract with the customer</a:t>
          </a:r>
        </a:p>
      </dsp:txBody>
      <dsp:txXfrm rot="-5400000">
        <a:off x="1577564" y="77460"/>
        <a:ext cx="14602692" cy="1321860"/>
      </dsp:txXfrm>
    </dsp:sp>
    <dsp:sp modelId="{51046244-3BF0-426A-A84B-07DCB1AAFA3E}">
      <dsp:nvSpPr>
        <dsp:cNvPr id="0" name=""/>
        <dsp:cNvSpPr/>
      </dsp:nvSpPr>
      <dsp:spPr>
        <a:xfrm rot="5400000">
          <a:off x="-338049" y="2486236"/>
          <a:ext cx="2253662" cy="1577564"/>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1778000">
            <a:lnSpc>
              <a:spcPct val="90000"/>
            </a:lnSpc>
            <a:spcBef>
              <a:spcPct val="0"/>
            </a:spcBef>
            <a:spcAft>
              <a:spcPct val="35000"/>
            </a:spcAft>
            <a:buNone/>
          </a:pPr>
          <a:r>
            <a:rPr lang="en-US" sz="4000" kern="1200" dirty="0"/>
            <a:t>Step 2</a:t>
          </a:r>
        </a:p>
      </dsp:txBody>
      <dsp:txXfrm rot="-5400000">
        <a:off x="0" y="2936969"/>
        <a:ext cx="1577564" cy="676098"/>
      </dsp:txXfrm>
    </dsp:sp>
    <dsp:sp modelId="{350B6372-55EC-4A86-A1AA-62E12A7FAC6B}">
      <dsp:nvSpPr>
        <dsp:cNvPr id="0" name=""/>
        <dsp:cNvSpPr/>
      </dsp:nvSpPr>
      <dsp:spPr>
        <a:xfrm rot="5400000">
          <a:off x="8182225" y="-4456474"/>
          <a:ext cx="1464880" cy="1467420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20040" tIns="28575" rIns="28575" bIns="28575" numCol="1" spcCol="1270" anchor="ctr" anchorCtr="0">
          <a:noAutofit/>
        </a:bodyPr>
        <a:lstStyle/>
        <a:p>
          <a:pPr marL="285750" lvl="1" indent="-285750" algn="l" defTabSz="2000250">
            <a:lnSpc>
              <a:spcPct val="90000"/>
            </a:lnSpc>
            <a:spcBef>
              <a:spcPct val="0"/>
            </a:spcBef>
            <a:spcAft>
              <a:spcPct val="15000"/>
            </a:spcAft>
            <a:buChar char="•"/>
          </a:pPr>
          <a:r>
            <a:rPr lang="en-US" sz="4500" kern="1200" dirty="0"/>
            <a:t>Identify separate performance obligations</a:t>
          </a:r>
        </a:p>
      </dsp:txBody>
      <dsp:txXfrm rot="-5400000">
        <a:off x="1577564" y="2219697"/>
        <a:ext cx="14602692" cy="1321860"/>
      </dsp:txXfrm>
    </dsp:sp>
    <dsp:sp modelId="{754C727C-C76C-4D88-B5C7-D5A7CE079200}">
      <dsp:nvSpPr>
        <dsp:cNvPr id="0" name=""/>
        <dsp:cNvSpPr/>
      </dsp:nvSpPr>
      <dsp:spPr>
        <a:xfrm rot="5400000">
          <a:off x="-338049" y="4628473"/>
          <a:ext cx="2253662" cy="1577564"/>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1778000">
            <a:lnSpc>
              <a:spcPct val="90000"/>
            </a:lnSpc>
            <a:spcBef>
              <a:spcPct val="0"/>
            </a:spcBef>
            <a:spcAft>
              <a:spcPct val="35000"/>
            </a:spcAft>
            <a:buNone/>
          </a:pPr>
          <a:r>
            <a:rPr lang="en-US" sz="4000" kern="1200" dirty="0"/>
            <a:t>Step 3</a:t>
          </a:r>
        </a:p>
      </dsp:txBody>
      <dsp:txXfrm rot="-5400000">
        <a:off x="0" y="5079206"/>
        <a:ext cx="1577564" cy="676098"/>
      </dsp:txXfrm>
    </dsp:sp>
    <dsp:sp modelId="{261B0F7D-ABB1-4AF9-B4F5-0BEABC85F172}">
      <dsp:nvSpPr>
        <dsp:cNvPr id="0" name=""/>
        <dsp:cNvSpPr/>
      </dsp:nvSpPr>
      <dsp:spPr>
        <a:xfrm rot="5400000">
          <a:off x="8182225" y="-2314236"/>
          <a:ext cx="1464880" cy="1467420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20040" tIns="28575" rIns="28575" bIns="28575" numCol="1" spcCol="1270" anchor="ctr" anchorCtr="0">
          <a:noAutofit/>
        </a:bodyPr>
        <a:lstStyle/>
        <a:p>
          <a:pPr marL="285750" lvl="1" indent="-285750" algn="l" defTabSz="2000250">
            <a:lnSpc>
              <a:spcPct val="90000"/>
            </a:lnSpc>
            <a:spcBef>
              <a:spcPct val="0"/>
            </a:spcBef>
            <a:spcAft>
              <a:spcPct val="15000"/>
            </a:spcAft>
            <a:buChar char="•"/>
          </a:pPr>
          <a:r>
            <a:rPr lang="en-US" sz="4500" kern="1200" dirty="0"/>
            <a:t>Determine transaction price</a:t>
          </a:r>
        </a:p>
      </dsp:txBody>
      <dsp:txXfrm rot="-5400000">
        <a:off x="1577564" y="4361935"/>
        <a:ext cx="14602692" cy="1321860"/>
      </dsp:txXfrm>
    </dsp:sp>
    <dsp:sp modelId="{78DA0443-D224-49D7-9AD5-74699724F643}">
      <dsp:nvSpPr>
        <dsp:cNvPr id="0" name=""/>
        <dsp:cNvSpPr/>
      </dsp:nvSpPr>
      <dsp:spPr>
        <a:xfrm rot="5400000">
          <a:off x="-338049" y="6770710"/>
          <a:ext cx="2253662" cy="1577564"/>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1778000">
            <a:lnSpc>
              <a:spcPct val="90000"/>
            </a:lnSpc>
            <a:spcBef>
              <a:spcPct val="0"/>
            </a:spcBef>
            <a:spcAft>
              <a:spcPct val="35000"/>
            </a:spcAft>
            <a:buNone/>
          </a:pPr>
          <a:r>
            <a:rPr lang="en-US" sz="4000" kern="1200" dirty="0"/>
            <a:t>Step 4</a:t>
          </a:r>
        </a:p>
      </dsp:txBody>
      <dsp:txXfrm rot="-5400000">
        <a:off x="0" y="7221443"/>
        <a:ext cx="1577564" cy="676098"/>
      </dsp:txXfrm>
    </dsp:sp>
    <dsp:sp modelId="{076A25DD-84A3-4B50-BBFC-F0F89C678451}">
      <dsp:nvSpPr>
        <dsp:cNvPr id="0" name=""/>
        <dsp:cNvSpPr/>
      </dsp:nvSpPr>
      <dsp:spPr>
        <a:xfrm rot="5400000">
          <a:off x="8182225" y="-171999"/>
          <a:ext cx="1464880" cy="1467420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20040" tIns="28575" rIns="28575" bIns="28575" numCol="1" spcCol="1270" anchor="ctr" anchorCtr="0">
          <a:noAutofit/>
        </a:bodyPr>
        <a:lstStyle/>
        <a:p>
          <a:pPr marL="285750" lvl="1" indent="-285750" algn="l" defTabSz="2000250">
            <a:lnSpc>
              <a:spcPct val="90000"/>
            </a:lnSpc>
            <a:spcBef>
              <a:spcPct val="0"/>
            </a:spcBef>
            <a:spcAft>
              <a:spcPct val="15000"/>
            </a:spcAft>
            <a:buChar char="•"/>
          </a:pPr>
          <a:r>
            <a:rPr lang="en-US" sz="4500" kern="1200" dirty="0"/>
            <a:t>Allocate transaction price to the separate performance obligations</a:t>
          </a:r>
        </a:p>
      </dsp:txBody>
      <dsp:txXfrm rot="-5400000">
        <a:off x="1577564" y="6504172"/>
        <a:ext cx="14602692" cy="1321860"/>
      </dsp:txXfrm>
    </dsp:sp>
    <dsp:sp modelId="{050021A3-AB33-46C6-8E93-619ED8D1086F}">
      <dsp:nvSpPr>
        <dsp:cNvPr id="0" name=""/>
        <dsp:cNvSpPr/>
      </dsp:nvSpPr>
      <dsp:spPr>
        <a:xfrm rot="5400000">
          <a:off x="-338049" y="8912948"/>
          <a:ext cx="2253662" cy="1577564"/>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1778000">
            <a:lnSpc>
              <a:spcPct val="90000"/>
            </a:lnSpc>
            <a:spcBef>
              <a:spcPct val="0"/>
            </a:spcBef>
            <a:spcAft>
              <a:spcPct val="35000"/>
            </a:spcAft>
            <a:buNone/>
          </a:pPr>
          <a:r>
            <a:rPr lang="en-US" sz="4000" kern="1200" dirty="0"/>
            <a:t>Step 5</a:t>
          </a:r>
        </a:p>
      </dsp:txBody>
      <dsp:txXfrm rot="-5400000">
        <a:off x="0" y="9363681"/>
        <a:ext cx="1577564" cy="676098"/>
      </dsp:txXfrm>
    </dsp:sp>
    <dsp:sp modelId="{BB3894B4-212B-4C84-88FB-177271A76306}">
      <dsp:nvSpPr>
        <dsp:cNvPr id="0" name=""/>
        <dsp:cNvSpPr/>
      </dsp:nvSpPr>
      <dsp:spPr>
        <a:xfrm rot="5400000">
          <a:off x="8182225" y="1970237"/>
          <a:ext cx="1464880" cy="1467420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20040" tIns="28575" rIns="28575" bIns="28575" numCol="1" spcCol="1270" anchor="ctr" anchorCtr="0">
          <a:noAutofit/>
        </a:bodyPr>
        <a:lstStyle/>
        <a:p>
          <a:pPr marL="285750" lvl="1" indent="-285750" algn="l" defTabSz="2000250">
            <a:lnSpc>
              <a:spcPct val="90000"/>
            </a:lnSpc>
            <a:spcBef>
              <a:spcPct val="0"/>
            </a:spcBef>
            <a:spcAft>
              <a:spcPct val="15000"/>
            </a:spcAft>
            <a:buChar char="•"/>
          </a:pPr>
          <a:r>
            <a:rPr lang="en-US" sz="4500" kern="1200" dirty="0"/>
            <a:t>Recognize revenue as performance obligations satisfied</a:t>
          </a:r>
        </a:p>
      </dsp:txBody>
      <dsp:txXfrm rot="-5400000">
        <a:off x="1577564" y="8646408"/>
        <a:ext cx="14602692" cy="132186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190285-19B5-4FF8-BCAE-82CA60B24F26}">
      <dsp:nvSpPr>
        <dsp:cNvPr id="0" name=""/>
        <dsp:cNvSpPr/>
      </dsp:nvSpPr>
      <dsp:spPr>
        <a:xfrm rot="5400000">
          <a:off x="-338049" y="343998"/>
          <a:ext cx="2253662" cy="1577564"/>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1778000">
            <a:lnSpc>
              <a:spcPct val="90000"/>
            </a:lnSpc>
            <a:spcBef>
              <a:spcPct val="0"/>
            </a:spcBef>
            <a:spcAft>
              <a:spcPct val="35000"/>
            </a:spcAft>
            <a:buNone/>
          </a:pPr>
          <a:r>
            <a:rPr lang="en-US" sz="4000" kern="1200" dirty="0"/>
            <a:t>Step 1</a:t>
          </a:r>
        </a:p>
      </dsp:txBody>
      <dsp:txXfrm rot="-5400000">
        <a:off x="0" y="794731"/>
        <a:ext cx="1577564" cy="676098"/>
      </dsp:txXfrm>
    </dsp:sp>
    <dsp:sp modelId="{401AF635-D426-45E5-A994-2B226B0E7462}">
      <dsp:nvSpPr>
        <dsp:cNvPr id="0" name=""/>
        <dsp:cNvSpPr/>
      </dsp:nvSpPr>
      <dsp:spPr>
        <a:xfrm rot="5400000">
          <a:off x="8182225" y="-6598711"/>
          <a:ext cx="1464880" cy="1467420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20040" tIns="28575" rIns="28575" bIns="28575" numCol="1" spcCol="1270" anchor="ctr" anchorCtr="0">
          <a:noAutofit/>
        </a:bodyPr>
        <a:lstStyle/>
        <a:p>
          <a:pPr marL="285750" lvl="1" indent="-285750" algn="l" defTabSz="2000250">
            <a:lnSpc>
              <a:spcPct val="90000"/>
            </a:lnSpc>
            <a:spcBef>
              <a:spcPct val="0"/>
            </a:spcBef>
            <a:spcAft>
              <a:spcPct val="15000"/>
            </a:spcAft>
            <a:buChar char="•"/>
          </a:pPr>
          <a:r>
            <a:rPr lang="en-US" sz="4500" kern="1200" dirty="0"/>
            <a:t>Identify the contract with the customer</a:t>
          </a:r>
        </a:p>
      </dsp:txBody>
      <dsp:txXfrm rot="-5400000">
        <a:off x="1577564" y="77460"/>
        <a:ext cx="14602692" cy="1321860"/>
      </dsp:txXfrm>
    </dsp:sp>
    <dsp:sp modelId="{51046244-3BF0-426A-A84B-07DCB1AAFA3E}">
      <dsp:nvSpPr>
        <dsp:cNvPr id="0" name=""/>
        <dsp:cNvSpPr/>
      </dsp:nvSpPr>
      <dsp:spPr>
        <a:xfrm rot="5400000">
          <a:off x="-338049" y="2486236"/>
          <a:ext cx="2253662" cy="1577564"/>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1778000">
            <a:lnSpc>
              <a:spcPct val="90000"/>
            </a:lnSpc>
            <a:spcBef>
              <a:spcPct val="0"/>
            </a:spcBef>
            <a:spcAft>
              <a:spcPct val="35000"/>
            </a:spcAft>
            <a:buNone/>
          </a:pPr>
          <a:r>
            <a:rPr lang="en-US" sz="4000" kern="1200" dirty="0"/>
            <a:t>Step 2</a:t>
          </a:r>
        </a:p>
      </dsp:txBody>
      <dsp:txXfrm rot="-5400000">
        <a:off x="0" y="2936969"/>
        <a:ext cx="1577564" cy="676098"/>
      </dsp:txXfrm>
    </dsp:sp>
    <dsp:sp modelId="{350B6372-55EC-4A86-A1AA-62E12A7FAC6B}">
      <dsp:nvSpPr>
        <dsp:cNvPr id="0" name=""/>
        <dsp:cNvSpPr/>
      </dsp:nvSpPr>
      <dsp:spPr>
        <a:xfrm rot="5400000">
          <a:off x="8182225" y="-4456474"/>
          <a:ext cx="1464880" cy="1467420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20040" tIns="28575" rIns="28575" bIns="28575" numCol="1" spcCol="1270" anchor="ctr" anchorCtr="0">
          <a:noAutofit/>
        </a:bodyPr>
        <a:lstStyle/>
        <a:p>
          <a:pPr marL="285750" lvl="1" indent="-285750" algn="l" defTabSz="2000250">
            <a:lnSpc>
              <a:spcPct val="90000"/>
            </a:lnSpc>
            <a:spcBef>
              <a:spcPct val="0"/>
            </a:spcBef>
            <a:spcAft>
              <a:spcPct val="15000"/>
            </a:spcAft>
            <a:buChar char="•"/>
          </a:pPr>
          <a:r>
            <a:rPr lang="en-US" sz="4500" kern="1200" dirty="0"/>
            <a:t>Identify separate performance obligations</a:t>
          </a:r>
        </a:p>
      </dsp:txBody>
      <dsp:txXfrm rot="-5400000">
        <a:off x="1577564" y="2219697"/>
        <a:ext cx="14602692" cy="1321860"/>
      </dsp:txXfrm>
    </dsp:sp>
    <dsp:sp modelId="{754C727C-C76C-4D88-B5C7-D5A7CE079200}">
      <dsp:nvSpPr>
        <dsp:cNvPr id="0" name=""/>
        <dsp:cNvSpPr/>
      </dsp:nvSpPr>
      <dsp:spPr>
        <a:xfrm rot="5400000">
          <a:off x="-338049" y="4628473"/>
          <a:ext cx="2253662" cy="1577564"/>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1778000">
            <a:lnSpc>
              <a:spcPct val="90000"/>
            </a:lnSpc>
            <a:spcBef>
              <a:spcPct val="0"/>
            </a:spcBef>
            <a:spcAft>
              <a:spcPct val="35000"/>
            </a:spcAft>
            <a:buNone/>
          </a:pPr>
          <a:r>
            <a:rPr lang="en-US" sz="4000" kern="1200" dirty="0"/>
            <a:t>Step 3</a:t>
          </a:r>
        </a:p>
      </dsp:txBody>
      <dsp:txXfrm rot="-5400000">
        <a:off x="0" y="5079206"/>
        <a:ext cx="1577564" cy="676098"/>
      </dsp:txXfrm>
    </dsp:sp>
    <dsp:sp modelId="{261B0F7D-ABB1-4AF9-B4F5-0BEABC85F172}">
      <dsp:nvSpPr>
        <dsp:cNvPr id="0" name=""/>
        <dsp:cNvSpPr/>
      </dsp:nvSpPr>
      <dsp:spPr>
        <a:xfrm rot="5400000">
          <a:off x="8182225" y="-2314236"/>
          <a:ext cx="1464880" cy="1467420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20040" tIns="28575" rIns="28575" bIns="28575" numCol="1" spcCol="1270" anchor="ctr" anchorCtr="0">
          <a:noAutofit/>
        </a:bodyPr>
        <a:lstStyle/>
        <a:p>
          <a:pPr marL="285750" lvl="1" indent="-285750" algn="l" defTabSz="2000250">
            <a:lnSpc>
              <a:spcPct val="90000"/>
            </a:lnSpc>
            <a:spcBef>
              <a:spcPct val="0"/>
            </a:spcBef>
            <a:spcAft>
              <a:spcPct val="15000"/>
            </a:spcAft>
            <a:buChar char="•"/>
          </a:pPr>
          <a:r>
            <a:rPr lang="en-US" sz="4500" kern="1200" dirty="0"/>
            <a:t>Determine transaction price</a:t>
          </a:r>
        </a:p>
      </dsp:txBody>
      <dsp:txXfrm rot="-5400000">
        <a:off x="1577564" y="4361935"/>
        <a:ext cx="14602692" cy="1321860"/>
      </dsp:txXfrm>
    </dsp:sp>
    <dsp:sp modelId="{78DA0443-D224-49D7-9AD5-74699724F643}">
      <dsp:nvSpPr>
        <dsp:cNvPr id="0" name=""/>
        <dsp:cNvSpPr/>
      </dsp:nvSpPr>
      <dsp:spPr>
        <a:xfrm rot="5400000">
          <a:off x="-338049" y="6770710"/>
          <a:ext cx="2253662" cy="1577564"/>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1778000">
            <a:lnSpc>
              <a:spcPct val="90000"/>
            </a:lnSpc>
            <a:spcBef>
              <a:spcPct val="0"/>
            </a:spcBef>
            <a:spcAft>
              <a:spcPct val="35000"/>
            </a:spcAft>
            <a:buNone/>
          </a:pPr>
          <a:r>
            <a:rPr lang="en-US" sz="4000" kern="1200" dirty="0"/>
            <a:t>Step 4</a:t>
          </a:r>
        </a:p>
      </dsp:txBody>
      <dsp:txXfrm rot="-5400000">
        <a:off x="0" y="7221443"/>
        <a:ext cx="1577564" cy="676098"/>
      </dsp:txXfrm>
    </dsp:sp>
    <dsp:sp modelId="{076A25DD-84A3-4B50-BBFC-F0F89C678451}">
      <dsp:nvSpPr>
        <dsp:cNvPr id="0" name=""/>
        <dsp:cNvSpPr/>
      </dsp:nvSpPr>
      <dsp:spPr>
        <a:xfrm rot="5400000">
          <a:off x="8182225" y="-171999"/>
          <a:ext cx="1464880" cy="1467420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20040" tIns="28575" rIns="28575" bIns="28575" numCol="1" spcCol="1270" anchor="ctr" anchorCtr="0">
          <a:noAutofit/>
        </a:bodyPr>
        <a:lstStyle/>
        <a:p>
          <a:pPr marL="285750" lvl="1" indent="-285750" algn="l" defTabSz="2000250">
            <a:lnSpc>
              <a:spcPct val="90000"/>
            </a:lnSpc>
            <a:spcBef>
              <a:spcPct val="0"/>
            </a:spcBef>
            <a:spcAft>
              <a:spcPct val="15000"/>
            </a:spcAft>
            <a:buChar char="•"/>
          </a:pPr>
          <a:r>
            <a:rPr lang="en-US" sz="4500" kern="1200" dirty="0"/>
            <a:t>Allocate transaction price to the separate performance obligations</a:t>
          </a:r>
        </a:p>
      </dsp:txBody>
      <dsp:txXfrm rot="-5400000">
        <a:off x="1577564" y="6504172"/>
        <a:ext cx="14602692" cy="1321860"/>
      </dsp:txXfrm>
    </dsp:sp>
    <dsp:sp modelId="{050021A3-AB33-46C6-8E93-619ED8D1086F}">
      <dsp:nvSpPr>
        <dsp:cNvPr id="0" name=""/>
        <dsp:cNvSpPr/>
      </dsp:nvSpPr>
      <dsp:spPr>
        <a:xfrm rot="5400000">
          <a:off x="-338049" y="8912948"/>
          <a:ext cx="2253662" cy="1577564"/>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1778000">
            <a:lnSpc>
              <a:spcPct val="90000"/>
            </a:lnSpc>
            <a:spcBef>
              <a:spcPct val="0"/>
            </a:spcBef>
            <a:spcAft>
              <a:spcPct val="35000"/>
            </a:spcAft>
            <a:buNone/>
          </a:pPr>
          <a:r>
            <a:rPr lang="en-US" sz="4000" kern="1200" dirty="0"/>
            <a:t>Step 5</a:t>
          </a:r>
        </a:p>
      </dsp:txBody>
      <dsp:txXfrm rot="-5400000">
        <a:off x="0" y="9363681"/>
        <a:ext cx="1577564" cy="676098"/>
      </dsp:txXfrm>
    </dsp:sp>
    <dsp:sp modelId="{BB3894B4-212B-4C84-88FB-177271A76306}">
      <dsp:nvSpPr>
        <dsp:cNvPr id="0" name=""/>
        <dsp:cNvSpPr/>
      </dsp:nvSpPr>
      <dsp:spPr>
        <a:xfrm rot="5400000">
          <a:off x="8182225" y="1970237"/>
          <a:ext cx="1464880" cy="1467420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20040" tIns="28575" rIns="28575" bIns="28575" numCol="1" spcCol="1270" anchor="ctr" anchorCtr="0">
          <a:noAutofit/>
        </a:bodyPr>
        <a:lstStyle/>
        <a:p>
          <a:pPr marL="285750" lvl="1" indent="-285750" algn="l" defTabSz="2000250">
            <a:lnSpc>
              <a:spcPct val="90000"/>
            </a:lnSpc>
            <a:spcBef>
              <a:spcPct val="0"/>
            </a:spcBef>
            <a:spcAft>
              <a:spcPct val="15000"/>
            </a:spcAft>
            <a:buChar char="•"/>
          </a:pPr>
          <a:r>
            <a:rPr lang="en-US" sz="4500" kern="1200" dirty="0"/>
            <a:t>Recognize revenue as performance obligations satisfied</a:t>
          </a:r>
        </a:p>
      </dsp:txBody>
      <dsp:txXfrm rot="-5400000">
        <a:off x="1577564" y="8646408"/>
        <a:ext cx="14602692" cy="1321860"/>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4.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Calibri Light"/>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Calibri Light"/>
              </a:defRPr>
            </a:lvl1pPr>
          </a:lstStyle>
          <a:p>
            <a:fld id="{EFC10EE1-B198-C942-8235-326C972CBB30}" type="datetimeFigureOut">
              <a:rPr lang="en-US" smtClean="0"/>
              <a:pPr/>
              <a:t>12/19/2019</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Calibri Light"/>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Calibri Light"/>
              </a:defRPr>
            </a:lvl1pPr>
          </a:lstStyle>
          <a:p>
            <a:fld id="{006BE02D-20C0-F840-AFAC-BEA99C74FDC2}" type="slidenum">
              <a:rPr lang="en-US" smtClean="0"/>
              <a:pPr/>
              <a:t>‹#›</a:t>
            </a:fld>
            <a:endParaRPr lang="en-US" dirty="0"/>
          </a:p>
        </p:txBody>
      </p:sp>
    </p:spTree>
    <p:extLst>
      <p:ext uri="{BB962C8B-B14F-4D97-AF65-F5344CB8AC3E}">
        <p14:creationId xmlns:p14="http://schemas.microsoft.com/office/powerpoint/2010/main" val="3463289142"/>
      </p:ext>
    </p:extLst>
  </p:cSld>
  <p:clrMap bg1="lt1" tx1="dk1" bg2="lt2" tx2="dk2" accent1="accent1" accent2="accent2" accent3="accent3" accent4="accent4" accent5="accent5" accent6="accent6" hlink="hlink" folHlink="folHlink"/>
  <p:notesStyle>
    <a:lvl1pPr marL="0" algn="l" defTabSz="914217" rtl="0" eaLnBrk="1" latinLnBrk="0" hangingPunct="1">
      <a:defRPr sz="2400" kern="1200">
        <a:solidFill>
          <a:schemeClr val="tx1"/>
        </a:solidFill>
        <a:latin typeface="Calibri Light"/>
        <a:ea typeface="+mn-ea"/>
        <a:cs typeface="+mn-cs"/>
      </a:defRPr>
    </a:lvl1pPr>
    <a:lvl2pPr marL="914217" algn="l" defTabSz="914217" rtl="0" eaLnBrk="1" latinLnBrk="0" hangingPunct="1">
      <a:defRPr sz="2400" kern="1200">
        <a:solidFill>
          <a:schemeClr val="tx1"/>
        </a:solidFill>
        <a:latin typeface="Calibri Light"/>
        <a:ea typeface="+mn-ea"/>
        <a:cs typeface="+mn-cs"/>
      </a:defRPr>
    </a:lvl2pPr>
    <a:lvl3pPr marL="1828434" algn="l" defTabSz="914217" rtl="0" eaLnBrk="1" latinLnBrk="0" hangingPunct="1">
      <a:defRPr sz="2400" kern="1200">
        <a:solidFill>
          <a:schemeClr val="tx1"/>
        </a:solidFill>
        <a:latin typeface="Calibri Light"/>
        <a:ea typeface="+mn-ea"/>
        <a:cs typeface="+mn-cs"/>
      </a:defRPr>
    </a:lvl3pPr>
    <a:lvl4pPr marL="2742651" algn="l" defTabSz="914217" rtl="0" eaLnBrk="1" latinLnBrk="0" hangingPunct="1">
      <a:defRPr sz="2400" kern="1200">
        <a:solidFill>
          <a:schemeClr val="tx1"/>
        </a:solidFill>
        <a:latin typeface="Calibri Light"/>
        <a:ea typeface="+mn-ea"/>
        <a:cs typeface="+mn-cs"/>
      </a:defRPr>
    </a:lvl4pPr>
    <a:lvl5pPr marL="3656868" algn="l" defTabSz="914217" rtl="0" eaLnBrk="1" latinLnBrk="0" hangingPunct="1">
      <a:defRPr sz="2400" kern="1200">
        <a:solidFill>
          <a:schemeClr val="tx1"/>
        </a:solidFill>
        <a:latin typeface="Calibri Light"/>
        <a:ea typeface="+mn-ea"/>
        <a:cs typeface="+mn-cs"/>
      </a:defRPr>
    </a:lvl5pPr>
    <a:lvl6pPr marL="4571086" algn="l" defTabSz="914217" rtl="0" eaLnBrk="1" latinLnBrk="0" hangingPunct="1">
      <a:defRPr sz="2400" kern="1200">
        <a:solidFill>
          <a:schemeClr val="tx1"/>
        </a:solidFill>
        <a:latin typeface="+mn-lt"/>
        <a:ea typeface="+mn-ea"/>
        <a:cs typeface="+mn-cs"/>
      </a:defRPr>
    </a:lvl6pPr>
    <a:lvl7pPr marL="5485303" algn="l" defTabSz="914217" rtl="0" eaLnBrk="1" latinLnBrk="0" hangingPunct="1">
      <a:defRPr sz="2400" kern="1200">
        <a:solidFill>
          <a:schemeClr val="tx1"/>
        </a:solidFill>
        <a:latin typeface="+mn-lt"/>
        <a:ea typeface="+mn-ea"/>
        <a:cs typeface="+mn-cs"/>
      </a:defRPr>
    </a:lvl7pPr>
    <a:lvl8pPr marL="6399520" algn="l" defTabSz="914217" rtl="0" eaLnBrk="1" latinLnBrk="0" hangingPunct="1">
      <a:defRPr sz="2400" kern="1200">
        <a:solidFill>
          <a:schemeClr val="tx1"/>
        </a:solidFill>
        <a:latin typeface="+mn-lt"/>
        <a:ea typeface="+mn-ea"/>
        <a:cs typeface="+mn-cs"/>
      </a:defRPr>
    </a:lvl8pPr>
    <a:lvl9pPr marL="7313737" algn="l" defTabSz="914217" rtl="0" eaLnBrk="1" latinLnBrk="0" hangingPunct="1">
      <a:defRPr sz="2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C73934-D492-4443-9427-018DE5D6DDA5}" type="slidenum">
              <a:rPr lang="en-US" smtClean="0"/>
              <a:t>1</a:t>
            </a:fld>
            <a:endParaRPr lang="en-US" dirty="0"/>
          </a:p>
        </p:txBody>
      </p:sp>
    </p:spTree>
    <p:extLst>
      <p:ext uri="{BB962C8B-B14F-4D97-AF65-F5344CB8AC3E}">
        <p14:creationId xmlns:p14="http://schemas.microsoft.com/office/powerpoint/2010/main" val="12019194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06BE02D-20C0-F840-AFAC-BEA99C74FDC2}" type="slidenum">
              <a:rPr lang="en-US" smtClean="0"/>
              <a:pPr/>
              <a:t>10</a:t>
            </a:fld>
            <a:endParaRPr lang="en-US" dirty="0"/>
          </a:p>
        </p:txBody>
      </p:sp>
    </p:spTree>
    <p:extLst>
      <p:ext uri="{BB962C8B-B14F-4D97-AF65-F5344CB8AC3E}">
        <p14:creationId xmlns:p14="http://schemas.microsoft.com/office/powerpoint/2010/main" val="20526620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06BE02D-20C0-F840-AFAC-BEA99C74FDC2}" type="slidenum">
              <a:rPr lang="en-US" smtClean="0"/>
              <a:pPr/>
              <a:t>11</a:t>
            </a:fld>
            <a:endParaRPr lang="en-US" dirty="0"/>
          </a:p>
        </p:txBody>
      </p:sp>
    </p:spTree>
    <p:extLst>
      <p:ext uri="{BB962C8B-B14F-4D97-AF65-F5344CB8AC3E}">
        <p14:creationId xmlns:p14="http://schemas.microsoft.com/office/powerpoint/2010/main" val="4060869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28434" lvl="2" indent="0">
              <a:buFont typeface="Arial" panose="020B0604020202020204" pitchFamily="34" charset="0"/>
              <a:buNone/>
            </a:pPr>
            <a:endParaRPr lang="en-US" b="0" dirty="0"/>
          </a:p>
        </p:txBody>
      </p:sp>
      <p:sp>
        <p:nvSpPr>
          <p:cNvPr id="4" name="Slide Number Placeholder 3"/>
          <p:cNvSpPr>
            <a:spLocks noGrp="1"/>
          </p:cNvSpPr>
          <p:nvPr>
            <p:ph type="sldNum" sz="quarter" idx="10"/>
          </p:nvPr>
        </p:nvSpPr>
        <p:spPr/>
        <p:txBody>
          <a:bodyPr/>
          <a:lstStyle/>
          <a:p>
            <a:pPr marL="0" marR="0" lvl="0" indent="0" algn="r" defTabSz="1828434" rtl="0" eaLnBrk="1" fontAlgn="auto" latinLnBrk="0" hangingPunct="1">
              <a:lnSpc>
                <a:spcPct val="100000"/>
              </a:lnSpc>
              <a:spcBef>
                <a:spcPts val="0"/>
              </a:spcBef>
              <a:spcAft>
                <a:spcPts val="0"/>
              </a:spcAft>
              <a:buClrTx/>
              <a:buSzTx/>
              <a:buFontTx/>
              <a:buNone/>
              <a:tabLst/>
              <a:defRPr/>
            </a:pPr>
            <a:fld id="{55C38DD1-33AA-4996-977A-42B26A155BBE}" type="slidenum">
              <a:rPr kumimoji="0" lang="id-ID" sz="1200" b="0" i="0" u="none" strike="noStrike" kern="1200" cap="none" spc="0" normalizeH="0" baseline="0" noProof="0" smtClean="0">
                <a:ln>
                  <a:noFill/>
                </a:ln>
                <a:solidFill>
                  <a:prstClr val="black"/>
                </a:solidFill>
                <a:effectLst/>
                <a:uLnTx/>
                <a:uFillTx/>
                <a:latin typeface="Calibri Light"/>
                <a:ea typeface="+mn-ea"/>
                <a:cs typeface="+mn-cs"/>
              </a:rPr>
              <a:pPr marL="0" marR="0" lvl="0" indent="0" algn="r" defTabSz="1828434" rtl="0" eaLnBrk="1" fontAlgn="auto" latinLnBrk="0" hangingPunct="1">
                <a:lnSpc>
                  <a:spcPct val="100000"/>
                </a:lnSpc>
                <a:spcBef>
                  <a:spcPts val="0"/>
                </a:spcBef>
                <a:spcAft>
                  <a:spcPts val="0"/>
                </a:spcAft>
                <a:buClrTx/>
                <a:buSzTx/>
                <a:buFontTx/>
                <a:buNone/>
                <a:tabLst/>
                <a:defRPr/>
              </a:pPr>
              <a:t>12</a:t>
            </a:fld>
            <a:endParaRPr kumimoji="0" lang="id-ID" sz="1200" b="0" i="0" u="none" strike="noStrike" kern="1200" cap="none" spc="0" normalizeH="0" baseline="0" noProof="0">
              <a:ln>
                <a:noFill/>
              </a:ln>
              <a:solidFill>
                <a:prstClr val="black"/>
              </a:solidFill>
              <a:effectLst/>
              <a:uLnTx/>
              <a:uFillTx/>
              <a:latin typeface="Calibri Light"/>
              <a:ea typeface="+mn-ea"/>
              <a:cs typeface="+mn-cs"/>
            </a:endParaRPr>
          </a:p>
        </p:txBody>
      </p:sp>
    </p:spTree>
    <p:extLst>
      <p:ext uri="{BB962C8B-B14F-4D97-AF65-F5344CB8AC3E}">
        <p14:creationId xmlns:p14="http://schemas.microsoft.com/office/powerpoint/2010/main" val="18853615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06BE02D-20C0-F840-AFAC-BEA99C74FDC2}" type="slidenum">
              <a:rPr lang="en-US" smtClean="0"/>
              <a:pPr/>
              <a:t>13</a:t>
            </a:fld>
            <a:endParaRPr lang="en-US" dirty="0"/>
          </a:p>
        </p:txBody>
      </p:sp>
    </p:spTree>
    <p:extLst>
      <p:ext uri="{BB962C8B-B14F-4D97-AF65-F5344CB8AC3E}">
        <p14:creationId xmlns:p14="http://schemas.microsoft.com/office/powerpoint/2010/main" val="14262763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06BE02D-20C0-F840-AFAC-BEA99C74FDC2}" type="slidenum">
              <a:rPr lang="en-US" smtClean="0"/>
              <a:pPr/>
              <a:t>14</a:t>
            </a:fld>
            <a:endParaRPr lang="en-US" dirty="0"/>
          </a:p>
        </p:txBody>
      </p:sp>
    </p:spTree>
    <p:extLst>
      <p:ext uri="{BB962C8B-B14F-4D97-AF65-F5344CB8AC3E}">
        <p14:creationId xmlns:p14="http://schemas.microsoft.com/office/powerpoint/2010/main" val="19195133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06BE02D-20C0-F840-AFAC-BEA99C74FDC2}" type="slidenum">
              <a:rPr lang="en-US" smtClean="0"/>
              <a:pPr/>
              <a:t>15</a:t>
            </a:fld>
            <a:endParaRPr lang="en-US" dirty="0"/>
          </a:p>
        </p:txBody>
      </p:sp>
    </p:spTree>
    <p:extLst>
      <p:ext uri="{BB962C8B-B14F-4D97-AF65-F5344CB8AC3E}">
        <p14:creationId xmlns:p14="http://schemas.microsoft.com/office/powerpoint/2010/main" val="31434238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06BE02D-20C0-F840-AFAC-BEA99C74FDC2}" type="slidenum">
              <a:rPr lang="en-US" smtClean="0"/>
              <a:pPr/>
              <a:t>16</a:t>
            </a:fld>
            <a:endParaRPr lang="en-US" dirty="0"/>
          </a:p>
        </p:txBody>
      </p:sp>
    </p:spTree>
    <p:extLst>
      <p:ext uri="{BB962C8B-B14F-4D97-AF65-F5344CB8AC3E}">
        <p14:creationId xmlns:p14="http://schemas.microsoft.com/office/powerpoint/2010/main" val="6465944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06BE02D-20C0-F840-AFAC-BEA99C74FDC2}" type="slidenum">
              <a:rPr lang="en-US" smtClean="0"/>
              <a:pPr/>
              <a:t>17</a:t>
            </a:fld>
            <a:endParaRPr lang="en-US" dirty="0"/>
          </a:p>
        </p:txBody>
      </p:sp>
    </p:spTree>
    <p:extLst>
      <p:ext uri="{BB962C8B-B14F-4D97-AF65-F5344CB8AC3E}">
        <p14:creationId xmlns:p14="http://schemas.microsoft.com/office/powerpoint/2010/main" val="37921294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28434" lvl="2" indent="0">
              <a:buFont typeface="Arial" panose="020B0604020202020204" pitchFamily="34" charset="0"/>
              <a:buNone/>
            </a:pPr>
            <a:endParaRPr lang="en-US" b="0" dirty="0"/>
          </a:p>
        </p:txBody>
      </p:sp>
      <p:sp>
        <p:nvSpPr>
          <p:cNvPr id="4" name="Slide Number Placeholder 3"/>
          <p:cNvSpPr>
            <a:spLocks noGrp="1"/>
          </p:cNvSpPr>
          <p:nvPr>
            <p:ph type="sldNum" sz="quarter" idx="10"/>
          </p:nvPr>
        </p:nvSpPr>
        <p:spPr/>
        <p:txBody>
          <a:bodyPr/>
          <a:lstStyle/>
          <a:p>
            <a:pPr marL="0" marR="0" lvl="0" indent="0" algn="r" defTabSz="1828434" rtl="0" eaLnBrk="1" fontAlgn="auto" latinLnBrk="0" hangingPunct="1">
              <a:lnSpc>
                <a:spcPct val="100000"/>
              </a:lnSpc>
              <a:spcBef>
                <a:spcPts val="0"/>
              </a:spcBef>
              <a:spcAft>
                <a:spcPts val="0"/>
              </a:spcAft>
              <a:buClrTx/>
              <a:buSzTx/>
              <a:buFontTx/>
              <a:buNone/>
              <a:tabLst/>
              <a:defRPr/>
            </a:pPr>
            <a:fld id="{55C38DD1-33AA-4996-977A-42B26A155BBE}" type="slidenum">
              <a:rPr kumimoji="0" lang="id-ID" sz="1200" b="0" i="0" u="none" strike="noStrike" kern="1200" cap="none" spc="0" normalizeH="0" baseline="0" noProof="0" smtClean="0">
                <a:ln>
                  <a:noFill/>
                </a:ln>
                <a:solidFill>
                  <a:prstClr val="black"/>
                </a:solidFill>
                <a:effectLst/>
                <a:uLnTx/>
                <a:uFillTx/>
                <a:latin typeface="Calibri Light"/>
                <a:ea typeface="+mn-ea"/>
                <a:cs typeface="+mn-cs"/>
              </a:rPr>
              <a:pPr marL="0" marR="0" lvl="0" indent="0" algn="r" defTabSz="1828434" rtl="0" eaLnBrk="1" fontAlgn="auto" latinLnBrk="0" hangingPunct="1">
                <a:lnSpc>
                  <a:spcPct val="100000"/>
                </a:lnSpc>
                <a:spcBef>
                  <a:spcPts val="0"/>
                </a:spcBef>
                <a:spcAft>
                  <a:spcPts val="0"/>
                </a:spcAft>
                <a:buClrTx/>
                <a:buSzTx/>
                <a:buFontTx/>
                <a:buNone/>
                <a:tabLst/>
                <a:defRPr/>
              </a:pPr>
              <a:t>18</a:t>
            </a:fld>
            <a:endParaRPr kumimoji="0" lang="id-ID" sz="1200" b="0" i="0" u="none" strike="noStrike" kern="1200" cap="none" spc="0" normalizeH="0" baseline="0" noProof="0">
              <a:ln>
                <a:noFill/>
              </a:ln>
              <a:solidFill>
                <a:prstClr val="black"/>
              </a:solidFill>
              <a:effectLst/>
              <a:uLnTx/>
              <a:uFillTx/>
              <a:latin typeface="Calibri Light"/>
              <a:ea typeface="+mn-ea"/>
              <a:cs typeface="+mn-cs"/>
            </a:endParaRPr>
          </a:p>
        </p:txBody>
      </p:sp>
    </p:spTree>
    <p:extLst>
      <p:ext uri="{BB962C8B-B14F-4D97-AF65-F5344CB8AC3E}">
        <p14:creationId xmlns:p14="http://schemas.microsoft.com/office/powerpoint/2010/main" val="19394395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06BE02D-20C0-F840-AFAC-BEA99C74FDC2}" type="slidenum">
              <a:rPr lang="en-US" smtClean="0"/>
              <a:pPr/>
              <a:t>19</a:t>
            </a:fld>
            <a:endParaRPr lang="en-US" dirty="0"/>
          </a:p>
        </p:txBody>
      </p:sp>
    </p:spTree>
    <p:extLst>
      <p:ext uri="{BB962C8B-B14F-4D97-AF65-F5344CB8AC3E}">
        <p14:creationId xmlns:p14="http://schemas.microsoft.com/office/powerpoint/2010/main" val="36796732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06BE02D-20C0-F840-AFAC-BEA99C74FDC2}" type="slidenum">
              <a:rPr lang="en-US" smtClean="0"/>
              <a:pPr/>
              <a:t>2</a:t>
            </a:fld>
            <a:endParaRPr lang="en-US" dirty="0"/>
          </a:p>
        </p:txBody>
      </p:sp>
    </p:spTree>
    <p:extLst>
      <p:ext uri="{BB962C8B-B14F-4D97-AF65-F5344CB8AC3E}">
        <p14:creationId xmlns:p14="http://schemas.microsoft.com/office/powerpoint/2010/main" val="12471774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06BE02D-20C0-F840-AFAC-BEA99C74FDC2}" type="slidenum">
              <a:rPr lang="en-US" smtClean="0"/>
              <a:pPr/>
              <a:t>20</a:t>
            </a:fld>
            <a:endParaRPr lang="en-US" dirty="0"/>
          </a:p>
        </p:txBody>
      </p:sp>
    </p:spTree>
    <p:extLst>
      <p:ext uri="{BB962C8B-B14F-4D97-AF65-F5344CB8AC3E}">
        <p14:creationId xmlns:p14="http://schemas.microsoft.com/office/powerpoint/2010/main" val="21296904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10"/>
          </p:nvPr>
        </p:nvSpPr>
        <p:spPr/>
        <p:txBody>
          <a:bodyPr/>
          <a:lstStyle/>
          <a:p>
            <a:pPr marL="0" marR="0" lvl="0" indent="0" algn="r" defTabSz="1828434" rtl="0" eaLnBrk="1" fontAlgn="auto" latinLnBrk="0" hangingPunct="1">
              <a:lnSpc>
                <a:spcPct val="100000"/>
              </a:lnSpc>
              <a:spcBef>
                <a:spcPts val="0"/>
              </a:spcBef>
              <a:spcAft>
                <a:spcPts val="0"/>
              </a:spcAft>
              <a:buClrTx/>
              <a:buSzTx/>
              <a:buFontTx/>
              <a:buNone/>
              <a:tabLst/>
              <a:defRPr/>
            </a:pPr>
            <a:fld id="{55C38DD1-33AA-4996-977A-42B26A155BBE}" type="slidenum">
              <a:rPr kumimoji="0" lang="id-ID" sz="1200" b="0" i="0" u="none" strike="noStrike" kern="1200" cap="none" spc="0" normalizeH="0" baseline="0" noProof="0" smtClean="0">
                <a:ln>
                  <a:noFill/>
                </a:ln>
                <a:solidFill>
                  <a:prstClr val="black"/>
                </a:solidFill>
                <a:effectLst/>
                <a:uLnTx/>
                <a:uFillTx/>
                <a:latin typeface="Calibri Light"/>
                <a:ea typeface="+mn-ea"/>
                <a:cs typeface="+mn-cs"/>
              </a:rPr>
              <a:pPr marL="0" marR="0" lvl="0" indent="0" algn="r" defTabSz="1828434" rtl="0" eaLnBrk="1" fontAlgn="auto" latinLnBrk="0" hangingPunct="1">
                <a:lnSpc>
                  <a:spcPct val="100000"/>
                </a:lnSpc>
                <a:spcBef>
                  <a:spcPts val="0"/>
                </a:spcBef>
                <a:spcAft>
                  <a:spcPts val="0"/>
                </a:spcAft>
                <a:buClrTx/>
                <a:buSzTx/>
                <a:buFontTx/>
                <a:buNone/>
                <a:tabLst/>
                <a:defRPr/>
              </a:pPr>
              <a:t>21</a:t>
            </a:fld>
            <a:endParaRPr kumimoji="0" lang="id-ID" sz="1200" b="0" i="0" u="none" strike="noStrike" kern="1200" cap="none" spc="0" normalizeH="0" baseline="0" noProof="0">
              <a:ln>
                <a:noFill/>
              </a:ln>
              <a:solidFill>
                <a:prstClr val="black"/>
              </a:solidFill>
              <a:effectLst/>
              <a:uLnTx/>
              <a:uFillTx/>
              <a:latin typeface="Calibri Light"/>
              <a:ea typeface="+mn-ea"/>
              <a:cs typeface="+mn-cs"/>
            </a:endParaRPr>
          </a:p>
        </p:txBody>
      </p:sp>
    </p:spTree>
    <p:extLst>
      <p:ext uri="{BB962C8B-B14F-4D97-AF65-F5344CB8AC3E}">
        <p14:creationId xmlns:p14="http://schemas.microsoft.com/office/powerpoint/2010/main" val="25905606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06BE02D-20C0-F840-AFAC-BEA99C74FDC2}" type="slidenum">
              <a:rPr lang="en-US" smtClean="0"/>
              <a:pPr/>
              <a:t>22</a:t>
            </a:fld>
            <a:endParaRPr lang="en-US" dirty="0"/>
          </a:p>
        </p:txBody>
      </p:sp>
    </p:spTree>
    <p:extLst>
      <p:ext uri="{BB962C8B-B14F-4D97-AF65-F5344CB8AC3E}">
        <p14:creationId xmlns:p14="http://schemas.microsoft.com/office/powerpoint/2010/main" val="26715728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1828434" rtl="0" eaLnBrk="1" fontAlgn="auto" latinLnBrk="0" hangingPunct="1">
              <a:lnSpc>
                <a:spcPct val="100000"/>
              </a:lnSpc>
              <a:spcBef>
                <a:spcPts val="0"/>
              </a:spcBef>
              <a:spcAft>
                <a:spcPts val="0"/>
              </a:spcAft>
              <a:buClrTx/>
              <a:buSzTx/>
              <a:buFontTx/>
              <a:buNone/>
              <a:tabLst/>
              <a:defRPr/>
            </a:pPr>
            <a:fld id="{006BE02D-20C0-F840-AFAC-BEA99C74FDC2}" type="slidenum">
              <a:rPr kumimoji="0" lang="en-US" sz="1200" b="0" i="0" u="none" strike="noStrike" kern="1200" cap="none" spc="0" normalizeH="0" baseline="0" noProof="0" smtClean="0">
                <a:ln>
                  <a:noFill/>
                </a:ln>
                <a:solidFill>
                  <a:prstClr val="black"/>
                </a:solidFill>
                <a:effectLst/>
                <a:uLnTx/>
                <a:uFillTx/>
                <a:latin typeface="Calibri Light"/>
                <a:ea typeface="+mn-ea"/>
                <a:cs typeface="+mn-cs"/>
              </a:rPr>
              <a:pPr marL="0" marR="0" lvl="0" indent="0" algn="r" defTabSz="1828434"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dirty="0">
              <a:ln>
                <a:noFill/>
              </a:ln>
              <a:solidFill>
                <a:prstClr val="black"/>
              </a:solidFill>
              <a:effectLst/>
              <a:uLnTx/>
              <a:uFillTx/>
              <a:latin typeface="Calibri Light"/>
              <a:ea typeface="+mn-ea"/>
              <a:cs typeface="+mn-cs"/>
            </a:endParaRPr>
          </a:p>
        </p:txBody>
      </p:sp>
    </p:spTree>
    <p:extLst>
      <p:ext uri="{BB962C8B-B14F-4D97-AF65-F5344CB8AC3E}">
        <p14:creationId xmlns:p14="http://schemas.microsoft.com/office/powerpoint/2010/main" val="238952542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06BE02D-20C0-F840-AFAC-BEA99C74FDC2}" type="slidenum">
              <a:rPr lang="en-US" smtClean="0"/>
              <a:pPr/>
              <a:t>24</a:t>
            </a:fld>
            <a:endParaRPr lang="en-US" dirty="0"/>
          </a:p>
        </p:txBody>
      </p:sp>
    </p:spTree>
    <p:extLst>
      <p:ext uri="{BB962C8B-B14F-4D97-AF65-F5344CB8AC3E}">
        <p14:creationId xmlns:p14="http://schemas.microsoft.com/office/powerpoint/2010/main" val="136887871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1828434" rtl="0" eaLnBrk="1" fontAlgn="auto" latinLnBrk="0" hangingPunct="1">
              <a:lnSpc>
                <a:spcPct val="100000"/>
              </a:lnSpc>
              <a:spcBef>
                <a:spcPts val="0"/>
              </a:spcBef>
              <a:spcAft>
                <a:spcPts val="0"/>
              </a:spcAft>
              <a:buClrTx/>
              <a:buSzTx/>
              <a:buFontTx/>
              <a:buNone/>
              <a:tabLst/>
              <a:defRPr/>
            </a:pPr>
            <a:fld id="{006BE02D-20C0-F840-AFAC-BEA99C74FDC2}" type="slidenum">
              <a:rPr kumimoji="0" lang="en-US" sz="1200" b="0" i="0" u="none" strike="noStrike" kern="1200" cap="none" spc="0" normalizeH="0" baseline="0" noProof="0" smtClean="0">
                <a:ln>
                  <a:noFill/>
                </a:ln>
                <a:solidFill>
                  <a:prstClr val="black"/>
                </a:solidFill>
                <a:effectLst/>
                <a:uLnTx/>
                <a:uFillTx/>
                <a:latin typeface="Calibri Light"/>
                <a:ea typeface="+mn-ea"/>
                <a:cs typeface="+mn-cs"/>
              </a:rPr>
              <a:pPr marL="0" marR="0" lvl="0" indent="0" algn="r" defTabSz="1828434"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dirty="0">
              <a:ln>
                <a:noFill/>
              </a:ln>
              <a:solidFill>
                <a:prstClr val="black"/>
              </a:solidFill>
              <a:effectLst/>
              <a:uLnTx/>
              <a:uFillTx/>
              <a:latin typeface="Calibri Light"/>
              <a:ea typeface="+mn-ea"/>
              <a:cs typeface="+mn-cs"/>
            </a:endParaRPr>
          </a:p>
        </p:txBody>
      </p:sp>
    </p:spTree>
    <p:extLst>
      <p:ext uri="{BB962C8B-B14F-4D97-AF65-F5344CB8AC3E}">
        <p14:creationId xmlns:p14="http://schemas.microsoft.com/office/powerpoint/2010/main" val="82309573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06BE02D-20C0-F840-AFAC-BEA99C74FDC2}" type="slidenum">
              <a:rPr lang="en-US" smtClean="0"/>
              <a:pPr/>
              <a:t>26</a:t>
            </a:fld>
            <a:endParaRPr lang="en-US" dirty="0"/>
          </a:p>
        </p:txBody>
      </p:sp>
    </p:spTree>
    <p:extLst>
      <p:ext uri="{BB962C8B-B14F-4D97-AF65-F5344CB8AC3E}">
        <p14:creationId xmlns:p14="http://schemas.microsoft.com/office/powerpoint/2010/main" val="40677093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06BE02D-20C0-F840-AFAC-BEA99C74FDC2}" type="slidenum">
              <a:rPr lang="en-US" smtClean="0"/>
              <a:pPr/>
              <a:t>27</a:t>
            </a:fld>
            <a:endParaRPr lang="en-US" dirty="0"/>
          </a:p>
        </p:txBody>
      </p:sp>
    </p:spTree>
    <p:extLst>
      <p:ext uri="{BB962C8B-B14F-4D97-AF65-F5344CB8AC3E}">
        <p14:creationId xmlns:p14="http://schemas.microsoft.com/office/powerpoint/2010/main" val="390125005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06BE02D-20C0-F840-AFAC-BEA99C74FDC2}" type="slidenum">
              <a:rPr lang="en-US" smtClean="0"/>
              <a:pPr/>
              <a:t>28</a:t>
            </a:fld>
            <a:endParaRPr lang="en-US" dirty="0"/>
          </a:p>
        </p:txBody>
      </p:sp>
    </p:spTree>
    <p:extLst>
      <p:ext uri="{BB962C8B-B14F-4D97-AF65-F5344CB8AC3E}">
        <p14:creationId xmlns:p14="http://schemas.microsoft.com/office/powerpoint/2010/main" val="38523296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06BE02D-20C0-F840-AFAC-BEA99C74FDC2}" type="slidenum">
              <a:rPr lang="en-US" smtClean="0"/>
              <a:pPr/>
              <a:t>3</a:t>
            </a:fld>
            <a:endParaRPr lang="en-US" dirty="0"/>
          </a:p>
        </p:txBody>
      </p:sp>
    </p:spTree>
    <p:extLst>
      <p:ext uri="{BB962C8B-B14F-4D97-AF65-F5344CB8AC3E}">
        <p14:creationId xmlns:p14="http://schemas.microsoft.com/office/powerpoint/2010/main" val="22034338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5634" lvl="2" indent="-457200">
              <a:buFont typeface="Arial" panose="020B0604020202020204" pitchFamily="34" charset="0"/>
              <a:buChar char="•"/>
            </a:pPr>
            <a:endParaRPr lang="en-US" b="0" dirty="0"/>
          </a:p>
        </p:txBody>
      </p:sp>
      <p:sp>
        <p:nvSpPr>
          <p:cNvPr id="4" name="Slide Number Placeholder 3"/>
          <p:cNvSpPr>
            <a:spLocks noGrp="1"/>
          </p:cNvSpPr>
          <p:nvPr>
            <p:ph type="sldNum" sz="quarter" idx="10"/>
          </p:nvPr>
        </p:nvSpPr>
        <p:spPr/>
        <p:txBody>
          <a:bodyPr/>
          <a:lstStyle/>
          <a:p>
            <a:fld id="{55C38DD1-33AA-4996-977A-42B26A155BBE}" type="slidenum">
              <a:rPr lang="id-ID" smtClean="0"/>
              <a:t>4</a:t>
            </a:fld>
            <a:endParaRPr lang="id-ID"/>
          </a:p>
        </p:txBody>
      </p:sp>
    </p:spTree>
    <p:extLst>
      <p:ext uri="{BB962C8B-B14F-4D97-AF65-F5344CB8AC3E}">
        <p14:creationId xmlns:p14="http://schemas.microsoft.com/office/powerpoint/2010/main" val="7544246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06BE02D-20C0-F840-AFAC-BEA99C74FDC2}" type="slidenum">
              <a:rPr lang="en-US" smtClean="0"/>
              <a:pPr/>
              <a:t>5</a:t>
            </a:fld>
            <a:endParaRPr lang="en-US" dirty="0"/>
          </a:p>
        </p:txBody>
      </p:sp>
    </p:spTree>
    <p:extLst>
      <p:ext uri="{BB962C8B-B14F-4D97-AF65-F5344CB8AC3E}">
        <p14:creationId xmlns:p14="http://schemas.microsoft.com/office/powerpoint/2010/main" val="1497207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06BE02D-20C0-F840-AFAC-BEA99C74FDC2}" type="slidenum">
              <a:rPr lang="en-US" smtClean="0"/>
              <a:pPr/>
              <a:t>6</a:t>
            </a:fld>
            <a:endParaRPr lang="en-US" dirty="0"/>
          </a:p>
        </p:txBody>
      </p:sp>
    </p:spTree>
    <p:extLst>
      <p:ext uri="{BB962C8B-B14F-4D97-AF65-F5344CB8AC3E}">
        <p14:creationId xmlns:p14="http://schemas.microsoft.com/office/powerpoint/2010/main" val="39113378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28434" lvl="2" indent="0">
              <a:buFont typeface="Arial" panose="020B0604020202020204" pitchFamily="34" charset="0"/>
              <a:buNone/>
            </a:pPr>
            <a:endParaRPr lang="en-US" b="0" dirty="0"/>
          </a:p>
        </p:txBody>
      </p:sp>
      <p:sp>
        <p:nvSpPr>
          <p:cNvPr id="4" name="Slide Number Placeholder 3"/>
          <p:cNvSpPr>
            <a:spLocks noGrp="1"/>
          </p:cNvSpPr>
          <p:nvPr>
            <p:ph type="sldNum" sz="quarter" idx="10"/>
          </p:nvPr>
        </p:nvSpPr>
        <p:spPr/>
        <p:txBody>
          <a:bodyPr/>
          <a:lstStyle/>
          <a:p>
            <a:pPr marL="0" marR="0" lvl="0" indent="0" algn="r" defTabSz="1828434" rtl="0" eaLnBrk="1" fontAlgn="auto" latinLnBrk="0" hangingPunct="1">
              <a:lnSpc>
                <a:spcPct val="100000"/>
              </a:lnSpc>
              <a:spcBef>
                <a:spcPts val="0"/>
              </a:spcBef>
              <a:spcAft>
                <a:spcPts val="0"/>
              </a:spcAft>
              <a:buClrTx/>
              <a:buSzTx/>
              <a:buFontTx/>
              <a:buNone/>
              <a:tabLst/>
              <a:defRPr/>
            </a:pPr>
            <a:fld id="{55C38DD1-33AA-4996-977A-42B26A155BBE}" type="slidenum">
              <a:rPr kumimoji="0" lang="id-ID" sz="1200" b="0" i="0" u="none" strike="noStrike" kern="1200" cap="none" spc="0" normalizeH="0" baseline="0" noProof="0" smtClean="0">
                <a:ln>
                  <a:noFill/>
                </a:ln>
                <a:solidFill>
                  <a:prstClr val="black"/>
                </a:solidFill>
                <a:effectLst/>
                <a:uLnTx/>
                <a:uFillTx/>
                <a:latin typeface="Calibri Light"/>
                <a:ea typeface="+mn-ea"/>
                <a:cs typeface="+mn-cs"/>
              </a:rPr>
              <a:pPr marL="0" marR="0" lvl="0" indent="0" algn="r" defTabSz="1828434" rtl="0" eaLnBrk="1" fontAlgn="auto" latinLnBrk="0" hangingPunct="1">
                <a:lnSpc>
                  <a:spcPct val="100000"/>
                </a:lnSpc>
                <a:spcBef>
                  <a:spcPts val="0"/>
                </a:spcBef>
                <a:spcAft>
                  <a:spcPts val="0"/>
                </a:spcAft>
                <a:buClrTx/>
                <a:buSzTx/>
                <a:buFontTx/>
                <a:buNone/>
                <a:tabLst/>
                <a:defRPr/>
              </a:pPr>
              <a:t>7</a:t>
            </a:fld>
            <a:endParaRPr kumimoji="0" lang="id-ID" sz="1200" b="0" i="0" u="none" strike="noStrike" kern="1200" cap="none" spc="0" normalizeH="0" baseline="0" noProof="0">
              <a:ln>
                <a:noFill/>
              </a:ln>
              <a:solidFill>
                <a:prstClr val="black"/>
              </a:solidFill>
              <a:effectLst/>
              <a:uLnTx/>
              <a:uFillTx/>
              <a:latin typeface="Calibri Light"/>
              <a:ea typeface="+mn-ea"/>
              <a:cs typeface="+mn-cs"/>
            </a:endParaRPr>
          </a:p>
        </p:txBody>
      </p:sp>
    </p:spTree>
    <p:extLst>
      <p:ext uri="{BB962C8B-B14F-4D97-AF65-F5344CB8AC3E}">
        <p14:creationId xmlns:p14="http://schemas.microsoft.com/office/powerpoint/2010/main" val="11556627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06BE02D-20C0-F840-AFAC-BEA99C74FDC2}" type="slidenum">
              <a:rPr lang="en-US" smtClean="0"/>
              <a:pPr/>
              <a:t>8</a:t>
            </a:fld>
            <a:endParaRPr lang="en-US" dirty="0"/>
          </a:p>
        </p:txBody>
      </p:sp>
    </p:spTree>
    <p:extLst>
      <p:ext uri="{BB962C8B-B14F-4D97-AF65-F5344CB8AC3E}">
        <p14:creationId xmlns:p14="http://schemas.microsoft.com/office/powerpoint/2010/main" val="11911300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06BE02D-20C0-F840-AFAC-BEA99C74FDC2}" type="slidenum">
              <a:rPr lang="en-US" smtClean="0"/>
              <a:pPr/>
              <a:t>9</a:t>
            </a:fld>
            <a:endParaRPr lang="en-US" dirty="0"/>
          </a:p>
        </p:txBody>
      </p:sp>
    </p:spTree>
    <p:extLst>
      <p:ext uri="{BB962C8B-B14F-4D97-AF65-F5344CB8AC3E}">
        <p14:creationId xmlns:p14="http://schemas.microsoft.com/office/powerpoint/2010/main" val="42002950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 Column Bullets">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A61D890F-4652-8E4A-8EFA-985195F05D3D}"/>
              </a:ext>
            </a:extLst>
          </p:cNvPr>
          <p:cNvCxnSpPr/>
          <p:nvPr userDrawn="1"/>
        </p:nvCxnSpPr>
        <p:spPr>
          <a:xfrm rot="5400000">
            <a:off x="12236450" y="1171999"/>
            <a:ext cx="0" cy="1313401"/>
          </a:xfrm>
          <a:prstGeom prst="line">
            <a:avLst/>
          </a:prstGeom>
          <a:ln w="38100" cmpd="sng">
            <a:solidFill>
              <a:schemeClr val="accent3"/>
            </a:solidFill>
          </a:ln>
        </p:spPr>
        <p:style>
          <a:lnRef idx="2">
            <a:schemeClr val="accent1"/>
          </a:lnRef>
          <a:fillRef idx="0">
            <a:schemeClr val="accent1"/>
          </a:fillRef>
          <a:effectRef idx="1">
            <a:schemeClr val="accent1"/>
          </a:effectRef>
          <a:fontRef idx="minor">
            <a:schemeClr val="tx1"/>
          </a:fontRef>
        </p:style>
      </p:cxnSp>
      <p:sp>
        <p:nvSpPr>
          <p:cNvPr id="5" name="Text Placeholder 4">
            <a:extLst>
              <a:ext uri="{FF2B5EF4-FFF2-40B4-BE49-F238E27FC236}">
                <a16:creationId xmlns:a16="http://schemas.microsoft.com/office/drawing/2014/main" id="{178B2174-CC40-C644-8234-CB079846C3F6}"/>
              </a:ext>
            </a:extLst>
          </p:cNvPr>
          <p:cNvSpPr>
            <a:spLocks noGrp="1"/>
          </p:cNvSpPr>
          <p:nvPr>
            <p:ph type="body" sz="quarter" idx="10" hasCustomPrompt="1"/>
          </p:nvPr>
        </p:nvSpPr>
        <p:spPr>
          <a:xfrm>
            <a:off x="3189249" y="668338"/>
            <a:ext cx="18064975" cy="982041"/>
          </a:xfrm>
        </p:spPr>
        <p:txBody>
          <a:bodyPr>
            <a:normAutofit/>
          </a:bodyPr>
          <a:lstStyle>
            <a:lvl1pPr marL="0" indent="0" algn="ctr" defTabSz="1828434" rtl="0" eaLnBrk="1" latinLnBrk="0" hangingPunct="1">
              <a:lnSpc>
                <a:spcPct val="90000"/>
              </a:lnSpc>
              <a:spcBef>
                <a:spcPts val="2000"/>
              </a:spcBef>
              <a:buFont typeface="Arial" panose="020B0604020202020204" pitchFamily="34" charset="0"/>
              <a:buNone/>
              <a:defRPr lang="en-US" sz="4800" b="0" i="0" kern="1200" baseline="0" dirty="0">
                <a:solidFill>
                  <a:schemeClr val="accent1"/>
                </a:solidFill>
                <a:effectLst/>
                <a:latin typeface="Glypha LT" panose="02000603020000020004" pitchFamily="2" charset="0"/>
                <a:ea typeface="Glypha 55 Roman" charset="0"/>
                <a:cs typeface="Glypha 55 Roman" charset="0"/>
              </a:defRPr>
            </a:lvl1pPr>
          </a:lstStyle>
          <a:p>
            <a:pPr algn="ctr">
              <a:lnSpc>
                <a:spcPct val="90000"/>
              </a:lnSpc>
            </a:pPr>
            <a:r>
              <a:rPr lang="en-US" sz="4800" dirty="0">
                <a:solidFill>
                  <a:schemeClr val="accent1"/>
                </a:solidFill>
                <a:latin typeface="Glypha LT Std" panose="02060503030505020204" pitchFamily="18" charset="0"/>
                <a:ea typeface="Glypha 55 Roman" charset="0"/>
                <a:cs typeface="Glypha 55 Roman" charset="0"/>
              </a:rPr>
              <a:t>Insert Title</a:t>
            </a:r>
          </a:p>
        </p:txBody>
      </p:sp>
      <p:sp>
        <p:nvSpPr>
          <p:cNvPr id="12" name="Text Placeholder 11">
            <a:extLst>
              <a:ext uri="{FF2B5EF4-FFF2-40B4-BE49-F238E27FC236}">
                <a16:creationId xmlns:a16="http://schemas.microsoft.com/office/drawing/2014/main" id="{2DE884EC-67FB-6548-A489-C36AF62EAF1B}"/>
              </a:ext>
            </a:extLst>
          </p:cNvPr>
          <p:cNvSpPr>
            <a:spLocks noGrp="1"/>
          </p:cNvSpPr>
          <p:nvPr>
            <p:ph type="body" sz="quarter" idx="11" hasCustomPrompt="1"/>
          </p:nvPr>
        </p:nvSpPr>
        <p:spPr>
          <a:xfrm>
            <a:off x="1822450" y="2956859"/>
            <a:ext cx="9756775" cy="5746750"/>
          </a:xfrm>
        </p:spPr>
        <p:txBody>
          <a:bodyPr>
            <a:normAutofit/>
          </a:bodyPr>
          <a:lstStyle>
            <a:lvl1pPr marL="457200" indent="-457200">
              <a:lnSpc>
                <a:spcPts val="5300"/>
              </a:lnSpc>
              <a:spcAft>
                <a:spcPts val="2400"/>
              </a:spcAft>
              <a:buFont typeface="Arial" panose="020B0604020202020204" pitchFamily="34" charset="0"/>
              <a:buChar char="•"/>
              <a:defRPr sz="4000" spc="0" baseline="0">
                <a:latin typeface="+mn-lt"/>
              </a:defRPr>
            </a:lvl1pPr>
          </a:lstStyle>
          <a:p>
            <a:pPr>
              <a:lnSpc>
                <a:spcPts val="5200"/>
              </a:lnSpc>
            </a:pPr>
            <a:r>
              <a:rPr lang="en-US" sz="4800" dirty="0"/>
              <a:t>Bullet point </a:t>
            </a:r>
          </a:p>
          <a:p>
            <a:pPr>
              <a:lnSpc>
                <a:spcPts val="5200"/>
              </a:lnSpc>
            </a:pPr>
            <a:r>
              <a:rPr lang="en-US" sz="4800" dirty="0"/>
              <a:t>Bullet point</a:t>
            </a:r>
          </a:p>
        </p:txBody>
      </p:sp>
      <p:sp>
        <p:nvSpPr>
          <p:cNvPr id="14" name="Text Placeholder 11">
            <a:extLst>
              <a:ext uri="{FF2B5EF4-FFF2-40B4-BE49-F238E27FC236}">
                <a16:creationId xmlns:a16="http://schemas.microsoft.com/office/drawing/2014/main" id="{593D4669-18B7-7843-8A1F-D741B0484B02}"/>
              </a:ext>
            </a:extLst>
          </p:cNvPr>
          <p:cNvSpPr>
            <a:spLocks noGrp="1"/>
          </p:cNvSpPr>
          <p:nvPr>
            <p:ph type="body" sz="quarter" idx="12" hasCustomPrompt="1"/>
          </p:nvPr>
        </p:nvSpPr>
        <p:spPr>
          <a:xfrm>
            <a:off x="12991192" y="2956859"/>
            <a:ext cx="9756775" cy="5746750"/>
          </a:xfrm>
        </p:spPr>
        <p:txBody>
          <a:bodyPr>
            <a:normAutofit/>
          </a:bodyPr>
          <a:lstStyle>
            <a:lvl1pPr marL="457200" indent="-457200">
              <a:lnSpc>
                <a:spcPts val="5300"/>
              </a:lnSpc>
              <a:spcAft>
                <a:spcPts val="2400"/>
              </a:spcAft>
              <a:buFont typeface="Arial" panose="020B0604020202020204" pitchFamily="34" charset="0"/>
              <a:buChar char="•"/>
              <a:defRPr sz="4000" baseline="0">
                <a:latin typeface="+mn-lt"/>
              </a:defRPr>
            </a:lvl1pPr>
          </a:lstStyle>
          <a:p>
            <a:pPr>
              <a:lnSpc>
                <a:spcPts val="5200"/>
              </a:lnSpc>
            </a:pPr>
            <a:r>
              <a:rPr lang="en-US" sz="4800" dirty="0"/>
              <a:t>Bullet point </a:t>
            </a:r>
          </a:p>
          <a:p>
            <a:pPr>
              <a:lnSpc>
                <a:spcPts val="5200"/>
              </a:lnSpc>
            </a:pPr>
            <a:r>
              <a:rPr lang="en-US" sz="4800" dirty="0"/>
              <a:t>Bullet point</a:t>
            </a:r>
          </a:p>
        </p:txBody>
      </p:sp>
    </p:spTree>
    <p:extLst>
      <p:ext uri="{BB962C8B-B14F-4D97-AF65-F5344CB8AC3E}">
        <p14:creationId xmlns:p14="http://schemas.microsoft.com/office/powerpoint/2010/main" val="1006847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Big Image Placeholder">
    <p:spTree>
      <p:nvGrpSpPr>
        <p:cNvPr id="1" name=""/>
        <p:cNvGrpSpPr/>
        <p:nvPr/>
      </p:nvGrpSpPr>
      <p:grpSpPr>
        <a:xfrm>
          <a:off x="0" y="0"/>
          <a:ext cx="0" cy="0"/>
          <a:chOff x="0" y="0"/>
          <a:chExt cx="0" cy="0"/>
        </a:xfrm>
      </p:grpSpPr>
      <p:sp>
        <p:nvSpPr>
          <p:cNvPr id="4" name="Picture Placeholder 13"/>
          <p:cNvSpPr>
            <a:spLocks noGrp="1" noChangeAspect="1"/>
          </p:cNvSpPr>
          <p:nvPr>
            <p:ph type="pic" sz="quarter" idx="13"/>
          </p:nvPr>
        </p:nvSpPr>
        <p:spPr>
          <a:xfrm>
            <a:off x="1541676" y="2984874"/>
            <a:ext cx="4114800" cy="4114800"/>
          </a:xfrm>
          <a:prstGeom prst="ellipse">
            <a:avLst/>
          </a:prstGeom>
          <a:effectLst/>
        </p:spPr>
        <p:txBody>
          <a:bodyPr>
            <a:normAutofit/>
          </a:bodyPr>
          <a:lstStyle>
            <a:lvl1pPr marL="0" indent="0">
              <a:buNone/>
              <a:defRPr sz="2500">
                <a:ln>
                  <a:noFill/>
                </a:ln>
                <a:solidFill>
                  <a:schemeClr val="bg1">
                    <a:lumMod val="85000"/>
                  </a:schemeClr>
                </a:solidFill>
              </a:defRPr>
            </a:lvl1pPr>
          </a:lstStyle>
          <a:p>
            <a:endParaRPr lang="en-US" dirty="0"/>
          </a:p>
        </p:txBody>
      </p:sp>
      <p:sp>
        <p:nvSpPr>
          <p:cNvPr id="11" name="Picture Placeholder 13"/>
          <p:cNvSpPr>
            <a:spLocks noGrp="1" noChangeAspect="1"/>
          </p:cNvSpPr>
          <p:nvPr>
            <p:ph type="pic" sz="quarter" idx="14"/>
          </p:nvPr>
        </p:nvSpPr>
        <p:spPr>
          <a:xfrm>
            <a:off x="7297949" y="2984874"/>
            <a:ext cx="4114800" cy="4114800"/>
          </a:xfrm>
          <a:prstGeom prst="ellipse">
            <a:avLst/>
          </a:prstGeom>
          <a:effectLst/>
        </p:spPr>
        <p:txBody>
          <a:bodyPr>
            <a:normAutofit/>
          </a:bodyPr>
          <a:lstStyle>
            <a:lvl1pPr marL="0" indent="0">
              <a:buNone/>
              <a:defRPr sz="2500">
                <a:ln>
                  <a:noFill/>
                </a:ln>
                <a:solidFill>
                  <a:schemeClr val="bg1">
                    <a:lumMod val="85000"/>
                  </a:schemeClr>
                </a:solidFill>
              </a:defRPr>
            </a:lvl1pPr>
          </a:lstStyle>
          <a:p>
            <a:endParaRPr lang="en-US" dirty="0"/>
          </a:p>
        </p:txBody>
      </p:sp>
      <p:sp>
        <p:nvSpPr>
          <p:cNvPr id="12" name="Picture Placeholder 13"/>
          <p:cNvSpPr>
            <a:spLocks noGrp="1" noChangeAspect="1"/>
          </p:cNvSpPr>
          <p:nvPr>
            <p:ph type="pic" sz="quarter" idx="15"/>
          </p:nvPr>
        </p:nvSpPr>
        <p:spPr>
          <a:xfrm>
            <a:off x="12954659" y="2984874"/>
            <a:ext cx="4114800" cy="4114800"/>
          </a:xfrm>
          <a:prstGeom prst="ellipse">
            <a:avLst/>
          </a:prstGeom>
          <a:effectLst/>
        </p:spPr>
        <p:txBody>
          <a:bodyPr>
            <a:normAutofit/>
          </a:bodyPr>
          <a:lstStyle>
            <a:lvl1pPr marL="0" indent="0">
              <a:buNone/>
              <a:defRPr sz="2500">
                <a:ln>
                  <a:noFill/>
                </a:ln>
                <a:solidFill>
                  <a:schemeClr val="bg1">
                    <a:lumMod val="85000"/>
                  </a:schemeClr>
                </a:solidFill>
              </a:defRPr>
            </a:lvl1pPr>
          </a:lstStyle>
          <a:p>
            <a:endParaRPr lang="en-US" dirty="0"/>
          </a:p>
        </p:txBody>
      </p:sp>
      <p:sp>
        <p:nvSpPr>
          <p:cNvPr id="13" name="Picture Placeholder 13"/>
          <p:cNvSpPr>
            <a:spLocks noGrp="1" noChangeAspect="1"/>
          </p:cNvSpPr>
          <p:nvPr>
            <p:ph type="pic" sz="quarter" idx="16"/>
          </p:nvPr>
        </p:nvSpPr>
        <p:spPr>
          <a:xfrm>
            <a:off x="18601817" y="2984874"/>
            <a:ext cx="4114800" cy="4114800"/>
          </a:xfrm>
          <a:prstGeom prst="ellipse">
            <a:avLst/>
          </a:prstGeom>
          <a:effectLst/>
        </p:spPr>
        <p:txBody>
          <a:bodyPr>
            <a:normAutofit/>
          </a:bodyPr>
          <a:lstStyle>
            <a:lvl1pPr marL="0" indent="0">
              <a:buNone/>
              <a:defRPr sz="2500">
                <a:ln>
                  <a:noFill/>
                </a:ln>
                <a:solidFill>
                  <a:schemeClr val="bg1">
                    <a:lumMod val="85000"/>
                  </a:schemeClr>
                </a:solidFill>
              </a:defRPr>
            </a:lvl1pPr>
          </a:lstStyle>
          <a:p>
            <a:endParaRPr lang="en-US" dirty="0"/>
          </a:p>
        </p:txBody>
      </p:sp>
      <p:cxnSp>
        <p:nvCxnSpPr>
          <p:cNvPr id="6" name="Straight Connector 5">
            <a:extLst>
              <a:ext uri="{FF2B5EF4-FFF2-40B4-BE49-F238E27FC236}">
                <a16:creationId xmlns:a16="http://schemas.microsoft.com/office/drawing/2014/main" id="{0B8160AE-765B-ED48-8E21-C6D4D99A3AC4}"/>
              </a:ext>
            </a:extLst>
          </p:cNvPr>
          <p:cNvCxnSpPr/>
          <p:nvPr userDrawn="1"/>
        </p:nvCxnSpPr>
        <p:spPr>
          <a:xfrm rot="5400000">
            <a:off x="12236450" y="1171999"/>
            <a:ext cx="0" cy="1313401"/>
          </a:xfrm>
          <a:prstGeom prst="line">
            <a:avLst/>
          </a:prstGeom>
          <a:ln w="38100" cmpd="sng">
            <a:solidFill>
              <a:schemeClr val="accent3"/>
            </a:solidFill>
          </a:ln>
        </p:spPr>
        <p:style>
          <a:lnRef idx="2">
            <a:schemeClr val="accent1"/>
          </a:lnRef>
          <a:fillRef idx="0">
            <a:schemeClr val="accent1"/>
          </a:fillRef>
          <a:effectRef idx="1">
            <a:schemeClr val="accent1"/>
          </a:effectRef>
          <a:fontRef idx="minor">
            <a:schemeClr val="tx1"/>
          </a:fontRef>
        </p:style>
      </p:cxnSp>
      <p:sp>
        <p:nvSpPr>
          <p:cNvPr id="8" name="Text Placeholder 4">
            <a:extLst>
              <a:ext uri="{FF2B5EF4-FFF2-40B4-BE49-F238E27FC236}">
                <a16:creationId xmlns:a16="http://schemas.microsoft.com/office/drawing/2014/main" id="{4467A57A-652B-3842-B37B-A9DC51DE6ED0}"/>
              </a:ext>
            </a:extLst>
          </p:cNvPr>
          <p:cNvSpPr>
            <a:spLocks noGrp="1"/>
          </p:cNvSpPr>
          <p:nvPr>
            <p:ph type="body" sz="quarter" idx="10" hasCustomPrompt="1"/>
          </p:nvPr>
        </p:nvSpPr>
        <p:spPr>
          <a:xfrm>
            <a:off x="3189249" y="668338"/>
            <a:ext cx="18064975" cy="982041"/>
          </a:xfrm>
        </p:spPr>
        <p:txBody>
          <a:bodyPr>
            <a:normAutofit/>
          </a:bodyPr>
          <a:lstStyle>
            <a:lvl1pPr marL="0" indent="0" algn="ctr" defTabSz="1828434" rtl="0" eaLnBrk="1" latinLnBrk="0" hangingPunct="1">
              <a:lnSpc>
                <a:spcPct val="90000"/>
              </a:lnSpc>
              <a:spcBef>
                <a:spcPts val="2000"/>
              </a:spcBef>
              <a:buFont typeface="Arial" panose="020B0604020202020204" pitchFamily="34" charset="0"/>
              <a:buNone/>
              <a:defRPr lang="en-US" sz="4800" b="0" i="0" kern="1200" baseline="0" dirty="0">
                <a:solidFill>
                  <a:schemeClr val="accent1"/>
                </a:solidFill>
                <a:effectLst/>
                <a:latin typeface="Glypha LT" panose="02000603020000020004" pitchFamily="2" charset="0"/>
                <a:ea typeface="Glypha 55 Roman" charset="0"/>
                <a:cs typeface="Glypha 55 Roman" charset="0"/>
              </a:defRPr>
            </a:lvl1pPr>
          </a:lstStyle>
          <a:p>
            <a:pPr algn="ctr">
              <a:lnSpc>
                <a:spcPct val="90000"/>
              </a:lnSpc>
            </a:pPr>
            <a:r>
              <a:rPr lang="en-US" sz="4800" dirty="0">
                <a:solidFill>
                  <a:schemeClr val="accent1"/>
                </a:solidFill>
                <a:latin typeface="Glypha LT Std" panose="02060503030505020204" pitchFamily="18" charset="0"/>
                <a:ea typeface="Glypha 55 Roman" charset="0"/>
                <a:cs typeface="Glypha 55 Roman" charset="0"/>
              </a:rPr>
              <a:t>Insert Title</a:t>
            </a:r>
          </a:p>
        </p:txBody>
      </p:sp>
    </p:spTree>
    <p:extLst>
      <p:ext uri="{BB962C8B-B14F-4D97-AF65-F5344CB8AC3E}">
        <p14:creationId xmlns:p14="http://schemas.microsoft.com/office/powerpoint/2010/main" val="2235765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Big Image Placeholder">
    <p:spTree>
      <p:nvGrpSpPr>
        <p:cNvPr id="1" name=""/>
        <p:cNvGrpSpPr/>
        <p:nvPr/>
      </p:nvGrpSpPr>
      <p:grpSpPr>
        <a:xfrm>
          <a:off x="0" y="0"/>
          <a:ext cx="0" cy="0"/>
          <a:chOff x="0" y="0"/>
          <a:chExt cx="0" cy="0"/>
        </a:xfrm>
      </p:grpSpPr>
      <p:sp>
        <p:nvSpPr>
          <p:cNvPr id="4" name="Picture Placeholder 13"/>
          <p:cNvSpPr>
            <a:spLocks noGrp="1" noChangeAspect="1"/>
          </p:cNvSpPr>
          <p:nvPr>
            <p:ph type="pic" sz="quarter" idx="13"/>
          </p:nvPr>
        </p:nvSpPr>
        <p:spPr>
          <a:xfrm>
            <a:off x="2296923" y="2527999"/>
            <a:ext cx="2743200" cy="2743200"/>
          </a:xfrm>
          <a:prstGeom prst="ellipse">
            <a:avLst/>
          </a:prstGeom>
          <a:effectLst/>
        </p:spPr>
        <p:txBody>
          <a:bodyPr>
            <a:normAutofit/>
          </a:bodyPr>
          <a:lstStyle>
            <a:lvl1pPr marL="0" indent="0">
              <a:buNone/>
              <a:defRPr sz="2500">
                <a:ln>
                  <a:noFill/>
                </a:ln>
                <a:solidFill>
                  <a:schemeClr val="bg1">
                    <a:lumMod val="85000"/>
                  </a:schemeClr>
                </a:solidFill>
              </a:defRPr>
            </a:lvl1pPr>
          </a:lstStyle>
          <a:p>
            <a:endParaRPr lang="en-US" dirty="0"/>
          </a:p>
        </p:txBody>
      </p:sp>
      <p:sp>
        <p:nvSpPr>
          <p:cNvPr id="18" name="Picture Placeholder 13"/>
          <p:cNvSpPr>
            <a:spLocks noGrp="1" noChangeAspect="1"/>
          </p:cNvSpPr>
          <p:nvPr>
            <p:ph type="pic" sz="quarter" idx="14"/>
          </p:nvPr>
        </p:nvSpPr>
        <p:spPr>
          <a:xfrm>
            <a:off x="8087229" y="2527999"/>
            <a:ext cx="2743200" cy="2743200"/>
          </a:xfrm>
          <a:prstGeom prst="ellipse">
            <a:avLst/>
          </a:prstGeom>
          <a:effectLst/>
        </p:spPr>
        <p:txBody>
          <a:bodyPr>
            <a:normAutofit/>
          </a:bodyPr>
          <a:lstStyle>
            <a:lvl1pPr marL="0" indent="0">
              <a:buNone/>
              <a:defRPr sz="2500">
                <a:ln>
                  <a:noFill/>
                </a:ln>
                <a:solidFill>
                  <a:schemeClr val="bg1">
                    <a:lumMod val="85000"/>
                  </a:schemeClr>
                </a:solidFill>
              </a:defRPr>
            </a:lvl1pPr>
          </a:lstStyle>
          <a:p>
            <a:endParaRPr lang="en-US" dirty="0"/>
          </a:p>
        </p:txBody>
      </p:sp>
      <p:sp>
        <p:nvSpPr>
          <p:cNvPr id="21" name="Picture Placeholder 13"/>
          <p:cNvSpPr>
            <a:spLocks noGrp="1" noChangeAspect="1"/>
          </p:cNvSpPr>
          <p:nvPr>
            <p:ph type="pic" sz="quarter" idx="15"/>
          </p:nvPr>
        </p:nvSpPr>
        <p:spPr>
          <a:xfrm>
            <a:off x="13742307" y="2527999"/>
            <a:ext cx="2743200" cy="2743200"/>
          </a:xfrm>
          <a:prstGeom prst="ellipse">
            <a:avLst/>
          </a:prstGeom>
          <a:effectLst/>
        </p:spPr>
        <p:txBody>
          <a:bodyPr>
            <a:normAutofit/>
          </a:bodyPr>
          <a:lstStyle>
            <a:lvl1pPr marL="0" indent="0">
              <a:buNone/>
              <a:defRPr sz="2500">
                <a:ln>
                  <a:noFill/>
                </a:ln>
                <a:solidFill>
                  <a:schemeClr val="bg1">
                    <a:lumMod val="85000"/>
                  </a:schemeClr>
                </a:solidFill>
              </a:defRPr>
            </a:lvl1pPr>
          </a:lstStyle>
          <a:p>
            <a:endParaRPr lang="en-US" dirty="0"/>
          </a:p>
        </p:txBody>
      </p:sp>
      <p:sp>
        <p:nvSpPr>
          <p:cNvPr id="22" name="Picture Placeholder 13"/>
          <p:cNvSpPr>
            <a:spLocks noGrp="1" noChangeAspect="1"/>
          </p:cNvSpPr>
          <p:nvPr>
            <p:ph type="pic" sz="quarter" idx="16"/>
          </p:nvPr>
        </p:nvSpPr>
        <p:spPr>
          <a:xfrm>
            <a:off x="19371496" y="2527999"/>
            <a:ext cx="2743200" cy="2743200"/>
          </a:xfrm>
          <a:prstGeom prst="ellipse">
            <a:avLst/>
          </a:prstGeom>
          <a:effectLst/>
        </p:spPr>
        <p:txBody>
          <a:bodyPr>
            <a:normAutofit/>
          </a:bodyPr>
          <a:lstStyle>
            <a:lvl1pPr marL="0" indent="0">
              <a:buNone/>
              <a:defRPr sz="2500">
                <a:ln>
                  <a:noFill/>
                </a:ln>
                <a:solidFill>
                  <a:schemeClr val="bg1">
                    <a:lumMod val="85000"/>
                  </a:schemeClr>
                </a:solidFill>
              </a:defRPr>
            </a:lvl1pPr>
          </a:lstStyle>
          <a:p>
            <a:endParaRPr lang="en-US" dirty="0"/>
          </a:p>
        </p:txBody>
      </p:sp>
      <p:sp>
        <p:nvSpPr>
          <p:cNvPr id="27" name="Picture Placeholder 13"/>
          <p:cNvSpPr>
            <a:spLocks noGrp="1" noChangeAspect="1"/>
          </p:cNvSpPr>
          <p:nvPr>
            <p:ph type="pic" sz="quarter" idx="17"/>
          </p:nvPr>
        </p:nvSpPr>
        <p:spPr>
          <a:xfrm>
            <a:off x="2296923" y="7568587"/>
            <a:ext cx="2743200" cy="2743200"/>
          </a:xfrm>
          <a:prstGeom prst="ellipse">
            <a:avLst/>
          </a:prstGeom>
          <a:effectLst/>
        </p:spPr>
        <p:txBody>
          <a:bodyPr>
            <a:normAutofit/>
          </a:bodyPr>
          <a:lstStyle>
            <a:lvl1pPr marL="0" indent="0">
              <a:buNone/>
              <a:defRPr sz="2500">
                <a:ln>
                  <a:noFill/>
                </a:ln>
                <a:solidFill>
                  <a:schemeClr val="bg1">
                    <a:lumMod val="85000"/>
                  </a:schemeClr>
                </a:solidFill>
              </a:defRPr>
            </a:lvl1pPr>
          </a:lstStyle>
          <a:p>
            <a:endParaRPr lang="en-US" dirty="0"/>
          </a:p>
        </p:txBody>
      </p:sp>
      <p:sp>
        <p:nvSpPr>
          <p:cNvPr id="28" name="Picture Placeholder 13"/>
          <p:cNvSpPr>
            <a:spLocks noGrp="1" noChangeAspect="1"/>
          </p:cNvSpPr>
          <p:nvPr>
            <p:ph type="pic" sz="quarter" idx="18"/>
          </p:nvPr>
        </p:nvSpPr>
        <p:spPr>
          <a:xfrm>
            <a:off x="8087229" y="7568587"/>
            <a:ext cx="2743200" cy="2743200"/>
          </a:xfrm>
          <a:prstGeom prst="ellipse">
            <a:avLst/>
          </a:prstGeom>
          <a:effectLst/>
        </p:spPr>
        <p:txBody>
          <a:bodyPr>
            <a:normAutofit/>
          </a:bodyPr>
          <a:lstStyle>
            <a:lvl1pPr marL="0" indent="0">
              <a:buNone/>
              <a:defRPr sz="2500">
                <a:ln>
                  <a:noFill/>
                </a:ln>
                <a:solidFill>
                  <a:schemeClr val="bg1">
                    <a:lumMod val="85000"/>
                  </a:schemeClr>
                </a:solidFill>
              </a:defRPr>
            </a:lvl1pPr>
          </a:lstStyle>
          <a:p>
            <a:endParaRPr lang="en-US" dirty="0"/>
          </a:p>
        </p:txBody>
      </p:sp>
      <p:sp>
        <p:nvSpPr>
          <p:cNvPr id="29" name="Picture Placeholder 13"/>
          <p:cNvSpPr>
            <a:spLocks noGrp="1" noChangeAspect="1"/>
          </p:cNvSpPr>
          <p:nvPr>
            <p:ph type="pic" sz="quarter" idx="19"/>
          </p:nvPr>
        </p:nvSpPr>
        <p:spPr>
          <a:xfrm>
            <a:off x="13742307" y="7568587"/>
            <a:ext cx="2743200" cy="2743200"/>
          </a:xfrm>
          <a:prstGeom prst="ellipse">
            <a:avLst/>
          </a:prstGeom>
          <a:effectLst/>
        </p:spPr>
        <p:txBody>
          <a:bodyPr>
            <a:normAutofit/>
          </a:bodyPr>
          <a:lstStyle>
            <a:lvl1pPr marL="0" indent="0">
              <a:buNone/>
              <a:defRPr sz="2500">
                <a:ln>
                  <a:noFill/>
                </a:ln>
                <a:solidFill>
                  <a:schemeClr val="bg1">
                    <a:lumMod val="85000"/>
                  </a:schemeClr>
                </a:solidFill>
              </a:defRPr>
            </a:lvl1pPr>
          </a:lstStyle>
          <a:p>
            <a:endParaRPr lang="en-US" dirty="0"/>
          </a:p>
        </p:txBody>
      </p:sp>
      <p:sp>
        <p:nvSpPr>
          <p:cNvPr id="30" name="Picture Placeholder 13"/>
          <p:cNvSpPr>
            <a:spLocks noGrp="1" noChangeAspect="1"/>
          </p:cNvSpPr>
          <p:nvPr>
            <p:ph type="pic" sz="quarter" idx="20"/>
          </p:nvPr>
        </p:nvSpPr>
        <p:spPr>
          <a:xfrm>
            <a:off x="19371496" y="7568587"/>
            <a:ext cx="2743200" cy="2743200"/>
          </a:xfrm>
          <a:prstGeom prst="ellipse">
            <a:avLst/>
          </a:prstGeom>
          <a:effectLst/>
        </p:spPr>
        <p:txBody>
          <a:bodyPr>
            <a:normAutofit/>
          </a:bodyPr>
          <a:lstStyle>
            <a:lvl1pPr marL="0" indent="0">
              <a:buNone/>
              <a:defRPr sz="2500">
                <a:ln>
                  <a:noFill/>
                </a:ln>
                <a:solidFill>
                  <a:schemeClr val="bg1">
                    <a:lumMod val="85000"/>
                  </a:schemeClr>
                </a:solidFill>
              </a:defRPr>
            </a:lvl1pPr>
          </a:lstStyle>
          <a:p>
            <a:endParaRPr lang="en-US" dirty="0"/>
          </a:p>
        </p:txBody>
      </p:sp>
      <p:cxnSp>
        <p:nvCxnSpPr>
          <p:cNvPr id="10" name="Straight Connector 9">
            <a:extLst>
              <a:ext uri="{FF2B5EF4-FFF2-40B4-BE49-F238E27FC236}">
                <a16:creationId xmlns:a16="http://schemas.microsoft.com/office/drawing/2014/main" id="{A506D14D-7813-0048-BB64-367B142F5CA6}"/>
              </a:ext>
            </a:extLst>
          </p:cNvPr>
          <p:cNvCxnSpPr/>
          <p:nvPr userDrawn="1"/>
        </p:nvCxnSpPr>
        <p:spPr>
          <a:xfrm rot="5400000">
            <a:off x="12236450" y="1171999"/>
            <a:ext cx="0" cy="1313401"/>
          </a:xfrm>
          <a:prstGeom prst="line">
            <a:avLst/>
          </a:prstGeom>
          <a:ln w="38100" cmpd="sng">
            <a:solidFill>
              <a:schemeClr val="accent3"/>
            </a:solidFill>
          </a:ln>
        </p:spPr>
        <p:style>
          <a:lnRef idx="2">
            <a:schemeClr val="accent1"/>
          </a:lnRef>
          <a:fillRef idx="0">
            <a:schemeClr val="accent1"/>
          </a:fillRef>
          <a:effectRef idx="1">
            <a:schemeClr val="accent1"/>
          </a:effectRef>
          <a:fontRef idx="minor">
            <a:schemeClr val="tx1"/>
          </a:fontRef>
        </p:style>
      </p:cxnSp>
      <p:sp>
        <p:nvSpPr>
          <p:cNvPr id="12" name="Text Placeholder 4">
            <a:extLst>
              <a:ext uri="{FF2B5EF4-FFF2-40B4-BE49-F238E27FC236}">
                <a16:creationId xmlns:a16="http://schemas.microsoft.com/office/drawing/2014/main" id="{A25F1D4E-6557-8945-AF4F-D930AAEE9652}"/>
              </a:ext>
            </a:extLst>
          </p:cNvPr>
          <p:cNvSpPr>
            <a:spLocks noGrp="1"/>
          </p:cNvSpPr>
          <p:nvPr>
            <p:ph type="body" sz="quarter" idx="10" hasCustomPrompt="1"/>
          </p:nvPr>
        </p:nvSpPr>
        <p:spPr>
          <a:xfrm>
            <a:off x="3189249" y="668338"/>
            <a:ext cx="18064975" cy="982041"/>
          </a:xfrm>
        </p:spPr>
        <p:txBody>
          <a:bodyPr>
            <a:normAutofit/>
          </a:bodyPr>
          <a:lstStyle>
            <a:lvl1pPr marL="0" indent="0" algn="ctr" defTabSz="1828434" rtl="0" eaLnBrk="1" latinLnBrk="0" hangingPunct="1">
              <a:lnSpc>
                <a:spcPct val="90000"/>
              </a:lnSpc>
              <a:spcBef>
                <a:spcPts val="2000"/>
              </a:spcBef>
              <a:buFont typeface="Arial" panose="020B0604020202020204" pitchFamily="34" charset="0"/>
              <a:buNone/>
              <a:defRPr lang="en-US" sz="4800" b="0" i="0" kern="1200" baseline="0" dirty="0">
                <a:solidFill>
                  <a:schemeClr val="accent1"/>
                </a:solidFill>
                <a:effectLst/>
                <a:latin typeface="Glypha LT" panose="02000603020000020004" pitchFamily="2" charset="0"/>
                <a:ea typeface="Glypha 55 Roman" charset="0"/>
                <a:cs typeface="Glypha 55 Roman" charset="0"/>
              </a:defRPr>
            </a:lvl1pPr>
          </a:lstStyle>
          <a:p>
            <a:pPr algn="ctr">
              <a:lnSpc>
                <a:spcPct val="90000"/>
              </a:lnSpc>
            </a:pPr>
            <a:r>
              <a:rPr lang="en-US" sz="4800" dirty="0">
                <a:solidFill>
                  <a:schemeClr val="accent1"/>
                </a:solidFill>
                <a:latin typeface="Glypha LT Std" panose="02060503030505020204" pitchFamily="18" charset="0"/>
                <a:ea typeface="Glypha 55 Roman" charset="0"/>
                <a:cs typeface="Glypha 55 Roman" charset="0"/>
              </a:rPr>
              <a:t>Insert Title</a:t>
            </a:r>
          </a:p>
        </p:txBody>
      </p:sp>
    </p:spTree>
    <p:extLst>
      <p:ext uri="{BB962C8B-B14F-4D97-AF65-F5344CB8AC3E}">
        <p14:creationId xmlns:p14="http://schemas.microsoft.com/office/powerpoint/2010/main" val="15928996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Footer">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1218883" y="16667467"/>
            <a:ext cx="5688118" cy="730251"/>
          </a:xfrm>
          <a:prstGeom prst="rect">
            <a:avLst/>
          </a:prstGeom>
        </p:spPr>
        <p:txBody>
          <a:bodyPr lIns="243797" tIns="121899" rIns="243797" bIns="121899"/>
          <a:lstStyle/>
          <a:p>
            <a:r>
              <a:rPr lang="en-US" dirty="0"/>
              <a:t>www.bestppt.com</a:t>
            </a:r>
          </a:p>
        </p:txBody>
      </p:sp>
      <p:sp>
        <p:nvSpPr>
          <p:cNvPr id="9" name="Picture Placeholder 2"/>
          <p:cNvSpPr>
            <a:spLocks noGrp="1"/>
          </p:cNvSpPr>
          <p:nvPr>
            <p:ph type="pic" sz="quarter" idx="11"/>
          </p:nvPr>
        </p:nvSpPr>
        <p:spPr>
          <a:xfrm>
            <a:off x="1" y="3344265"/>
            <a:ext cx="8779140" cy="5888184"/>
          </a:xfrm>
          <a:noFill/>
        </p:spPr>
        <p:txBody>
          <a:bodyPr>
            <a:normAutofit/>
          </a:bodyPr>
          <a:lstStyle>
            <a:lvl1pPr marL="0" indent="0">
              <a:buNone/>
              <a:defRPr sz="2800" b="0" i="0">
                <a:latin typeface="Glypha LT" panose="02000603020000020004" pitchFamily="2" charset="0"/>
                <a:cs typeface="Glypha LT" panose="02000603020000020004" pitchFamily="2" charset="0"/>
              </a:defRPr>
            </a:lvl1pPr>
          </a:lstStyle>
          <a:p>
            <a:endParaRPr lang="en-US" dirty="0"/>
          </a:p>
        </p:txBody>
      </p:sp>
      <p:sp>
        <p:nvSpPr>
          <p:cNvPr id="11" name="Picture Placeholder 2"/>
          <p:cNvSpPr>
            <a:spLocks noGrp="1"/>
          </p:cNvSpPr>
          <p:nvPr>
            <p:ph type="pic" sz="quarter" idx="12"/>
          </p:nvPr>
        </p:nvSpPr>
        <p:spPr>
          <a:xfrm>
            <a:off x="15561802" y="3344265"/>
            <a:ext cx="8842870" cy="5888184"/>
          </a:xfrm>
          <a:noFill/>
        </p:spPr>
        <p:txBody>
          <a:bodyPr>
            <a:normAutofit/>
          </a:bodyPr>
          <a:lstStyle>
            <a:lvl1pPr marL="0" indent="0">
              <a:buNone/>
              <a:defRPr sz="2800" b="0" i="0">
                <a:latin typeface="Glypha LT" panose="02000603020000020004" pitchFamily="2" charset="0"/>
                <a:cs typeface="Glypha LT" panose="02000603020000020004" pitchFamily="2" charset="0"/>
              </a:defRPr>
            </a:lvl1pPr>
          </a:lstStyle>
          <a:p>
            <a:endParaRPr lang="en-US" dirty="0"/>
          </a:p>
        </p:txBody>
      </p:sp>
      <p:cxnSp>
        <p:nvCxnSpPr>
          <p:cNvPr id="5" name="Straight Connector 4">
            <a:extLst>
              <a:ext uri="{FF2B5EF4-FFF2-40B4-BE49-F238E27FC236}">
                <a16:creationId xmlns:a16="http://schemas.microsoft.com/office/drawing/2014/main" id="{4A2411FA-6985-7A4D-84C1-3A62E1219259}"/>
              </a:ext>
            </a:extLst>
          </p:cNvPr>
          <p:cNvCxnSpPr/>
          <p:nvPr userDrawn="1"/>
        </p:nvCxnSpPr>
        <p:spPr>
          <a:xfrm rot="5400000">
            <a:off x="12236450" y="1171999"/>
            <a:ext cx="0" cy="1313401"/>
          </a:xfrm>
          <a:prstGeom prst="line">
            <a:avLst/>
          </a:prstGeom>
          <a:ln w="38100" cmpd="sng">
            <a:solidFill>
              <a:schemeClr val="accent3"/>
            </a:solidFill>
          </a:ln>
        </p:spPr>
        <p:style>
          <a:lnRef idx="2">
            <a:schemeClr val="accent1"/>
          </a:lnRef>
          <a:fillRef idx="0">
            <a:schemeClr val="accent1"/>
          </a:fillRef>
          <a:effectRef idx="1">
            <a:schemeClr val="accent1"/>
          </a:effectRef>
          <a:fontRef idx="minor">
            <a:schemeClr val="tx1"/>
          </a:fontRef>
        </p:style>
      </p:cxnSp>
      <p:sp>
        <p:nvSpPr>
          <p:cNvPr id="7" name="Text Placeholder 4">
            <a:extLst>
              <a:ext uri="{FF2B5EF4-FFF2-40B4-BE49-F238E27FC236}">
                <a16:creationId xmlns:a16="http://schemas.microsoft.com/office/drawing/2014/main" id="{08AB9931-BF5F-AC4C-8D3E-5C1A9C15C852}"/>
              </a:ext>
            </a:extLst>
          </p:cNvPr>
          <p:cNvSpPr>
            <a:spLocks noGrp="1"/>
          </p:cNvSpPr>
          <p:nvPr>
            <p:ph type="body" sz="quarter" idx="13" hasCustomPrompt="1"/>
          </p:nvPr>
        </p:nvSpPr>
        <p:spPr>
          <a:xfrm>
            <a:off x="3189249" y="668338"/>
            <a:ext cx="18064975" cy="982041"/>
          </a:xfrm>
        </p:spPr>
        <p:txBody>
          <a:bodyPr>
            <a:normAutofit/>
          </a:bodyPr>
          <a:lstStyle>
            <a:lvl1pPr marL="0" indent="0" algn="ctr" defTabSz="1828434" rtl="0" eaLnBrk="1" latinLnBrk="0" hangingPunct="1">
              <a:lnSpc>
                <a:spcPct val="90000"/>
              </a:lnSpc>
              <a:spcBef>
                <a:spcPts val="2000"/>
              </a:spcBef>
              <a:buFont typeface="Arial" panose="020B0604020202020204" pitchFamily="34" charset="0"/>
              <a:buNone/>
              <a:defRPr lang="en-US" sz="4800" b="0" i="0" kern="1200" baseline="0" dirty="0">
                <a:solidFill>
                  <a:schemeClr val="accent1"/>
                </a:solidFill>
                <a:effectLst/>
                <a:latin typeface="Glypha LT" panose="02000603020000020004" pitchFamily="2" charset="0"/>
                <a:ea typeface="Glypha 55 Roman" charset="0"/>
                <a:cs typeface="Glypha 55 Roman" charset="0"/>
              </a:defRPr>
            </a:lvl1pPr>
          </a:lstStyle>
          <a:p>
            <a:pPr algn="ctr">
              <a:lnSpc>
                <a:spcPct val="90000"/>
              </a:lnSpc>
            </a:pPr>
            <a:r>
              <a:rPr lang="en-US" sz="4800" dirty="0">
                <a:solidFill>
                  <a:schemeClr val="accent1"/>
                </a:solidFill>
                <a:latin typeface="Glypha LT Std" panose="02060503030505020204" pitchFamily="18" charset="0"/>
                <a:ea typeface="Glypha 55 Roman" charset="0"/>
                <a:cs typeface="Glypha 55 Roman" charset="0"/>
              </a:rPr>
              <a:t>Insert Title</a:t>
            </a:r>
          </a:p>
        </p:txBody>
      </p:sp>
    </p:spTree>
    <p:extLst>
      <p:ext uri="{BB962C8B-B14F-4D97-AF65-F5344CB8AC3E}">
        <p14:creationId xmlns:p14="http://schemas.microsoft.com/office/powerpoint/2010/main" val="563064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Title and Footer">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1218883" y="16667467"/>
            <a:ext cx="5688118" cy="730251"/>
          </a:xfrm>
          <a:prstGeom prst="rect">
            <a:avLst/>
          </a:prstGeom>
        </p:spPr>
        <p:txBody>
          <a:bodyPr lIns="243797" tIns="121899" rIns="243797" bIns="121899"/>
          <a:lstStyle/>
          <a:p>
            <a:r>
              <a:rPr lang="en-US" dirty="0"/>
              <a:t>www.bestppt.com</a:t>
            </a:r>
          </a:p>
        </p:txBody>
      </p:sp>
      <p:sp>
        <p:nvSpPr>
          <p:cNvPr id="9" name="Picture Placeholder 2"/>
          <p:cNvSpPr>
            <a:spLocks noGrp="1"/>
          </p:cNvSpPr>
          <p:nvPr>
            <p:ph type="pic" sz="quarter" idx="11"/>
          </p:nvPr>
        </p:nvSpPr>
        <p:spPr>
          <a:xfrm>
            <a:off x="0" y="0"/>
            <a:ext cx="24414224" cy="13716000"/>
          </a:xfrm>
          <a:noFill/>
        </p:spPr>
        <p:txBody>
          <a:bodyPr>
            <a:normAutofit/>
          </a:bodyPr>
          <a:lstStyle>
            <a:lvl1pPr marL="0" indent="0">
              <a:buNone/>
              <a:defRPr sz="2800" b="0" i="0">
                <a:latin typeface="Glypha LT" panose="02000603020000020004" pitchFamily="2" charset="0"/>
                <a:cs typeface="Glypha LT" panose="02000603020000020004" pitchFamily="2" charset="0"/>
              </a:defRPr>
            </a:lvl1pPr>
          </a:lstStyle>
          <a:p>
            <a:endParaRPr lang="en-US" dirty="0"/>
          </a:p>
        </p:txBody>
      </p:sp>
    </p:spTree>
    <p:extLst>
      <p:ext uri="{BB962C8B-B14F-4D97-AF65-F5344CB8AC3E}">
        <p14:creationId xmlns:p14="http://schemas.microsoft.com/office/powerpoint/2010/main" val="10076632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New MacBook 2015">
    <p:spTree>
      <p:nvGrpSpPr>
        <p:cNvPr id="1" name=""/>
        <p:cNvGrpSpPr/>
        <p:nvPr/>
      </p:nvGrpSpPr>
      <p:grpSpPr>
        <a:xfrm>
          <a:off x="0" y="0"/>
          <a:ext cx="0" cy="0"/>
          <a:chOff x="0" y="0"/>
          <a:chExt cx="0" cy="0"/>
        </a:xfrm>
      </p:grpSpPr>
      <p:sp>
        <p:nvSpPr>
          <p:cNvPr id="6" name="Picture Placeholder 2"/>
          <p:cNvSpPr>
            <a:spLocks noGrp="1"/>
          </p:cNvSpPr>
          <p:nvPr>
            <p:ph type="pic" sz="quarter" idx="11"/>
          </p:nvPr>
        </p:nvSpPr>
        <p:spPr>
          <a:xfrm>
            <a:off x="7479105" y="3499556"/>
            <a:ext cx="9285380" cy="5853040"/>
          </a:xfrm>
          <a:noFill/>
        </p:spPr>
        <p:txBody>
          <a:bodyPr>
            <a:normAutofit/>
          </a:bodyPr>
          <a:lstStyle>
            <a:lvl1pPr marL="0" indent="0">
              <a:buNone/>
              <a:defRPr sz="2800" b="0" i="0">
                <a:latin typeface="Glypha LT" panose="02000603020000020004" pitchFamily="2" charset="0"/>
                <a:cs typeface="Glypha LT" panose="02000603020000020004" pitchFamily="2" charset="0"/>
              </a:defRPr>
            </a:lvl1pPr>
          </a:lstStyle>
          <a:p>
            <a:endParaRPr lang="en-US" dirty="0"/>
          </a:p>
        </p:txBody>
      </p:sp>
      <p:sp>
        <p:nvSpPr>
          <p:cNvPr id="9" name="Picture Placeholder 2"/>
          <p:cNvSpPr>
            <a:spLocks noGrp="1"/>
          </p:cNvSpPr>
          <p:nvPr>
            <p:ph type="pic" sz="quarter" idx="12"/>
          </p:nvPr>
        </p:nvSpPr>
        <p:spPr>
          <a:xfrm>
            <a:off x="15706660" y="6286877"/>
            <a:ext cx="4331698" cy="2730486"/>
          </a:xfrm>
          <a:noFill/>
        </p:spPr>
        <p:txBody>
          <a:bodyPr>
            <a:normAutofit/>
          </a:bodyPr>
          <a:lstStyle>
            <a:lvl1pPr marL="0" indent="0">
              <a:buNone/>
              <a:defRPr sz="2800" b="0" i="0">
                <a:latin typeface="Glypha LT" panose="02000603020000020004" pitchFamily="2" charset="0"/>
                <a:cs typeface="Glypha LT" panose="02000603020000020004" pitchFamily="2" charset="0"/>
              </a:defRPr>
            </a:lvl1pPr>
          </a:lstStyle>
          <a:p>
            <a:endParaRPr lang="en-US" dirty="0"/>
          </a:p>
        </p:txBody>
      </p:sp>
      <p:sp>
        <p:nvSpPr>
          <p:cNvPr id="10" name="Picture Placeholder 2"/>
          <p:cNvSpPr>
            <a:spLocks noGrp="1"/>
          </p:cNvSpPr>
          <p:nvPr>
            <p:ph type="pic" sz="quarter" idx="13"/>
          </p:nvPr>
        </p:nvSpPr>
        <p:spPr>
          <a:xfrm>
            <a:off x="3910895" y="6258655"/>
            <a:ext cx="4331698" cy="2730486"/>
          </a:xfrm>
          <a:noFill/>
        </p:spPr>
        <p:txBody>
          <a:bodyPr>
            <a:normAutofit/>
          </a:bodyPr>
          <a:lstStyle>
            <a:lvl1pPr marL="0" indent="0">
              <a:buNone/>
              <a:defRPr sz="2800" b="0" i="0">
                <a:latin typeface="Glypha LT" panose="02000603020000020004" pitchFamily="2" charset="0"/>
                <a:cs typeface="Glypha LT" panose="02000603020000020004" pitchFamily="2" charset="0"/>
              </a:defRPr>
            </a:lvl1pPr>
          </a:lstStyle>
          <a:p>
            <a:endParaRPr lang="en-US" dirty="0"/>
          </a:p>
        </p:txBody>
      </p:sp>
      <p:cxnSp>
        <p:nvCxnSpPr>
          <p:cNvPr id="5" name="Straight Connector 4">
            <a:extLst>
              <a:ext uri="{FF2B5EF4-FFF2-40B4-BE49-F238E27FC236}">
                <a16:creationId xmlns:a16="http://schemas.microsoft.com/office/drawing/2014/main" id="{19AE92D9-FCFC-FB40-89B1-60A4D56D9453}"/>
              </a:ext>
            </a:extLst>
          </p:cNvPr>
          <p:cNvCxnSpPr/>
          <p:nvPr userDrawn="1"/>
        </p:nvCxnSpPr>
        <p:spPr>
          <a:xfrm rot="5400000">
            <a:off x="12236450" y="1171999"/>
            <a:ext cx="0" cy="1313401"/>
          </a:xfrm>
          <a:prstGeom prst="line">
            <a:avLst/>
          </a:prstGeom>
          <a:ln w="38100" cmpd="sng">
            <a:solidFill>
              <a:schemeClr val="accent3"/>
            </a:solidFill>
          </a:ln>
        </p:spPr>
        <p:style>
          <a:lnRef idx="2">
            <a:schemeClr val="accent1"/>
          </a:lnRef>
          <a:fillRef idx="0">
            <a:schemeClr val="accent1"/>
          </a:fillRef>
          <a:effectRef idx="1">
            <a:schemeClr val="accent1"/>
          </a:effectRef>
          <a:fontRef idx="minor">
            <a:schemeClr val="tx1"/>
          </a:fontRef>
        </p:style>
      </p:cxnSp>
      <p:sp>
        <p:nvSpPr>
          <p:cNvPr id="8" name="Text Placeholder 4">
            <a:extLst>
              <a:ext uri="{FF2B5EF4-FFF2-40B4-BE49-F238E27FC236}">
                <a16:creationId xmlns:a16="http://schemas.microsoft.com/office/drawing/2014/main" id="{9258DC62-E6D0-BA4C-8513-4B26D9D96685}"/>
              </a:ext>
            </a:extLst>
          </p:cNvPr>
          <p:cNvSpPr>
            <a:spLocks noGrp="1"/>
          </p:cNvSpPr>
          <p:nvPr>
            <p:ph type="body" sz="quarter" idx="10" hasCustomPrompt="1"/>
          </p:nvPr>
        </p:nvSpPr>
        <p:spPr>
          <a:xfrm>
            <a:off x="3189249" y="668338"/>
            <a:ext cx="18064975" cy="982041"/>
          </a:xfrm>
        </p:spPr>
        <p:txBody>
          <a:bodyPr>
            <a:normAutofit/>
          </a:bodyPr>
          <a:lstStyle>
            <a:lvl1pPr marL="0" indent="0" algn="ctr" defTabSz="1828434" rtl="0" eaLnBrk="1" latinLnBrk="0" hangingPunct="1">
              <a:lnSpc>
                <a:spcPct val="90000"/>
              </a:lnSpc>
              <a:spcBef>
                <a:spcPts val="2000"/>
              </a:spcBef>
              <a:buFont typeface="Arial" panose="020B0604020202020204" pitchFamily="34" charset="0"/>
              <a:buNone/>
              <a:defRPr lang="en-US" sz="4800" b="0" i="0" kern="1200" baseline="0" dirty="0">
                <a:solidFill>
                  <a:schemeClr val="accent1"/>
                </a:solidFill>
                <a:effectLst/>
                <a:latin typeface="Glypha LT" panose="02000603020000020004" pitchFamily="2" charset="0"/>
                <a:ea typeface="Glypha 55 Roman" charset="0"/>
                <a:cs typeface="Glypha 55 Roman" charset="0"/>
              </a:defRPr>
            </a:lvl1pPr>
          </a:lstStyle>
          <a:p>
            <a:pPr algn="ctr">
              <a:lnSpc>
                <a:spcPct val="90000"/>
              </a:lnSpc>
            </a:pPr>
            <a:r>
              <a:rPr lang="en-US" sz="4800" dirty="0">
                <a:solidFill>
                  <a:schemeClr val="accent1"/>
                </a:solidFill>
                <a:latin typeface="Glypha LT Std" panose="02060503030505020204" pitchFamily="18" charset="0"/>
                <a:ea typeface="Glypha 55 Roman" charset="0"/>
                <a:cs typeface="Glypha 55 Roman" charset="0"/>
              </a:rPr>
              <a:t>Insert Title</a:t>
            </a:r>
          </a:p>
        </p:txBody>
      </p:sp>
    </p:spTree>
    <p:extLst>
      <p:ext uri="{BB962C8B-B14F-4D97-AF65-F5344CB8AC3E}">
        <p14:creationId xmlns:p14="http://schemas.microsoft.com/office/powerpoint/2010/main" val="28230550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Our Clients Rectangle">
    <p:spTree>
      <p:nvGrpSpPr>
        <p:cNvPr id="1" name=""/>
        <p:cNvGrpSpPr/>
        <p:nvPr/>
      </p:nvGrpSpPr>
      <p:grpSpPr>
        <a:xfrm>
          <a:off x="0" y="0"/>
          <a:ext cx="0" cy="0"/>
          <a:chOff x="0" y="0"/>
          <a:chExt cx="0" cy="0"/>
        </a:xfrm>
      </p:grpSpPr>
      <p:sp>
        <p:nvSpPr>
          <p:cNvPr id="26" name="Picture Placeholder 2"/>
          <p:cNvSpPr>
            <a:spLocks noGrp="1"/>
          </p:cNvSpPr>
          <p:nvPr>
            <p:ph type="pic" sz="quarter" idx="13"/>
          </p:nvPr>
        </p:nvSpPr>
        <p:spPr>
          <a:xfrm>
            <a:off x="1666847" y="3254530"/>
            <a:ext cx="4630133" cy="2090310"/>
          </a:xfrm>
          <a:noFill/>
        </p:spPr>
        <p:txBody>
          <a:bodyPr>
            <a:normAutofit/>
          </a:bodyPr>
          <a:lstStyle>
            <a:lvl1pPr marL="0" indent="0">
              <a:buNone/>
              <a:defRPr sz="2800" b="0" i="0">
                <a:latin typeface="Glypha LT" panose="02000603020000020004" pitchFamily="2" charset="0"/>
                <a:cs typeface="Glypha LT" panose="02000603020000020004" pitchFamily="2" charset="0"/>
              </a:defRPr>
            </a:lvl1pPr>
          </a:lstStyle>
          <a:p>
            <a:endParaRPr lang="en-US" dirty="0"/>
          </a:p>
        </p:txBody>
      </p:sp>
      <p:sp>
        <p:nvSpPr>
          <p:cNvPr id="27" name="Picture Placeholder 2"/>
          <p:cNvSpPr>
            <a:spLocks noGrp="1"/>
          </p:cNvSpPr>
          <p:nvPr>
            <p:ph type="pic" sz="quarter" idx="14"/>
          </p:nvPr>
        </p:nvSpPr>
        <p:spPr>
          <a:xfrm>
            <a:off x="7396240" y="3254530"/>
            <a:ext cx="4630133" cy="2090310"/>
          </a:xfrm>
          <a:noFill/>
        </p:spPr>
        <p:txBody>
          <a:bodyPr>
            <a:normAutofit/>
          </a:bodyPr>
          <a:lstStyle>
            <a:lvl1pPr marL="0" indent="0">
              <a:buNone/>
              <a:defRPr sz="2800" b="0" i="0">
                <a:latin typeface="Glypha LT" panose="02000603020000020004" pitchFamily="2" charset="0"/>
                <a:cs typeface="Glypha LT" panose="02000603020000020004" pitchFamily="2" charset="0"/>
              </a:defRPr>
            </a:lvl1pPr>
          </a:lstStyle>
          <a:p>
            <a:endParaRPr lang="en-US" dirty="0"/>
          </a:p>
        </p:txBody>
      </p:sp>
      <p:sp>
        <p:nvSpPr>
          <p:cNvPr id="28" name="Picture Placeholder 2"/>
          <p:cNvSpPr>
            <a:spLocks noGrp="1"/>
          </p:cNvSpPr>
          <p:nvPr>
            <p:ph type="pic" sz="quarter" idx="15"/>
          </p:nvPr>
        </p:nvSpPr>
        <p:spPr>
          <a:xfrm>
            <a:off x="12760861" y="3254530"/>
            <a:ext cx="4630133" cy="2090310"/>
          </a:xfrm>
          <a:noFill/>
        </p:spPr>
        <p:txBody>
          <a:bodyPr>
            <a:normAutofit/>
          </a:bodyPr>
          <a:lstStyle>
            <a:lvl1pPr marL="0" indent="0">
              <a:buNone/>
              <a:defRPr sz="2800" b="0" i="0">
                <a:latin typeface="Glypha LT" panose="02000603020000020004" pitchFamily="2" charset="0"/>
                <a:cs typeface="Glypha LT" panose="02000603020000020004" pitchFamily="2" charset="0"/>
              </a:defRPr>
            </a:lvl1pPr>
          </a:lstStyle>
          <a:p>
            <a:endParaRPr lang="en-US" dirty="0"/>
          </a:p>
        </p:txBody>
      </p:sp>
      <p:sp>
        <p:nvSpPr>
          <p:cNvPr id="29" name="Picture Placeholder 2"/>
          <p:cNvSpPr>
            <a:spLocks noGrp="1"/>
          </p:cNvSpPr>
          <p:nvPr>
            <p:ph type="pic" sz="quarter" idx="16"/>
          </p:nvPr>
        </p:nvSpPr>
        <p:spPr>
          <a:xfrm>
            <a:off x="18084877" y="3254530"/>
            <a:ext cx="4630133" cy="2090310"/>
          </a:xfrm>
          <a:noFill/>
        </p:spPr>
        <p:txBody>
          <a:bodyPr>
            <a:normAutofit/>
          </a:bodyPr>
          <a:lstStyle>
            <a:lvl1pPr marL="0" indent="0">
              <a:buNone/>
              <a:defRPr sz="2800" b="0" i="0">
                <a:latin typeface="Glypha LT" panose="02000603020000020004" pitchFamily="2" charset="0"/>
                <a:cs typeface="Glypha LT" panose="02000603020000020004" pitchFamily="2" charset="0"/>
              </a:defRPr>
            </a:lvl1pPr>
          </a:lstStyle>
          <a:p>
            <a:endParaRPr lang="en-US" dirty="0"/>
          </a:p>
        </p:txBody>
      </p:sp>
      <p:sp>
        <p:nvSpPr>
          <p:cNvPr id="30" name="Picture Placeholder 2"/>
          <p:cNvSpPr>
            <a:spLocks noGrp="1"/>
          </p:cNvSpPr>
          <p:nvPr>
            <p:ph type="pic" sz="quarter" idx="17"/>
          </p:nvPr>
        </p:nvSpPr>
        <p:spPr>
          <a:xfrm>
            <a:off x="1666847" y="5847571"/>
            <a:ext cx="4630133" cy="2090310"/>
          </a:xfrm>
          <a:noFill/>
        </p:spPr>
        <p:txBody>
          <a:bodyPr>
            <a:normAutofit/>
          </a:bodyPr>
          <a:lstStyle>
            <a:lvl1pPr marL="0" indent="0">
              <a:buNone/>
              <a:defRPr sz="2800" b="0" i="0">
                <a:latin typeface="Glypha LT" panose="02000603020000020004" pitchFamily="2" charset="0"/>
                <a:cs typeface="Glypha LT" panose="02000603020000020004" pitchFamily="2" charset="0"/>
              </a:defRPr>
            </a:lvl1pPr>
          </a:lstStyle>
          <a:p>
            <a:endParaRPr lang="en-US" dirty="0"/>
          </a:p>
        </p:txBody>
      </p:sp>
      <p:sp>
        <p:nvSpPr>
          <p:cNvPr id="31" name="Picture Placeholder 2"/>
          <p:cNvSpPr>
            <a:spLocks noGrp="1"/>
          </p:cNvSpPr>
          <p:nvPr>
            <p:ph type="pic" sz="quarter" idx="18"/>
          </p:nvPr>
        </p:nvSpPr>
        <p:spPr>
          <a:xfrm>
            <a:off x="7396240" y="5847571"/>
            <a:ext cx="4630133" cy="2090310"/>
          </a:xfrm>
          <a:noFill/>
        </p:spPr>
        <p:txBody>
          <a:bodyPr>
            <a:normAutofit/>
          </a:bodyPr>
          <a:lstStyle>
            <a:lvl1pPr marL="0" indent="0">
              <a:buNone/>
              <a:defRPr sz="2800" b="0" i="0">
                <a:latin typeface="Glypha LT" panose="02000603020000020004" pitchFamily="2" charset="0"/>
                <a:cs typeface="Glypha LT" panose="02000603020000020004" pitchFamily="2" charset="0"/>
              </a:defRPr>
            </a:lvl1pPr>
          </a:lstStyle>
          <a:p>
            <a:endParaRPr lang="en-US" dirty="0"/>
          </a:p>
        </p:txBody>
      </p:sp>
      <p:sp>
        <p:nvSpPr>
          <p:cNvPr id="32" name="Picture Placeholder 2"/>
          <p:cNvSpPr>
            <a:spLocks noGrp="1"/>
          </p:cNvSpPr>
          <p:nvPr>
            <p:ph type="pic" sz="quarter" idx="19"/>
          </p:nvPr>
        </p:nvSpPr>
        <p:spPr>
          <a:xfrm>
            <a:off x="12760861" y="5847571"/>
            <a:ext cx="4630133" cy="2090310"/>
          </a:xfrm>
          <a:noFill/>
        </p:spPr>
        <p:txBody>
          <a:bodyPr>
            <a:normAutofit/>
          </a:bodyPr>
          <a:lstStyle>
            <a:lvl1pPr marL="0" indent="0">
              <a:buNone/>
              <a:defRPr sz="2800" b="0" i="0">
                <a:latin typeface="Glypha LT" panose="02000603020000020004" pitchFamily="2" charset="0"/>
                <a:cs typeface="Glypha LT" panose="02000603020000020004" pitchFamily="2" charset="0"/>
              </a:defRPr>
            </a:lvl1pPr>
          </a:lstStyle>
          <a:p>
            <a:endParaRPr lang="en-US" dirty="0"/>
          </a:p>
        </p:txBody>
      </p:sp>
      <p:sp>
        <p:nvSpPr>
          <p:cNvPr id="33" name="Picture Placeholder 2"/>
          <p:cNvSpPr>
            <a:spLocks noGrp="1"/>
          </p:cNvSpPr>
          <p:nvPr>
            <p:ph type="pic" sz="quarter" idx="20"/>
          </p:nvPr>
        </p:nvSpPr>
        <p:spPr>
          <a:xfrm>
            <a:off x="18084877" y="5847571"/>
            <a:ext cx="4630133" cy="2090310"/>
          </a:xfrm>
          <a:noFill/>
        </p:spPr>
        <p:txBody>
          <a:bodyPr>
            <a:normAutofit/>
          </a:bodyPr>
          <a:lstStyle>
            <a:lvl1pPr marL="0" indent="0">
              <a:buNone/>
              <a:defRPr sz="2800" b="0" i="0">
                <a:latin typeface="Glypha LT" panose="02000603020000020004" pitchFamily="2" charset="0"/>
                <a:cs typeface="Glypha LT" panose="02000603020000020004" pitchFamily="2" charset="0"/>
              </a:defRPr>
            </a:lvl1pPr>
          </a:lstStyle>
          <a:p>
            <a:endParaRPr lang="en-US" dirty="0"/>
          </a:p>
        </p:txBody>
      </p:sp>
      <p:sp>
        <p:nvSpPr>
          <p:cNvPr id="34" name="Picture Placeholder 2"/>
          <p:cNvSpPr>
            <a:spLocks noGrp="1"/>
          </p:cNvSpPr>
          <p:nvPr>
            <p:ph type="pic" sz="quarter" idx="21"/>
          </p:nvPr>
        </p:nvSpPr>
        <p:spPr>
          <a:xfrm>
            <a:off x="1666847" y="8467074"/>
            <a:ext cx="4630133" cy="2090310"/>
          </a:xfrm>
          <a:noFill/>
        </p:spPr>
        <p:txBody>
          <a:bodyPr>
            <a:normAutofit/>
          </a:bodyPr>
          <a:lstStyle>
            <a:lvl1pPr marL="0" indent="0">
              <a:buNone/>
              <a:defRPr sz="2800" b="0" i="0">
                <a:latin typeface="Glypha LT" panose="02000603020000020004" pitchFamily="2" charset="0"/>
                <a:cs typeface="Glypha LT" panose="02000603020000020004" pitchFamily="2" charset="0"/>
              </a:defRPr>
            </a:lvl1pPr>
          </a:lstStyle>
          <a:p>
            <a:endParaRPr lang="en-US" dirty="0"/>
          </a:p>
        </p:txBody>
      </p:sp>
      <p:sp>
        <p:nvSpPr>
          <p:cNvPr id="35" name="Picture Placeholder 2"/>
          <p:cNvSpPr>
            <a:spLocks noGrp="1"/>
          </p:cNvSpPr>
          <p:nvPr>
            <p:ph type="pic" sz="quarter" idx="22"/>
          </p:nvPr>
        </p:nvSpPr>
        <p:spPr>
          <a:xfrm>
            <a:off x="7396240" y="8467074"/>
            <a:ext cx="4630133" cy="2090310"/>
          </a:xfrm>
          <a:noFill/>
        </p:spPr>
        <p:txBody>
          <a:bodyPr>
            <a:normAutofit/>
          </a:bodyPr>
          <a:lstStyle>
            <a:lvl1pPr marL="0" indent="0">
              <a:buNone/>
              <a:defRPr sz="2800" b="0" i="0">
                <a:latin typeface="Glypha LT" panose="02000603020000020004" pitchFamily="2" charset="0"/>
                <a:cs typeface="Glypha LT" panose="02000603020000020004" pitchFamily="2" charset="0"/>
              </a:defRPr>
            </a:lvl1pPr>
          </a:lstStyle>
          <a:p>
            <a:endParaRPr lang="en-US" dirty="0"/>
          </a:p>
        </p:txBody>
      </p:sp>
      <p:sp>
        <p:nvSpPr>
          <p:cNvPr id="36" name="Picture Placeholder 2"/>
          <p:cNvSpPr>
            <a:spLocks noGrp="1"/>
          </p:cNvSpPr>
          <p:nvPr>
            <p:ph type="pic" sz="quarter" idx="23"/>
          </p:nvPr>
        </p:nvSpPr>
        <p:spPr>
          <a:xfrm>
            <a:off x="12760861" y="8467074"/>
            <a:ext cx="4630133" cy="2090310"/>
          </a:xfrm>
          <a:noFill/>
        </p:spPr>
        <p:txBody>
          <a:bodyPr>
            <a:normAutofit/>
          </a:bodyPr>
          <a:lstStyle>
            <a:lvl1pPr marL="0" indent="0">
              <a:buNone/>
              <a:defRPr sz="2800" b="0" i="0">
                <a:latin typeface="Glypha LT" panose="02000603020000020004" pitchFamily="2" charset="0"/>
                <a:cs typeface="Glypha LT" panose="02000603020000020004" pitchFamily="2" charset="0"/>
              </a:defRPr>
            </a:lvl1pPr>
          </a:lstStyle>
          <a:p>
            <a:endParaRPr lang="en-US" dirty="0"/>
          </a:p>
        </p:txBody>
      </p:sp>
      <p:sp>
        <p:nvSpPr>
          <p:cNvPr id="37" name="Picture Placeholder 2"/>
          <p:cNvSpPr>
            <a:spLocks noGrp="1"/>
          </p:cNvSpPr>
          <p:nvPr>
            <p:ph type="pic" sz="quarter" idx="24"/>
          </p:nvPr>
        </p:nvSpPr>
        <p:spPr>
          <a:xfrm>
            <a:off x="18084877" y="8467074"/>
            <a:ext cx="4630133" cy="2090310"/>
          </a:xfrm>
          <a:noFill/>
        </p:spPr>
        <p:txBody>
          <a:bodyPr>
            <a:normAutofit/>
          </a:bodyPr>
          <a:lstStyle>
            <a:lvl1pPr marL="0" indent="0">
              <a:buNone/>
              <a:defRPr sz="2800" b="0" i="0">
                <a:latin typeface="Glypha LT" panose="02000603020000020004" pitchFamily="2" charset="0"/>
                <a:cs typeface="Glypha LT" panose="02000603020000020004" pitchFamily="2" charset="0"/>
              </a:defRPr>
            </a:lvl1pPr>
          </a:lstStyle>
          <a:p>
            <a:endParaRPr lang="en-US" dirty="0"/>
          </a:p>
        </p:txBody>
      </p:sp>
      <p:cxnSp>
        <p:nvCxnSpPr>
          <p:cNvPr id="14" name="Straight Connector 13">
            <a:extLst>
              <a:ext uri="{FF2B5EF4-FFF2-40B4-BE49-F238E27FC236}">
                <a16:creationId xmlns:a16="http://schemas.microsoft.com/office/drawing/2014/main" id="{42DA8878-7055-0F44-B6AA-CA43DF51DC7F}"/>
              </a:ext>
            </a:extLst>
          </p:cNvPr>
          <p:cNvCxnSpPr/>
          <p:nvPr userDrawn="1"/>
        </p:nvCxnSpPr>
        <p:spPr>
          <a:xfrm rot="5400000">
            <a:off x="12236450" y="1171999"/>
            <a:ext cx="0" cy="1313401"/>
          </a:xfrm>
          <a:prstGeom prst="line">
            <a:avLst/>
          </a:prstGeom>
          <a:ln w="38100" cmpd="sng">
            <a:solidFill>
              <a:schemeClr val="accent3"/>
            </a:solidFill>
          </a:ln>
        </p:spPr>
        <p:style>
          <a:lnRef idx="2">
            <a:schemeClr val="accent1"/>
          </a:lnRef>
          <a:fillRef idx="0">
            <a:schemeClr val="accent1"/>
          </a:fillRef>
          <a:effectRef idx="1">
            <a:schemeClr val="accent1"/>
          </a:effectRef>
          <a:fontRef idx="minor">
            <a:schemeClr val="tx1"/>
          </a:fontRef>
        </p:style>
      </p:cxnSp>
      <p:sp>
        <p:nvSpPr>
          <p:cNvPr id="16" name="Text Placeholder 4">
            <a:extLst>
              <a:ext uri="{FF2B5EF4-FFF2-40B4-BE49-F238E27FC236}">
                <a16:creationId xmlns:a16="http://schemas.microsoft.com/office/drawing/2014/main" id="{44B19EDD-2753-DE4A-90E3-CB6BCC91127F}"/>
              </a:ext>
            </a:extLst>
          </p:cNvPr>
          <p:cNvSpPr>
            <a:spLocks noGrp="1"/>
          </p:cNvSpPr>
          <p:nvPr>
            <p:ph type="body" sz="quarter" idx="10" hasCustomPrompt="1"/>
          </p:nvPr>
        </p:nvSpPr>
        <p:spPr>
          <a:xfrm>
            <a:off x="3189249" y="668338"/>
            <a:ext cx="18064975" cy="982041"/>
          </a:xfrm>
        </p:spPr>
        <p:txBody>
          <a:bodyPr>
            <a:normAutofit/>
          </a:bodyPr>
          <a:lstStyle>
            <a:lvl1pPr marL="0" indent="0" algn="ctr" defTabSz="1828434" rtl="0" eaLnBrk="1" latinLnBrk="0" hangingPunct="1">
              <a:lnSpc>
                <a:spcPct val="90000"/>
              </a:lnSpc>
              <a:spcBef>
                <a:spcPts val="2000"/>
              </a:spcBef>
              <a:buFont typeface="Arial" panose="020B0604020202020204" pitchFamily="34" charset="0"/>
              <a:buNone/>
              <a:defRPr lang="en-US" sz="4800" b="0" i="0" kern="1200" baseline="0" dirty="0">
                <a:solidFill>
                  <a:schemeClr val="accent1"/>
                </a:solidFill>
                <a:effectLst/>
                <a:latin typeface="Glypha LT" panose="02000603020000020004" pitchFamily="2" charset="0"/>
                <a:ea typeface="Glypha 55 Roman" charset="0"/>
                <a:cs typeface="Glypha 55 Roman" charset="0"/>
              </a:defRPr>
            </a:lvl1pPr>
          </a:lstStyle>
          <a:p>
            <a:pPr algn="ctr">
              <a:lnSpc>
                <a:spcPct val="90000"/>
              </a:lnSpc>
            </a:pPr>
            <a:r>
              <a:rPr lang="en-US" sz="4800" dirty="0">
                <a:solidFill>
                  <a:schemeClr val="accent1"/>
                </a:solidFill>
                <a:latin typeface="Glypha LT Std" panose="02060503030505020204" pitchFamily="18" charset="0"/>
                <a:ea typeface="Glypha 55 Roman" charset="0"/>
                <a:cs typeface="Glypha 55 Roman" charset="0"/>
              </a:rPr>
              <a:t>Insert Title</a:t>
            </a:r>
          </a:p>
        </p:txBody>
      </p:sp>
    </p:spTree>
    <p:extLst>
      <p:ext uri="{BB962C8B-B14F-4D97-AF65-F5344CB8AC3E}">
        <p14:creationId xmlns:p14="http://schemas.microsoft.com/office/powerpoint/2010/main" val="28742634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Our Clients Square">
    <p:spTree>
      <p:nvGrpSpPr>
        <p:cNvPr id="1" name=""/>
        <p:cNvGrpSpPr/>
        <p:nvPr/>
      </p:nvGrpSpPr>
      <p:grpSpPr>
        <a:xfrm>
          <a:off x="0" y="0"/>
          <a:ext cx="0" cy="0"/>
          <a:chOff x="0" y="0"/>
          <a:chExt cx="0" cy="0"/>
        </a:xfrm>
      </p:grpSpPr>
      <p:sp>
        <p:nvSpPr>
          <p:cNvPr id="79" name="Picture Placeholder 2"/>
          <p:cNvSpPr>
            <a:spLocks noGrp="1"/>
          </p:cNvSpPr>
          <p:nvPr>
            <p:ph type="pic" sz="quarter" idx="13"/>
          </p:nvPr>
        </p:nvSpPr>
        <p:spPr>
          <a:xfrm>
            <a:off x="3101313" y="2537306"/>
            <a:ext cx="2822817" cy="2822816"/>
          </a:xfrm>
          <a:solidFill>
            <a:schemeClr val="bg1"/>
          </a:solidFill>
        </p:spPr>
        <p:txBody>
          <a:bodyPr>
            <a:normAutofit/>
          </a:bodyPr>
          <a:lstStyle>
            <a:lvl1pPr marL="0" indent="0">
              <a:buNone/>
              <a:defRPr sz="2800" b="0" i="0">
                <a:latin typeface="Glypha LT" panose="02000603020000020004" pitchFamily="2" charset="0"/>
                <a:cs typeface="Glypha LT" panose="02000603020000020004" pitchFamily="2" charset="0"/>
              </a:defRPr>
            </a:lvl1pPr>
          </a:lstStyle>
          <a:p>
            <a:endParaRPr lang="en-US" dirty="0"/>
          </a:p>
        </p:txBody>
      </p:sp>
      <p:sp>
        <p:nvSpPr>
          <p:cNvPr id="80" name="Picture Placeholder 2"/>
          <p:cNvSpPr>
            <a:spLocks noGrp="1"/>
          </p:cNvSpPr>
          <p:nvPr>
            <p:ph type="pic" sz="quarter" idx="14"/>
          </p:nvPr>
        </p:nvSpPr>
        <p:spPr>
          <a:xfrm>
            <a:off x="6159690" y="2537306"/>
            <a:ext cx="2822817" cy="2822816"/>
          </a:xfrm>
          <a:solidFill>
            <a:schemeClr val="bg1"/>
          </a:solidFill>
        </p:spPr>
        <p:txBody>
          <a:bodyPr>
            <a:normAutofit/>
          </a:bodyPr>
          <a:lstStyle>
            <a:lvl1pPr marL="0" indent="0">
              <a:buNone/>
              <a:defRPr sz="2800" b="0" i="0">
                <a:latin typeface="Glypha LT" panose="02000603020000020004" pitchFamily="2" charset="0"/>
                <a:cs typeface="Glypha LT" panose="02000603020000020004" pitchFamily="2" charset="0"/>
              </a:defRPr>
            </a:lvl1pPr>
          </a:lstStyle>
          <a:p>
            <a:endParaRPr lang="en-US" dirty="0"/>
          </a:p>
        </p:txBody>
      </p:sp>
      <p:sp>
        <p:nvSpPr>
          <p:cNvPr id="81" name="Picture Placeholder 2"/>
          <p:cNvSpPr>
            <a:spLocks noGrp="1"/>
          </p:cNvSpPr>
          <p:nvPr>
            <p:ph type="pic" sz="quarter" idx="15"/>
          </p:nvPr>
        </p:nvSpPr>
        <p:spPr>
          <a:xfrm>
            <a:off x="9218066" y="2537306"/>
            <a:ext cx="2822817" cy="2822816"/>
          </a:xfrm>
          <a:solidFill>
            <a:schemeClr val="bg1"/>
          </a:solidFill>
        </p:spPr>
        <p:txBody>
          <a:bodyPr>
            <a:normAutofit/>
          </a:bodyPr>
          <a:lstStyle>
            <a:lvl1pPr marL="0" indent="0">
              <a:buNone/>
              <a:defRPr sz="2800" b="0" i="0">
                <a:latin typeface="Glypha LT" panose="02000603020000020004" pitchFamily="2" charset="0"/>
                <a:cs typeface="Glypha LT" panose="02000603020000020004" pitchFamily="2" charset="0"/>
              </a:defRPr>
            </a:lvl1pPr>
          </a:lstStyle>
          <a:p>
            <a:endParaRPr lang="en-US" dirty="0"/>
          </a:p>
        </p:txBody>
      </p:sp>
      <p:sp>
        <p:nvSpPr>
          <p:cNvPr id="82" name="Picture Placeholder 2"/>
          <p:cNvSpPr>
            <a:spLocks noGrp="1"/>
          </p:cNvSpPr>
          <p:nvPr>
            <p:ph type="pic" sz="quarter" idx="16"/>
          </p:nvPr>
        </p:nvSpPr>
        <p:spPr>
          <a:xfrm>
            <a:off x="12276443" y="2537306"/>
            <a:ext cx="2822817" cy="2822816"/>
          </a:xfrm>
          <a:solidFill>
            <a:schemeClr val="bg1"/>
          </a:solidFill>
        </p:spPr>
        <p:txBody>
          <a:bodyPr>
            <a:normAutofit/>
          </a:bodyPr>
          <a:lstStyle>
            <a:lvl1pPr marL="0" indent="0">
              <a:buNone/>
              <a:defRPr sz="2800" b="0" i="0">
                <a:latin typeface="Glypha LT" panose="02000603020000020004" pitchFamily="2" charset="0"/>
                <a:cs typeface="Glypha LT" panose="02000603020000020004" pitchFamily="2" charset="0"/>
              </a:defRPr>
            </a:lvl1pPr>
          </a:lstStyle>
          <a:p>
            <a:endParaRPr lang="en-US" dirty="0"/>
          </a:p>
        </p:txBody>
      </p:sp>
      <p:sp>
        <p:nvSpPr>
          <p:cNvPr id="83" name="Picture Placeholder 2"/>
          <p:cNvSpPr>
            <a:spLocks noGrp="1"/>
          </p:cNvSpPr>
          <p:nvPr>
            <p:ph type="pic" sz="quarter" idx="17"/>
          </p:nvPr>
        </p:nvSpPr>
        <p:spPr>
          <a:xfrm>
            <a:off x="15334820" y="2537306"/>
            <a:ext cx="2822817" cy="2822816"/>
          </a:xfrm>
          <a:solidFill>
            <a:schemeClr val="bg1"/>
          </a:solidFill>
        </p:spPr>
        <p:txBody>
          <a:bodyPr>
            <a:normAutofit/>
          </a:bodyPr>
          <a:lstStyle>
            <a:lvl1pPr marL="0" indent="0">
              <a:buNone/>
              <a:defRPr sz="2800" b="0" i="0">
                <a:latin typeface="Glypha LT" panose="02000603020000020004" pitchFamily="2" charset="0"/>
                <a:cs typeface="Glypha LT" panose="02000603020000020004" pitchFamily="2" charset="0"/>
              </a:defRPr>
            </a:lvl1pPr>
          </a:lstStyle>
          <a:p>
            <a:endParaRPr lang="en-US" dirty="0"/>
          </a:p>
        </p:txBody>
      </p:sp>
      <p:sp>
        <p:nvSpPr>
          <p:cNvPr id="84" name="Picture Placeholder 2"/>
          <p:cNvSpPr>
            <a:spLocks noGrp="1"/>
          </p:cNvSpPr>
          <p:nvPr>
            <p:ph type="pic" sz="quarter" idx="18"/>
          </p:nvPr>
        </p:nvSpPr>
        <p:spPr>
          <a:xfrm>
            <a:off x="18393197" y="2537306"/>
            <a:ext cx="2822817" cy="2822816"/>
          </a:xfrm>
          <a:solidFill>
            <a:schemeClr val="bg1"/>
          </a:solidFill>
        </p:spPr>
        <p:txBody>
          <a:bodyPr>
            <a:normAutofit/>
          </a:bodyPr>
          <a:lstStyle>
            <a:lvl1pPr marL="0" indent="0">
              <a:buNone/>
              <a:defRPr sz="2800" b="0" i="0">
                <a:latin typeface="Glypha LT" panose="02000603020000020004" pitchFamily="2" charset="0"/>
                <a:cs typeface="Glypha LT" panose="02000603020000020004" pitchFamily="2" charset="0"/>
              </a:defRPr>
            </a:lvl1pPr>
          </a:lstStyle>
          <a:p>
            <a:endParaRPr lang="en-US" dirty="0"/>
          </a:p>
        </p:txBody>
      </p:sp>
      <p:sp>
        <p:nvSpPr>
          <p:cNvPr id="91" name="Picture Placeholder 2"/>
          <p:cNvSpPr>
            <a:spLocks noGrp="1"/>
          </p:cNvSpPr>
          <p:nvPr>
            <p:ph type="pic" sz="quarter" idx="19"/>
          </p:nvPr>
        </p:nvSpPr>
        <p:spPr>
          <a:xfrm>
            <a:off x="3101313" y="5603666"/>
            <a:ext cx="2822817" cy="2822816"/>
          </a:xfrm>
          <a:solidFill>
            <a:schemeClr val="bg1"/>
          </a:solidFill>
        </p:spPr>
        <p:txBody>
          <a:bodyPr>
            <a:normAutofit/>
          </a:bodyPr>
          <a:lstStyle>
            <a:lvl1pPr marL="0" indent="0">
              <a:buNone/>
              <a:defRPr sz="2800" b="0" i="0">
                <a:latin typeface="Glypha LT" panose="02000603020000020004" pitchFamily="2" charset="0"/>
                <a:cs typeface="Glypha LT" panose="02000603020000020004" pitchFamily="2" charset="0"/>
              </a:defRPr>
            </a:lvl1pPr>
          </a:lstStyle>
          <a:p>
            <a:endParaRPr lang="en-US" dirty="0"/>
          </a:p>
        </p:txBody>
      </p:sp>
      <p:sp>
        <p:nvSpPr>
          <p:cNvPr id="92" name="Picture Placeholder 2"/>
          <p:cNvSpPr>
            <a:spLocks noGrp="1"/>
          </p:cNvSpPr>
          <p:nvPr>
            <p:ph type="pic" sz="quarter" idx="20"/>
          </p:nvPr>
        </p:nvSpPr>
        <p:spPr>
          <a:xfrm>
            <a:off x="6159690" y="5603666"/>
            <a:ext cx="2822817" cy="2822816"/>
          </a:xfrm>
          <a:solidFill>
            <a:schemeClr val="bg1"/>
          </a:solidFill>
        </p:spPr>
        <p:txBody>
          <a:bodyPr>
            <a:normAutofit/>
          </a:bodyPr>
          <a:lstStyle>
            <a:lvl1pPr marL="0" indent="0">
              <a:buNone/>
              <a:defRPr sz="2800" b="0" i="0">
                <a:latin typeface="Glypha LT" panose="02000603020000020004" pitchFamily="2" charset="0"/>
                <a:cs typeface="Glypha LT" panose="02000603020000020004" pitchFamily="2" charset="0"/>
              </a:defRPr>
            </a:lvl1pPr>
          </a:lstStyle>
          <a:p>
            <a:endParaRPr lang="en-US" dirty="0"/>
          </a:p>
        </p:txBody>
      </p:sp>
      <p:sp>
        <p:nvSpPr>
          <p:cNvPr id="93" name="Picture Placeholder 2"/>
          <p:cNvSpPr>
            <a:spLocks noGrp="1"/>
          </p:cNvSpPr>
          <p:nvPr>
            <p:ph type="pic" sz="quarter" idx="21"/>
          </p:nvPr>
        </p:nvSpPr>
        <p:spPr>
          <a:xfrm>
            <a:off x="9218066" y="5603666"/>
            <a:ext cx="2822817" cy="2822816"/>
          </a:xfrm>
          <a:solidFill>
            <a:schemeClr val="bg1"/>
          </a:solidFill>
        </p:spPr>
        <p:txBody>
          <a:bodyPr>
            <a:normAutofit/>
          </a:bodyPr>
          <a:lstStyle>
            <a:lvl1pPr marL="0" indent="0">
              <a:buNone/>
              <a:defRPr sz="2800" b="0" i="0">
                <a:latin typeface="Glypha LT" panose="02000603020000020004" pitchFamily="2" charset="0"/>
                <a:cs typeface="Glypha LT" panose="02000603020000020004" pitchFamily="2" charset="0"/>
              </a:defRPr>
            </a:lvl1pPr>
          </a:lstStyle>
          <a:p>
            <a:endParaRPr lang="en-US" dirty="0"/>
          </a:p>
        </p:txBody>
      </p:sp>
      <p:sp>
        <p:nvSpPr>
          <p:cNvPr id="94" name="Picture Placeholder 2"/>
          <p:cNvSpPr>
            <a:spLocks noGrp="1"/>
          </p:cNvSpPr>
          <p:nvPr>
            <p:ph type="pic" sz="quarter" idx="22"/>
          </p:nvPr>
        </p:nvSpPr>
        <p:spPr>
          <a:xfrm>
            <a:off x="12276443" y="5603666"/>
            <a:ext cx="2822817" cy="2822816"/>
          </a:xfrm>
          <a:solidFill>
            <a:schemeClr val="bg1"/>
          </a:solidFill>
        </p:spPr>
        <p:txBody>
          <a:bodyPr>
            <a:normAutofit/>
          </a:bodyPr>
          <a:lstStyle>
            <a:lvl1pPr marL="0" indent="0">
              <a:buNone/>
              <a:defRPr sz="2800" b="0" i="0">
                <a:latin typeface="Glypha LT" panose="02000603020000020004" pitchFamily="2" charset="0"/>
                <a:cs typeface="Glypha LT" panose="02000603020000020004" pitchFamily="2" charset="0"/>
              </a:defRPr>
            </a:lvl1pPr>
          </a:lstStyle>
          <a:p>
            <a:endParaRPr lang="en-US" dirty="0"/>
          </a:p>
        </p:txBody>
      </p:sp>
      <p:sp>
        <p:nvSpPr>
          <p:cNvPr id="95" name="Picture Placeholder 2"/>
          <p:cNvSpPr>
            <a:spLocks noGrp="1"/>
          </p:cNvSpPr>
          <p:nvPr>
            <p:ph type="pic" sz="quarter" idx="23"/>
          </p:nvPr>
        </p:nvSpPr>
        <p:spPr>
          <a:xfrm>
            <a:off x="15334820" y="5603666"/>
            <a:ext cx="2822817" cy="2822816"/>
          </a:xfrm>
          <a:solidFill>
            <a:schemeClr val="bg1"/>
          </a:solidFill>
        </p:spPr>
        <p:txBody>
          <a:bodyPr>
            <a:normAutofit/>
          </a:bodyPr>
          <a:lstStyle>
            <a:lvl1pPr marL="0" indent="0">
              <a:buNone/>
              <a:defRPr sz="2800" b="0" i="0">
                <a:latin typeface="Glypha LT" panose="02000603020000020004" pitchFamily="2" charset="0"/>
                <a:cs typeface="Glypha LT" panose="02000603020000020004" pitchFamily="2" charset="0"/>
              </a:defRPr>
            </a:lvl1pPr>
          </a:lstStyle>
          <a:p>
            <a:endParaRPr lang="en-US" dirty="0"/>
          </a:p>
        </p:txBody>
      </p:sp>
      <p:sp>
        <p:nvSpPr>
          <p:cNvPr id="96" name="Picture Placeholder 2"/>
          <p:cNvSpPr>
            <a:spLocks noGrp="1"/>
          </p:cNvSpPr>
          <p:nvPr>
            <p:ph type="pic" sz="quarter" idx="24"/>
          </p:nvPr>
        </p:nvSpPr>
        <p:spPr>
          <a:xfrm>
            <a:off x="18393197" y="5603666"/>
            <a:ext cx="2822817" cy="2822816"/>
          </a:xfrm>
          <a:solidFill>
            <a:schemeClr val="bg1"/>
          </a:solidFill>
        </p:spPr>
        <p:txBody>
          <a:bodyPr>
            <a:normAutofit/>
          </a:bodyPr>
          <a:lstStyle>
            <a:lvl1pPr marL="0" indent="0">
              <a:buNone/>
              <a:defRPr sz="2800" b="0" i="0">
                <a:latin typeface="Glypha LT" panose="02000603020000020004" pitchFamily="2" charset="0"/>
                <a:cs typeface="Glypha LT" panose="02000603020000020004" pitchFamily="2" charset="0"/>
              </a:defRPr>
            </a:lvl1pPr>
          </a:lstStyle>
          <a:p>
            <a:endParaRPr lang="en-US" dirty="0"/>
          </a:p>
        </p:txBody>
      </p:sp>
      <p:sp>
        <p:nvSpPr>
          <p:cNvPr id="103" name="Picture Placeholder 2"/>
          <p:cNvSpPr>
            <a:spLocks noGrp="1"/>
          </p:cNvSpPr>
          <p:nvPr>
            <p:ph type="pic" sz="quarter" idx="25"/>
          </p:nvPr>
        </p:nvSpPr>
        <p:spPr>
          <a:xfrm>
            <a:off x="3101313" y="8742944"/>
            <a:ext cx="2822817" cy="2822816"/>
          </a:xfrm>
          <a:solidFill>
            <a:schemeClr val="bg1"/>
          </a:solidFill>
        </p:spPr>
        <p:txBody>
          <a:bodyPr>
            <a:normAutofit/>
          </a:bodyPr>
          <a:lstStyle>
            <a:lvl1pPr marL="0" indent="0">
              <a:buNone/>
              <a:defRPr sz="2800" b="0" i="0">
                <a:latin typeface="Glypha LT" panose="02000603020000020004" pitchFamily="2" charset="0"/>
                <a:cs typeface="Glypha LT" panose="02000603020000020004" pitchFamily="2" charset="0"/>
              </a:defRPr>
            </a:lvl1pPr>
          </a:lstStyle>
          <a:p>
            <a:endParaRPr lang="en-US" dirty="0"/>
          </a:p>
        </p:txBody>
      </p:sp>
      <p:sp>
        <p:nvSpPr>
          <p:cNvPr id="104" name="Picture Placeholder 2"/>
          <p:cNvSpPr>
            <a:spLocks noGrp="1"/>
          </p:cNvSpPr>
          <p:nvPr>
            <p:ph type="pic" sz="quarter" idx="26"/>
          </p:nvPr>
        </p:nvSpPr>
        <p:spPr>
          <a:xfrm>
            <a:off x="6159690" y="8742944"/>
            <a:ext cx="2822817" cy="2822816"/>
          </a:xfrm>
          <a:solidFill>
            <a:schemeClr val="bg1"/>
          </a:solidFill>
        </p:spPr>
        <p:txBody>
          <a:bodyPr>
            <a:normAutofit/>
          </a:bodyPr>
          <a:lstStyle>
            <a:lvl1pPr marL="0" indent="0">
              <a:buNone/>
              <a:defRPr sz="2800" b="0" i="0">
                <a:latin typeface="Glypha LT" panose="02000603020000020004" pitchFamily="2" charset="0"/>
                <a:cs typeface="Glypha LT" panose="02000603020000020004" pitchFamily="2" charset="0"/>
              </a:defRPr>
            </a:lvl1pPr>
          </a:lstStyle>
          <a:p>
            <a:endParaRPr lang="en-US" dirty="0"/>
          </a:p>
        </p:txBody>
      </p:sp>
      <p:sp>
        <p:nvSpPr>
          <p:cNvPr id="105" name="Picture Placeholder 2"/>
          <p:cNvSpPr>
            <a:spLocks noGrp="1"/>
          </p:cNvSpPr>
          <p:nvPr>
            <p:ph type="pic" sz="quarter" idx="27"/>
          </p:nvPr>
        </p:nvSpPr>
        <p:spPr>
          <a:xfrm>
            <a:off x="9218066" y="8742944"/>
            <a:ext cx="2822817" cy="2822816"/>
          </a:xfrm>
          <a:solidFill>
            <a:schemeClr val="bg1"/>
          </a:solidFill>
        </p:spPr>
        <p:txBody>
          <a:bodyPr>
            <a:normAutofit/>
          </a:bodyPr>
          <a:lstStyle>
            <a:lvl1pPr marL="0" indent="0">
              <a:buNone/>
              <a:defRPr sz="2800" b="0" i="0">
                <a:latin typeface="Glypha LT" panose="02000603020000020004" pitchFamily="2" charset="0"/>
                <a:cs typeface="Glypha LT" panose="02000603020000020004" pitchFamily="2" charset="0"/>
              </a:defRPr>
            </a:lvl1pPr>
          </a:lstStyle>
          <a:p>
            <a:endParaRPr lang="en-US" dirty="0"/>
          </a:p>
        </p:txBody>
      </p:sp>
      <p:sp>
        <p:nvSpPr>
          <p:cNvPr id="106" name="Picture Placeholder 2"/>
          <p:cNvSpPr>
            <a:spLocks noGrp="1"/>
          </p:cNvSpPr>
          <p:nvPr>
            <p:ph type="pic" sz="quarter" idx="28"/>
          </p:nvPr>
        </p:nvSpPr>
        <p:spPr>
          <a:xfrm>
            <a:off x="12276443" y="8742944"/>
            <a:ext cx="2822817" cy="2822816"/>
          </a:xfrm>
          <a:solidFill>
            <a:schemeClr val="bg1"/>
          </a:solidFill>
        </p:spPr>
        <p:txBody>
          <a:bodyPr>
            <a:normAutofit/>
          </a:bodyPr>
          <a:lstStyle>
            <a:lvl1pPr marL="0" indent="0">
              <a:buNone/>
              <a:defRPr sz="2800" b="0" i="0">
                <a:latin typeface="Glypha LT" panose="02000603020000020004" pitchFamily="2" charset="0"/>
                <a:cs typeface="Glypha LT" panose="02000603020000020004" pitchFamily="2" charset="0"/>
              </a:defRPr>
            </a:lvl1pPr>
          </a:lstStyle>
          <a:p>
            <a:endParaRPr lang="en-US" dirty="0"/>
          </a:p>
        </p:txBody>
      </p:sp>
      <p:sp>
        <p:nvSpPr>
          <p:cNvPr id="107" name="Picture Placeholder 2"/>
          <p:cNvSpPr>
            <a:spLocks noGrp="1"/>
          </p:cNvSpPr>
          <p:nvPr>
            <p:ph type="pic" sz="quarter" idx="29"/>
          </p:nvPr>
        </p:nvSpPr>
        <p:spPr>
          <a:xfrm>
            <a:off x="15334820" y="8742944"/>
            <a:ext cx="2822817" cy="2822816"/>
          </a:xfrm>
          <a:solidFill>
            <a:schemeClr val="bg1"/>
          </a:solidFill>
        </p:spPr>
        <p:txBody>
          <a:bodyPr>
            <a:normAutofit/>
          </a:bodyPr>
          <a:lstStyle>
            <a:lvl1pPr marL="0" indent="0">
              <a:buNone/>
              <a:defRPr sz="2800" b="0" i="0">
                <a:latin typeface="Glypha LT" panose="02000603020000020004" pitchFamily="2" charset="0"/>
                <a:cs typeface="Glypha LT" panose="02000603020000020004" pitchFamily="2" charset="0"/>
              </a:defRPr>
            </a:lvl1pPr>
          </a:lstStyle>
          <a:p>
            <a:endParaRPr lang="en-US" dirty="0"/>
          </a:p>
        </p:txBody>
      </p:sp>
      <p:sp>
        <p:nvSpPr>
          <p:cNvPr id="108" name="Picture Placeholder 2"/>
          <p:cNvSpPr>
            <a:spLocks noGrp="1"/>
          </p:cNvSpPr>
          <p:nvPr>
            <p:ph type="pic" sz="quarter" idx="30"/>
          </p:nvPr>
        </p:nvSpPr>
        <p:spPr>
          <a:xfrm>
            <a:off x="18393197" y="8742944"/>
            <a:ext cx="2822817" cy="2822816"/>
          </a:xfrm>
          <a:solidFill>
            <a:schemeClr val="bg1"/>
          </a:solidFill>
        </p:spPr>
        <p:txBody>
          <a:bodyPr>
            <a:normAutofit/>
          </a:bodyPr>
          <a:lstStyle>
            <a:lvl1pPr marL="0" indent="0">
              <a:buNone/>
              <a:defRPr sz="2800" b="0" i="0">
                <a:latin typeface="Glypha LT" panose="02000603020000020004" pitchFamily="2" charset="0"/>
                <a:cs typeface="Glypha LT" panose="02000603020000020004" pitchFamily="2" charset="0"/>
              </a:defRPr>
            </a:lvl1pPr>
          </a:lstStyle>
          <a:p>
            <a:endParaRPr lang="en-US" dirty="0"/>
          </a:p>
        </p:txBody>
      </p:sp>
      <p:cxnSp>
        <p:nvCxnSpPr>
          <p:cNvPr id="20" name="Straight Connector 19">
            <a:extLst>
              <a:ext uri="{FF2B5EF4-FFF2-40B4-BE49-F238E27FC236}">
                <a16:creationId xmlns:a16="http://schemas.microsoft.com/office/drawing/2014/main" id="{A24F5580-CA39-9D45-94AF-A35689A77432}"/>
              </a:ext>
            </a:extLst>
          </p:cNvPr>
          <p:cNvCxnSpPr/>
          <p:nvPr userDrawn="1"/>
        </p:nvCxnSpPr>
        <p:spPr>
          <a:xfrm rot="5400000">
            <a:off x="12236450" y="1171999"/>
            <a:ext cx="0" cy="1313401"/>
          </a:xfrm>
          <a:prstGeom prst="line">
            <a:avLst/>
          </a:prstGeom>
          <a:ln w="38100" cmpd="sng">
            <a:solidFill>
              <a:schemeClr val="accent3"/>
            </a:solidFill>
          </a:ln>
        </p:spPr>
        <p:style>
          <a:lnRef idx="2">
            <a:schemeClr val="accent1"/>
          </a:lnRef>
          <a:fillRef idx="0">
            <a:schemeClr val="accent1"/>
          </a:fillRef>
          <a:effectRef idx="1">
            <a:schemeClr val="accent1"/>
          </a:effectRef>
          <a:fontRef idx="minor">
            <a:schemeClr val="tx1"/>
          </a:fontRef>
        </p:style>
      </p:cxnSp>
      <p:sp>
        <p:nvSpPr>
          <p:cNvPr id="22" name="Text Placeholder 4">
            <a:extLst>
              <a:ext uri="{FF2B5EF4-FFF2-40B4-BE49-F238E27FC236}">
                <a16:creationId xmlns:a16="http://schemas.microsoft.com/office/drawing/2014/main" id="{74E6A0F5-2CDA-8946-8EFC-3DA3B8B85D9C}"/>
              </a:ext>
            </a:extLst>
          </p:cNvPr>
          <p:cNvSpPr>
            <a:spLocks noGrp="1"/>
          </p:cNvSpPr>
          <p:nvPr>
            <p:ph type="body" sz="quarter" idx="10" hasCustomPrompt="1"/>
          </p:nvPr>
        </p:nvSpPr>
        <p:spPr>
          <a:xfrm>
            <a:off x="3189249" y="668338"/>
            <a:ext cx="18064975" cy="982041"/>
          </a:xfrm>
        </p:spPr>
        <p:txBody>
          <a:bodyPr>
            <a:normAutofit/>
          </a:bodyPr>
          <a:lstStyle>
            <a:lvl1pPr marL="0" indent="0" algn="ctr" defTabSz="1828434" rtl="0" eaLnBrk="1" latinLnBrk="0" hangingPunct="1">
              <a:lnSpc>
                <a:spcPct val="90000"/>
              </a:lnSpc>
              <a:spcBef>
                <a:spcPts val="2000"/>
              </a:spcBef>
              <a:buFont typeface="Arial" panose="020B0604020202020204" pitchFamily="34" charset="0"/>
              <a:buNone/>
              <a:defRPr lang="en-US" sz="4800" b="0" i="0" kern="1200" baseline="0" dirty="0">
                <a:solidFill>
                  <a:schemeClr val="accent1"/>
                </a:solidFill>
                <a:effectLst/>
                <a:latin typeface="Glypha LT" panose="02000603020000020004" pitchFamily="2" charset="0"/>
                <a:ea typeface="Glypha 55 Roman" charset="0"/>
                <a:cs typeface="Glypha 55 Roman" charset="0"/>
              </a:defRPr>
            </a:lvl1pPr>
          </a:lstStyle>
          <a:p>
            <a:pPr algn="ctr">
              <a:lnSpc>
                <a:spcPct val="90000"/>
              </a:lnSpc>
            </a:pPr>
            <a:r>
              <a:rPr lang="en-US" sz="4800" dirty="0">
                <a:solidFill>
                  <a:schemeClr val="accent1"/>
                </a:solidFill>
                <a:latin typeface="Glypha LT Std" panose="02060503030505020204" pitchFamily="18" charset="0"/>
                <a:ea typeface="Glypha 55 Roman" charset="0"/>
                <a:cs typeface="Glypha 55 Roman" charset="0"/>
              </a:rPr>
              <a:t>Insert Title</a:t>
            </a:r>
          </a:p>
        </p:txBody>
      </p:sp>
    </p:spTree>
    <p:extLst>
      <p:ext uri="{BB962C8B-B14F-4D97-AF65-F5344CB8AC3E}">
        <p14:creationId xmlns:p14="http://schemas.microsoft.com/office/powerpoint/2010/main" val="17028704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Our Clients Square">
    <p:spTree>
      <p:nvGrpSpPr>
        <p:cNvPr id="1" name=""/>
        <p:cNvGrpSpPr/>
        <p:nvPr/>
      </p:nvGrpSpPr>
      <p:grpSpPr>
        <a:xfrm>
          <a:off x="0" y="0"/>
          <a:ext cx="0" cy="0"/>
          <a:chOff x="0" y="0"/>
          <a:chExt cx="0" cy="0"/>
        </a:xfrm>
      </p:grpSpPr>
      <p:sp>
        <p:nvSpPr>
          <p:cNvPr id="28" name="Picture Placeholder 2"/>
          <p:cNvSpPr>
            <a:spLocks noGrp="1"/>
          </p:cNvSpPr>
          <p:nvPr>
            <p:ph type="pic" sz="quarter" idx="30"/>
          </p:nvPr>
        </p:nvSpPr>
        <p:spPr>
          <a:xfrm>
            <a:off x="8732134" y="4330877"/>
            <a:ext cx="3371445" cy="3371445"/>
          </a:xfrm>
          <a:noFill/>
        </p:spPr>
        <p:txBody>
          <a:bodyPr>
            <a:normAutofit/>
          </a:bodyPr>
          <a:lstStyle>
            <a:lvl1pPr marL="0" indent="0">
              <a:buNone/>
              <a:defRPr sz="2800" b="0" i="0">
                <a:latin typeface="Glypha LT" panose="02000603020000020004" pitchFamily="2" charset="0"/>
                <a:cs typeface="Glypha LT" panose="02000603020000020004" pitchFamily="2" charset="0"/>
              </a:defRPr>
            </a:lvl1pPr>
          </a:lstStyle>
          <a:p>
            <a:endParaRPr lang="en-US" dirty="0"/>
          </a:p>
        </p:txBody>
      </p:sp>
      <p:sp>
        <p:nvSpPr>
          <p:cNvPr id="29" name="Picture Placeholder 2"/>
          <p:cNvSpPr>
            <a:spLocks noGrp="1"/>
          </p:cNvSpPr>
          <p:nvPr>
            <p:ph type="pic" sz="quarter" idx="31"/>
          </p:nvPr>
        </p:nvSpPr>
        <p:spPr>
          <a:xfrm>
            <a:off x="12188825" y="4330877"/>
            <a:ext cx="3371445" cy="3371445"/>
          </a:xfrm>
          <a:noFill/>
        </p:spPr>
        <p:txBody>
          <a:bodyPr>
            <a:normAutofit/>
          </a:bodyPr>
          <a:lstStyle>
            <a:lvl1pPr marL="0" indent="0">
              <a:buNone/>
              <a:defRPr sz="2800" b="0" i="0">
                <a:latin typeface="Glypha LT" panose="02000603020000020004" pitchFamily="2" charset="0"/>
                <a:cs typeface="Glypha LT" panose="02000603020000020004" pitchFamily="2" charset="0"/>
              </a:defRPr>
            </a:lvl1pPr>
          </a:lstStyle>
          <a:p>
            <a:endParaRPr lang="en-US" dirty="0"/>
          </a:p>
        </p:txBody>
      </p:sp>
      <p:sp>
        <p:nvSpPr>
          <p:cNvPr id="30" name="Picture Placeholder 2"/>
          <p:cNvSpPr>
            <a:spLocks noGrp="1"/>
          </p:cNvSpPr>
          <p:nvPr>
            <p:ph type="pic" sz="quarter" idx="32"/>
          </p:nvPr>
        </p:nvSpPr>
        <p:spPr>
          <a:xfrm>
            <a:off x="8732134" y="7791285"/>
            <a:ext cx="3371445" cy="3371445"/>
          </a:xfrm>
          <a:noFill/>
        </p:spPr>
        <p:txBody>
          <a:bodyPr>
            <a:normAutofit/>
          </a:bodyPr>
          <a:lstStyle>
            <a:lvl1pPr marL="0" indent="0">
              <a:buNone/>
              <a:defRPr sz="2800" b="0" i="0">
                <a:latin typeface="Glypha LT" panose="02000603020000020004" pitchFamily="2" charset="0"/>
                <a:cs typeface="Glypha LT" panose="02000603020000020004" pitchFamily="2" charset="0"/>
              </a:defRPr>
            </a:lvl1pPr>
          </a:lstStyle>
          <a:p>
            <a:endParaRPr lang="en-US" dirty="0"/>
          </a:p>
        </p:txBody>
      </p:sp>
      <p:sp>
        <p:nvSpPr>
          <p:cNvPr id="31" name="Picture Placeholder 2"/>
          <p:cNvSpPr>
            <a:spLocks noGrp="1"/>
          </p:cNvSpPr>
          <p:nvPr>
            <p:ph type="pic" sz="quarter" idx="33"/>
          </p:nvPr>
        </p:nvSpPr>
        <p:spPr>
          <a:xfrm>
            <a:off x="12188825" y="7791285"/>
            <a:ext cx="3371445" cy="3371445"/>
          </a:xfrm>
          <a:noFill/>
        </p:spPr>
        <p:txBody>
          <a:bodyPr>
            <a:normAutofit/>
          </a:bodyPr>
          <a:lstStyle>
            <a:lvl1pPr marL="0" indent="0">
              <a:buNone/>
              <a:defRPr sz="2800" b="0" i="0">
                <a:latin typeface="Glypha LT" panose="02000603020000020004" pitchFamily="2" charset="0"/>
                <a:cs typeface="Glypha LT" panose="02000603020000020004" pitchFamily="2" charset="0"/>
              </a:defRPr>
            </a:lvl1pPr>
          </a:lstStyle>
          <a:p>
            <a:endParaRPr lang="en-US" dirty="0"/>
          </a:p>
        </p:txBody>
      </p:sp>
      <p:cxnSp>
        <p:nvCxnSpPr>
          <p:cNvPr id="6" name="Straight Connector 5">
            <a:extLst>
              <a:ext uri="{FF2B5EF4-FFF2-40B4-BE49-F238E27FC236}">
                <a16:creationId xmlns:a16="http://schemas.microsoft.com/office/drawing/2014/main" id="{2511C603-5A5C-AB43-B5E6-2E402CF75529}"/>
              </a:ext>
            </a:extLst>
          </p:cNvPr>
          <p:cNvCxnSpPr/>
          <p:nvPr userDrawn="1"/>
        </p:nvCxnSpPr>
        <p:spPr>
          <a:xfrm rot="5400000">
            <a:off x="12236450" y="1171999"/>
            <a:ext cx="0" cy="1313401"/>
          </a:xfrm>
          <a:prstGeom prst="line">
            <a:avLst/>
          </a:prstGeom>
          <a:ln w="38100" cmpd="sng">
            <a:solidFill>
              <a:schemeClr val="accent3"/>
            </a:solidFill>
          </a:ln>
        </p:spPr>
        <p:style>
          <a:lnRef idx="2">
            <a:schemeClr val="accent1"/>
          </a:lnRef>
          <a:fillRef idx="0">
            <a:schemeClr val="accent1"/>
          </a:fillRef>
          <a:effectRef idx="1">
            <a:schemeClr val="accent1"/>
          </a:effectRef>
          <a:fontRef idx="minor">
            <a:schemeClr val="tx1"/>
          </a:fontRef>
        </p:style>
      </p:cxnSp>
      <p:sp>
        <p:nvSpPr>
          <p:cNvPr id="8" name="Text Placeholder 4">
            <a:extLst>
              <a:ext uri="{FF2B5EF4-FFF2-40B4-BE49-F238E27FC236}">
                <a16:creationId xmlns:a16="http://schemas.microsoft.com/office/drawing/2014/main" id="{562940C3-9618-8B47-83A7-8C05FEC58824}"/>
              </a:ext>
            </a:extLst>
          </p:cNvPr>
          <p:cNvSpPr>
            <a:spLocks noGrp="1"/>
          </p:cNvSpPr>
          <p:nvPr>
            <p:ph type="body" sz="quarter" idx="10" hasCustomPrompt="1"/>
          </p:nvPr>
        </p:nvSpPr>
        <p:spPr>
          <a:xfrm>
            <a:off x="3189249" y="668338"/>
            <a:ext cx="18064975" cy="982041"/>
          </a:xfrm>
        </p:spPr>
        <p:txBody>
          <a:bodyPr>
            <a:normAutofit/>
          </a:bodyPr>
          <a:lstStyle>
            <a:lvl1pPr marL="0" indent="0" algn="ctr" defTabSz="1828434" rtl="0" eaLnBrk="1" latinLnBrk="0" hangingPunct="1">
              <a:lnSpc>
                <a:spcPct val="90000"/>
              </a:lnSpc>
              <a:spcBef>
                <a:spcPts val="2000"/>
              </a:spcBef>
              <a:buFont typeface="Arial" panose="020B0604020202020204" pitchFamily="34" charset="0"/>
              <a:buNone/>
              <a:defRPr lang="en-US" sz="4800" b="0" i="0" kern="1200" baseline="0" dirty="0">
                <a:solidFill>
                  <a:schemeClr val="accent1"/>
                </a:solidFill>
                <a:effectLst/>
                <a:latin typeface="Glypha LT" panose="02000603020000020004" pitchFamily="2" charset="0"/>
                <a:ea typeface="Glypha 55 Roman" charset="0"/>
                <a:cs typeface="Glypha 55 Roman" charset="0"/>
              </a:defRPr>
            </a:lvl1pPr>
          </a:lstStyle>
          <a:p>
            <a:pPr algn="ctr">
              <a:lnSpc>
                <a:spcPct val="90000"/>
              </a:lnSpc>
            </a:pPr>
            <a:r>
              <a:rPr lang="en-US" sz="4800" dirty="0">
                <a:solidFill>
                  <a:schemeClr val="accent1"/>
                </a:solidFill>
                <a:latin typeface="Glypha LT Std" panose="02060503030505020204" pitchFamily="18" charset="0"/>
                <a:ea typeface="Glypha 55 Roman" charset="0"/>
                <a:cs typeface="Glypha 55 Roman" charset="0"/>
              </a:rPr>
              <a:t>Insert Title</a:t>
            </a:r>
          </a:p>
        </p:txBody>
      </p:sp>
    </p:spTree>
    <p:extLst>
      <p:ext uri="{BB962C8B-B14F-4D97-AF65-F5344CB8AC3E}">
        <p14:creationId xmlns:p14="http://schemas.microsoft.com/office/powerpoint/2010/main" val="24488840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What our Clients are Saying">
    <p:spTree>
      <p:nvGrpSpPr>
        <p:cNvPr id="1" name=""/>
        <p:cNvGrpSpPr/>
        <p:nvPr/>
      </p:nvGrpSpPr>
      <p:grpSpPr>
        <a:xfrm>
          <a:off x="0" y="0"/>
          <a:ext cx="0" cy="0"/>
          <a:chOff x="0" y="0"/>
          <a:chExt cx="0" cy="0"/>
        </a:xfrm>
      </p:grpSpPr>
      <p:sp>
        <p:nvSpPr>
          <p:cNvPr id="28" name="Picture Placeholder 2"/>
          <p:cNvSpPr>
            <a:spLocks noGrp="1"/>
          </p:cNvSpPr>
          <p:nvPr>
            <p:ph type="pic" sz="quarter" idx="30"/>
          </p:nvPr>
        </p:nvSpPr>
        <p:spPr>
          <a:xfrm>
            <a:off x="2693787" y="3633056"/>
            <a:ext cx="2221725" cy="2221724"/>
          </a:xfrm>
          <a:prstGeom prst="ellipse">
            <a:avLst/>
          </a:prstGeom>
          <a:noFill/>
        </p:spPr>
        <p:txBody>
          <a:bodyPr>
            <a:normAutofit/>
          </a:bodyPr>
          <a:lstStyle>
            <a:lvl1pPr marL="0" indent="0">
              <a:buNone/>
              <a:defRPr sz="2800" b="0" i="0">
                <a:latin typeface="Glypha LT" panose="02000603020000020004" pitchFamily="2" charset="0"/>
                <a:cs typeface="Glypha LT" panose="02000603020000020004" pitchFamily="2" charset="0"/>
              </a:defRPr>
            </a:lvl1pPr>
          </a:lstStyle>
          <a:p>
            <a:endParaRPr lang="en-US" dirty="0"/>
          </a:p>
        </p:txBody>
      </p:sp>
      <p:sp>
        <p:nvSpPr>
          <p:cNvPr id="29" name="Picture Placeholder 2"/>
          <p:cNvSpPr>
            <a:spLocks noGrp="1"/>
          </p:cNvSpPr>
          <p:nvPr>
            <p:ph type="pic" sz="quarter" idx="31"/>
          </p:nvPr>
        </p:nvSpPr>
        <p:spPr>
          <a:xfrm>
            <a:off x="13020151" y="3633056"/>
            <a:ext cx="2221725" cy="2221724"/>
          </a:xfrm>
          <a:prstGeom prst="ellipse">
            <a:avLst/>
          </a:prstGeom>
          <a:noFill/>
        </p:spPr>
        <p:txBody>
          <a:bodyPr>
            <a:normAutofit/>
          </a:bodyPr>
          <a:lstStyle>
            <a:lvl1pPr marL="0" indent="0">
              <a:buNone/>
              <a:defRPr sz="2800" b="0" i="0">
                <a:latin typeface="Glypha LT" panose="02000603020000020004" pitchFamily="2" charset="0"/>
                <a:cs typeface="Glypha LT" panose="02000603020000020004" pitchFamily="2" charset="0"/>
              </a:defRPr>
            </a:lvl1pPr>
          </a:lstStyle>
          <a:p>
            <a:endParaRPr lang="en-US" dirty="0"/>
          </a:p>
        </p:txBody>
      </p:sp>
      <p:sp>
        <p:nvSpPr>
          <p:cNvPr id="30" name="Picture Placeholder 2"/>
          <p:cNvSpPr>
            <a:spLocks noGrp="1"/>
          </p:cNvSpPr>
          <p:nvPr>
            <p:ph type="pic" sz="quarter" idx="32"/>
          </p:nvPr>
        </p:nvSpPr>
        <p:spPr>
          <a:xfrm>
            <a:off x="2693787" y="7516765"/>
            <a:ext cx="2221725" cy="2221724"/>
          </a:xfrm>
          <a:prstGeom prst="ellipse">
            <a:avLst/>
          </a:prstGeom>
          <a:noFill/>
        </p:spPr>
        <p:txBody>
          <a:bodyPr>
            <a:normAutofit/>
          </a:bodyPr>
          <a:lstStyle>
            <a:lvl1pPr marL="0" indent="0">
              <a:buNone/>
              <a:defRPr sz="2800" b="0" i="0">
                <a:latin typeface="Glypha LT" panose="02000603020000020004" pitchFamily="2" charset="0"/>
                <a:cs typeface="Glypha LT" panose="02000603020000020004" pitchFamily="2" charset="0"/>
              </a:defRPr>
            </a:lvl1pPr>
          </a:lstStyle>
          <a:p>
            <a:endParaRPr lang="en-US" dirty="0"/>
          </a:p>
        </p:txBody>
      </p:sp>
      <p:sp>
        <p:nvSpPr>
          <p:cNvPr id="31" name="Picture Placeholder 2"/>
          <p:cNvSpPr>
            <a:spLocks noGrp="1"/>
          </p:cNvSpPr>
          <p:nvPr>
            <p:ph type="pic" sz="quarter" idx="33"/>
          </p:nvPr>
        </p:nvSpPr>
        <p:spPr>
          <a:xfrm>
            <a:off x="13020151" y="7516765"/>
            <a:ext cx="2221725" cy="2221724"/>
          </a:xfrm>
          <a:prstGeom prst="ellipse">
            <a:avLst/>
          </a:prstGeom>
          <a:noFill/>
        </p:spPr>
        <p:txBody>
          <a:bodyPr>
            <a:normAutofit/>
          </a:bodyPr>
          <a:lstStyle>
            <a:lvl1pPr marL="0" indent="0">
              <a:buNone/>
              <a:defRPr sz="2800" b="0" i="0">
                <a:latin typeface="Glypha LT" panose="02000603020000020004" pitchFamily="2" charset="0"/>
                <a:cs typeface="Glypha LT" panose="02000603020000020004" pitchFamily="2" charset="0"/>
              </a:defRPr>
            </a:lvl1pPr>
          </a:lstStyle>
          <a:p>
            <a:endParaRPr lang="en-US" dirty="0"/>
          </a:p>
        </p:txBody>
      </p:sp>
      <p:cxnSp>
        <p:nvCxnSpPr>
          <p:cNvPr id="6" name="Straight Connector 5">
            <a:extLst>
              <a:ext uri="{FF2B5EF4-FFF2-40B4-BE49-F238E27FC236}">
                <a16:creationId xmlns:a16="http://schemas.microsoft.com/office/drawing/2014/main" id="{078CCC7B-05F8-8E48-A3E6-EF21314162CD}"/>
              </a:ext>
            </a:extLst>
          </p:cNvPr>
          <p:cNvCxnSpPr/>
          <p:nvPr userDrawn="1"/>
        </p:nvCxnSpPr>
        <p:spPr>
          <a:xfrm rot="5400000">
            <a:off x="12236450" y="1171999"/>
            <a:ext cx="0" cy="1313401"/>
          </a:xfrm>
          <a:prstGeom prst="line">
            <a:avLst/>
          </a:prstGeom>
          <a:ln w="38100" cmpd="sng">
            <a:solidFill>
              <a:schemeClr val="accent3"/>
            </a:solidFill>
          </a:ln>
        </p:spPr>
        <p:style>
          <a:lnRef idx="2">
            <a:schemeClr val="accent1"/>
          </a:lnRef>
          <a:fillRef idx="0">
            <a:schemeClr val="accent1"/>
          </a:fillRef>
          <a:effectRef idx="1">
            <a:schemeClr val="accent1"/>
          </a:effectRef>
          <a:fontRef idx="minor">
            <a:schemeClr val="tx1"/>
          </a:fontRef>
        </p:style>
      </p:cxnSp>
      <p:sp>
        <p:nvSpPr>
          <p:cNvPr id="8" name="Text Placeholder 4">
            <a:extLst>
              <a:ext uri="{FF2B5EF4-FFF2-40B4-BE49-F238E27FC236}">
                <a16:creationId xmlns:a16="http://schemas.microsoft.com/office/drawing/2014/main" id="{642016B6-DD84-3B4F-8061-6C2DBB5741FC}"/>
              </a:ext>
            </a:extLst>
          </p:cNvPr>
          <p:cNvSpPr>
            <a:spLocks noGrp="1"/>
          </p:cNvSpPr>
          <p:nvPr>
            <p:ph type="body" sz="quarter" idx="10" hasCustomPrompt="1"/>
          </p:nvPr>
        </p:nvSpPr>
        <p:spPr>
          <a:xfrm>
            <a:off x="3189249" y="668338"/>
            <a:ext cx="18064975" cy="982041"/>
          </a:xfrm>
        </p:spPr>
        <p:txBody>
          <a:bodyPr>
            <a:normAutofit/>
          </a:bodyPr>
          <a:lstStyle>
            <a:lvl1pPr marL="0" indent="0" algn="ctr" defTabSz="1828434" rtl="0" eaLnBrk="1" latinLnBrk="0" hangingPunct="1">
              <a:lnSpc>
                <a:spcPct val="90000"/>
              </a:lnSpc>
              <a:spcBef>
                <a:spcPts val="2000"/>
              </a:spcBef>
              <a:buFont typeface="Arial" panose="020B0604020202020204" pitchFamily="34" charset="0"/>
              <a:buNone/>
              <a:defRPr lang="en-US" sz="4800" b="0" i="0" kern="1200" baseline="0" dirty="0">
                <a:solidFill>
                  <a:schemeClr val="accent1"/>
                </a:solidFill>
                <a:effectLst/>
                <a:latin typeface="Glypha LT" panose="02000603020000020004" pitchFamily="2" charset="0"/>
                <a:ea typeface="Glypha 55 Roman" charset="0"/>
                <a:cs typeface="Glypha 55 Roman" charset="0"/>
              </a:defRPr>
            </a:lvl1pPr>
          </a:lstStyle>
          <a:p>
            <a:pPr algn="ctr">
              <a:lnSpc>
                <a:spcPct val="90000"/>
              </a:lnSpc>
            </a:pPr>
            <a:r>
              <a:rPr lang="en-US" sz="4800" dirty="0">
                <a:solidFill>
                  <a:schemeClr val="accent1"/>
                </a:solidFill>
                <a:latin typeface="Glypha LT Std" panose="02060503030505020204" pitchFamily="18" charset="0"/>
                <a:ea typeface="Glypha 55 Roman" charset="0"/>
                <a:cs typeface="Glypha 55 Roman" charset="0"/>
              </a:rPr>
              <a:t>Insert Title</a:t>
            </a:r>
          </a:p>
        </p:txBody>
      </p:sp>
    </p:spTree>
    <p:extLst>
      <p:ext uri="{BB962C8B-B14F-4D97-AF65-F5344CB8AC3E}">
        <p14:creationId xmlns:p14="http://schemas.microsoft.com/office/powerpoint/2010/main" val="20164397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Laptop 02">
    <p:spTree>
      <p:nvGrpSpPr>
        <p:cNvPr id="1" name=""/>
        <p:cNvGrpSpPr/>
        <p:nvPr/>
      </p:nvGrpSpPr>
      <p:grpSpPr>
        <a:xfrm>
          <a:off x="0" y="0"/>
          <a:ext cx="0" cy="0"/>
          <a:chOff x="0" y="0"/>
          <a:chExt cx="0" cy="0"/>
        </a:xfrm>
      </p:grpSpPr>
      <p:sp>
        <p:nvSpPr>
          <p:cNvPr id="4" name="Picture Placeholder 9"/>
          <p:cNvSpPr>
            <a:spLocks noGrp="1"/>
          </p:cNvSpPr>
          <p:nvPr>
            <p:ph type="pic" sz="quarter" idx="11"/>
          </p:nvPr>
        </p:nvSpPr>
        <p:spPr>
          <a:xfrm>
            <a:off x="0" y="3173578"/>
            <a:ext cx="24377650" cy="4945698"/>
          </a:xfrm>
          <a:noFill/>
        </p:spPr>
        <p:txBody>
          <a:bodyPr>
            <a:normAutofit/>
          </a:bodyPr>
          <a:lstStyle>
            <a:lvl1pPr marL="0" indent="0">
              <a:buNone/>
              <a:defRPr sz="2100">
                <a:solidFill>
                  <a:schemeClr val="tx1">
                    <a:lumMod val="50000"/>
                    <a:lumOff val="50000"/>
                  </a:schemeClr>
                </a:solidFill>
              </a:defRPr>
            </a:lvl1pPr>
          </a:lstStyle>
          <a:p>
            <a:endParaRPr lang="en-US"/>
          </a:p>
        </p:txBody>
      </p:sp>
      <p:cxnSp>
        <p:nvCxnSpPr>
          <p:cNvPr id="3" name="Straight Connector 2">
            <a:extLst>
              <a:ext uri="{FF2B5EF4-FFF2-40B4-BE49-F238E27FC236}">
                <a16:creationId xmlns:a16="http://schemas.microsoft.com/office/drawing/2014/main" id="{27209F64-51A2-E746-B143-F9A817A4BBC6}"/>
              </a:ext>
            </a:extLst>
          </p:cNvPr>
          <p:cNvCxnSpPr/>
          <p:nvPr userDrawn="1"/>
        </p:nvCxnSpPr>
        <p:spPr>
          <a:xfrm rot="5400000">
            <a:off x="12236450" y="1171999"/>
            <a:ext cx="0" cy="1313401"/>
          </a:xfrm>
          <a:prstGeom prst="line">
            <a:avLst/>
          </a:prstGeom>
          <a:ln w="38100" cmpd="sng">
            <a:solidFill>
              <a:schemeClr val="accent3"/>
            </a:solidFill>
          </a:ln>
        </p:spPr>
        <p:style>
          <a:lnRef idx="2">
            <a:schemeClr val="accent1"/>
          </a:lnRef>
          <a:fillRef idx="0">
            <a:schemeClr val="accent1"/>
          </a:fillRef>
          <a:effectRef idx="1">
            <a:schemeClr val="accent1"/>
          </a:effectRef>
          <a:fontRef idx="minor">
            <a:schemeClr val="tx1"/>
          </a:fontRef>
        </p:style>
      </p:cxnSp>
      <p:sp>
        <p:nvSpPr>
          <p:cNvPr id="6" name="Text Placeholder 4">
            <a:extLst>
              <a:ext uri="{FF2B5EF4-FFF2-40B4-BE49-F238E27FC236}">
                <a16:creationId xmlns:a16="http://schemas.microsoft.com/office/drawing/2014/main" id="{F31DC28F-A54A-A246-8B59-B97F0E0AA449}"/>
              </a:ext>
            </a:extLst>
          </p:cNvPr>
          <p:cNvSpPr>
            <a:spLocks noGrp="1"/>
          </p:cNvSpPr>
          <p:nvPr>
            <p:ph type="body" sz="quarter" idx="10" hasCustomPrompt="1"/>
          </p:nvPr>
        </p:nvSpPr>
        <p:spPr>
          <a:xfrm>
            <a:off x="3189249" y="668338"/>
            <a:ext cx="18064975" cy="982041"/>
          </a:xfrm>
        </p:spPr>
        <p:txBody>
          <a:bodyPr>
            <a:normAutofit/>
          </a:bodyPr>
          <a:lstStyle>
            <a:lvl1pPr marL="0" indent="0" algn="ctr" defTabSz="1828434" rtl="0" eaLnBrk="1" latinLnBrk="0" hangingPunct="1">
              <a:lnSpc>
                <a:spcPct val="90000"/>
              </a:lnSpc>
              <a:spcBef>
                <a:spcPts val="2000"/>
              </a:spcBef>
              <a:buFont typeface="Arial" panose="020B0604020202020204" pitchFamily="34" charset="0"/>
              <a:buNone/>
              <a:defRPr lang="en-US" sz="4800" b="0" i="0" kern="1200" baseline="0" dirty="0">
                <a:solidFill>
                  <a:schemeClr val="accent1"/>
                </a:solidFill>
                <a:effectLst/>
                <a:latin typeface="Glypha LT" panose="02000603020000020004" pitchFamily="2" charset="0"/>
                <a:ea typeface="Glypha 55 Roman" charset="0"/>
                <a:cs typeface="Glypha 55 Roman" charset="0"/>
              </a:defRPr>
            </a:lvl1pPr>
          </a:lstStyle>
          <a:p>
            <a:pPr algn="ctr">
              <a:lnSpc>
                <a:spcPct val="90000"/>
              </a:lnSpc>
            </a:pPr>
            <a:r>
              <a:rPr lang="en-US" sz="4800" dirty="0">
                <a:solidFill>
                  <a:schemeClr val="accent1"/>
                </a:solidFill>
                <a:latin typeface="Glypha LT Std" panose="02060503030505020204" pitchFamily="18" charset="0"/>
                <a:ea typeface="Glypha 55 Roman" charset="0"/>
                <a:cs typeface="Glypha 55 Roman" charset="0"/>
              </a:rPr>
              <a:t>Insert Title</a:t>
            </a:r>
          </a:p>
        </p:txBody>
      </p:sp>
    </p:spTree>
    <p:extLst>
      <p:ext uri="{BB962C8B-B14F-4D97-AF65-F5344CB8AC3E}">
        <p14:creationId xmlns:p14="http://schemas.microsoft.com/office/powerpoint/2010/main" val="537527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 Column Bullets with line">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A61D890F-4652-8E4A-8EFA-985195F05D3D}"/>
              </a:ext>
            </a:extLst>
          </p:cNvPr>
          <p:cNvCxnSpPr/>
          <p:nvPr userDrawn="1"/>
        </p:nvCxnSpPr>
        <p:spPr>
          <a:xfrm rot="5400000">
            <a:off x="12236450" y="1171999"/>
            <a:ext cx="0" cy="1313401"/>
          </a:xfrm>
          <a:prstGeom prst="line">
            <a:avLst/>
          </a:prstGeom>
          <a:ln w="38100" cmpd="sng">
            <a:solidFill>
              <a:schemeClr val="accent3"/>
            </a:solidFill>
          </a:ln>
        </p:spPr>
        <p:style>
          <a:lnRef idx="2">
            <a:schemeClr val="accent1"/>
          </a:lnRef>
          <a:fillRef idx="0">
            <a:schemeClr val="accent1"/>
          </a:fillRef>
          <a:effectRef idx="1">
            <a:schemeClr val="accent1"/>
          </a:effectRef>
          <a:fontRef idx="minor">
            <a:schemeClr val="tx1"/>
          </a:fontRef>
        </p:style>
      </p:cxnSp>
      <p:sp>
        <p:nvSpPr>
          <p:cNvPr id="5" name="Text Placeholder 4">
            <a:extLst>
              <a:ext uri="{FF2B5EF4-FFF2-40B4-BE49-F238E27FC236}">
                <a16:creationId xmlns:a16="http://schemas.microsoft.com/office/drawing/2014/main" id="{178B2174-CC40-C644-8234-CB079846C3F6}"/>
              </a:ext>
            </a:extLst>
          </p:cNvPr>
          <p:cNvSpPr>
            <a:spLocks noGrp="1"/>
          </p:cNvSpPr>
          <p:nvPr>
            <p:ph type="body" sz="quarter" idx="10" hasCustomPrompt="1"/>
          </p:nvPr>
        </p:nvSpPr>
        <p:spPr>
          <a:xfrm>
            <a:off x="3189249" y="668338"/>
            <a:ext cx="18064975" cy="982041"/>
          </a:xfrm>
        </p:spPr>
        <p:txBody>
          <a:bodyPr>
            <a:normAutofit/>
          </a:bodyPr>
          <a:lstStyle>
            <a:lvl1pPr marL="0" indent="0" algn="ctr" defTabSz="1828434" rtl="0" eaLnBrk="1" latinLnBrk="0" hangingPunct="1">
              <a:lnSpc>
                <a:spcPct val="90000"/>
              </a:lnSpc>
              <a:spcBef>
                <a:spcPts val="2000"/>
              </a:spcBef>
              <a:buFont typeface="Arial" panose="020B0604020202020204" pitchFamily="34" charset="0"/>
              <a:buNone/>
              <a:defRPr lang="en-US" sz="4800" b="0" i="0" kern="1200" baseline="0" dirty="0">
                <a:solidFill>
                  <a:schemeClr val="accent1"/>
                </a:solidFill>
                <a:effectLst/>
                <a:latin typeface="Glypha LT" panose="02000603020000020004" pitchFamily="2" charset="0"/>
                <a:ea typeface="Glypha 55 Roman" charset="0"/>
                <a:cs typeface="Glypha 55 Roman" charset="0"/>
              </a:defRPr>
            </a:lvl1pPr>
          </a:lstStyle>
          <a:p>
            <a:pPr algn="ctr">
              <a:lnSpc>
                <a:spcPct val="90000"/>
              </a:lnSpc>
            </a:pPr>
            <a:r>
              <a:rPr lang="en-US" sz="4800" dirty="0">
                <a:solidFill>
                  <a:schemeClr val="accent1"/>
                </a:solidFill>
                <a:latin typeface="Glypha LT Std" panose="02060503030505020204" pitchFamily="18" charset="0"/>
                <a:ea typeface="Glypha 55 Roman" charset="0"/>
                <a:cs typeface="Glypha 55 Roman" charset="0"/>
              </a:rPr>
              <a:t>Insert Title</a:t>
            </a:r>
          </a:p>
        </p:txBody>
      </p:sp>
      <p:sp>
        <p:nvSpPr>
          <p:cNvPr id="12" name="Text Placeholder 11">
            <a:extLst>
              <a:ext uri="{FF2B5EF4-FFF2-40B4-BE49-F238E27FC236}">
                <a16:creationId xmlns:a16="http://schemas.microsoft.com/office/drawing/2014/main" id="{2DE884EC-67FB-6548-A489-C36AF62EAF1B}"/>
              </a:ext>
            </a:extLst>
          </p:cNvPr>
          <p:cNvSpPr>
            <a:spLocks noGrp="1"/>
          </p:cNvSpPr>
          <p:nvPr>
            <p:ph type="body" sz="quarter" idx="11" hasCustomPrompt="1"/>
          </p:nvPr>
        </p:nvSpPr>
        <p:spPr>
          <a:xfrm>
            <a:off x="1822450" y="2956859"/>
            <a:ext cx="9756775" cy="5746750"/>
          </a:xfrm>
        </p:spPr>
        <p:txBody>
          <a:bodyPr>
            <a:normAutofit/>
          </a:bodyPr>
          <a:lstStyle>
            <a:lvl1pPr marL="457200" indent="-457200">
              <a:lnSpc>
                <a:spcPts val="5300"/>
              </a:lnSpc>
              <a:spcAft>
                <a:spcPts val="2400"/>
              </a:spcAft>
              <a:buFont typeface="Arial" panose="020B0604020202020204" pitchFamily="34" charset="0"/>
              <a:buChar char="•"/>
              <a:defRPr sz="4000" spc="0" baseline="0">
                <a:latin typeface="+mn-lt"/>
              </a:defRPr>
            </a:lvl1pPr>
          </a:lstStyle>
          <a:p>
            <a:pPr>
              <a:lnSpc>
                <a:spcPts val="5200"/>
              </a:lnSpc>
            </a:pPr>
            <a:r>
              <a:rPr lang="en-US" sz="4800" dirty="0"/>
              <a:t>Bullet point </a:t>
            </a:r>
          </a:p>
          <a:p>
            <a:pPr>
              <a:lnSpc>
                <a:spcPts val="5200"/>
              </a:lnSpc>
            </a:pPr>
            <a:r>
              <a:rPr lang="en-US" sz="4800" dirty="0"/>
              <a:t>Bullet point</a:t>
            </a:r>
          </a:p>
        </p:txBody>
      </p:sp>
      <p:sp>
        <p:nvSpPr>
          <p:cNvPr id="14" name="Text Placeholder 11">
            <a:extLst>
              <a:ext uri="{FF2B5EF4-FFF2-40B4-BE49-F238E27FC236}">
                <a16:creationId xmlns:a16="http://schemas.microsoft.com/office/drawing/2014/main" id="{593D4669-18B7-7843-8A1F-D741B0484B02}"/>
              </a:ext>
            </a:extLst>
          </p:cNvPr>
          <p:cNvSpPr>
            <a:spLocks noGrp="1"/>
          </p:cNvSpPr>
          <p:nvPr>
            <p:ph type="body" sz="quarter" idx="12" hasCustomPrompt="1"/>
          </p:nvPr>
        </p:nvSpPr>
        <p:spPr>
          <a:xfrm>
            <a:off x="12991192" y="2956859"/>
            <a:ext cx="9756775" cy="5746750"/>
          </a:xfrm>
        </p:spPr>
        <p:txBody>
          <a:bodyPr>
            <a:normAutofit/>
          </a:bodyPr>
          <a:lstStyle>
            <a:lvl1pPr marL="457200" indent="-457200">
              <a:lnSpc>
                <a:spcPts val="5300"/>
              </a:lnSpc>
              <a:spcAft>
                <a:spcPts val="2400"/>
              </a:spcAft>
              <a:buFont typeface="Arial" panose="020B0604020202020204" pitchFamily="34" charset="0"/>
              <a:buChar char="•"/>
              <a:defRPr sz="4000" baseline="0">
                <a:latin typeface="+mn-lt"/>
              </a:defRPr>
            </a:lvl1pPr>
          </a:lstStyle>
          <a:p>
            <a:pPr>
              <a:lnSpc>
                <a:spcPts val="5200"/>
              </a:lnSpc>
            </a:pPr>
            <a:r>
              <a:rPr lang="en-US" sz="4800" dirty="0"/>
              <a:t>Bullet point </a:t>
            </a:r>
          </a:p>
          <a:p>
            <a:pPr>
              <a:lnSpc>
                <a:spcPts val="5200"/>
              </a:lnSpc>
            </a:pPr>
            <a:r>
              <a:rPr lang="en-US" sz="4800" dirty="0"/>
              <a:t>Bullet point</a:t>
            </a:r>
          </a:p>
        </p:txBody>
      </p:sp>
      <p:cxnSp>
        <p:nvCxnSpPr>
          <p:cNvPr id="4" name="Straight Connector 3">
            <a:extLst>
              <a:ext uri="{FF2B5EF4-FFF2-40B4-BE49-F238E27FC236}">
                <a16:creationId xmlns:a16="http://schemas.microsoft.com/office/drawing/2014/main" id="{9EBD5EB4-CC97-4F49-A0B2-634CE40AAB58}"/>
              </a:ext>
            </a:extLst>
          </p:cNvPr>
          <p:cNvCxnSpPr/>
          <p:nvPr userDrawn="1"/>
        </p:nvCxnSpPr>
        <p:spPr>
          <a:xfrm>
            <a:off x="12254138" y="3200400"/>
            <a:ext cx="0" cy="7750629"/>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13463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Two Bar Text Subtitle">
    <p:spTree>
      <p:nvGrpSpPr>
        <p:cNvPr id="1" name=""/>
        <p:cNvGrpSpPr/>
        <p:nvPr/>
      </p:nvGrpSpPr>
      <p:grpSpPr>
        <a:xfrm>
          <a:off x="0" y="0"/>
          <a:ext cx="0" cy="0"/>
          <a:chOff x="0" y="0"/>
          <a:chExt cx="0" cy="0"/>
        </a:xfrm>
      </p:grpSpPr>
      <p:sp>
        <p:nvSpPr>
          <p:cNvPr id="14" name="Picture Placeholder 9"/>
          <p:cNvSpPr>
            <a:spLocks noGrp="1"/>
          </p:cNvSpPr>
          <p:nvPr>
            <p:ph type="pic" sz="quarter" idx="11"/>
          </p:nvPr>
        </p:nvSpPr>
        <p:spPr>
          <a:xfrm>
            <a:off x="0" y="0"/>
            <a:ext cx="24377650" cy="9673915"/>
          </a:xfrm>
          <a:noFill/>
        </p:spPr>
        <p:txBody>
          <a:bodyPr>
            <a:normAutofit/>
          </a:bodyPr>
          <a:lstStyle>
            <a:lvl1pPr marL="0" indent="0">
              <a:buNone/>
              <a:defRPr sz="2100">
                <a:solidFill>
                  <a:schemeClr val="tx1">
                    <a:lumMod val="50000"/>
                    <a:lumOff val="50000"/>
                  </a:schemeClr>
                </a:solidFill>
              </a:defRPr>
            </a:lvl1pPr>
          </a:lstStyle>
          <a:p>
            <a:endParaRPr lang="en-US"/>
          </a:p>
        </p:txBody>
      </p:sp>
    </p:spTree>
    <p:extLst>
      <p:ext uri="{BB962C8B-B14F-4D97-AF65-F5344CB8AC3E}">
        <p14:creationId xmlns:p14="http://schemas.microsoft.com/office/powerpoint/2010/main" val="36875843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iPhone 6 Mockup">
    <p:spTree>
      <p:nvGrpSpPr>
        <p:cNvPr id="1" name=""/>
        <p:cNvGrpSpPr/>
        <p:nvPr/>
      </p:nvGrpSpPr>
      <p:grpSpPr>
        <a:xfrm>
          <a:off x="0" y="0"/>
          <a:ext cx="0" cy="0"/>
          <a:chOff x="0" y="0"/>
          <a:chExt cx="0" cy="0"/>
        </a:xfrm>
      </p:grpSpPr>
      <p:sp>
        <p:nvSpPr>
          <p:cNvPr id="9" name="Picture Placeholder 17"/>
          <p:cNvSpPr>
            <a:spLocks noGrp="1"/>
          </p:cNvSpPr>
          <p:nvPr>
            <p:ph type="pic" sz="quarter" idx="14"/>
          </p:nvPr>
        </p:nvSpPr>
        <p:spPr>
          <a:xfrm>
            <a:off x="6964453" y="2909475"/>
            <a:ext cx="4106508" cy="7293622"/>
          </a:xfrm>
          <a:noFill/>
        </p:spPr>
        <p:txBody>
          <a:bodyPr rtlCol="0">
            <a:normAutofit/>
          </a:bodyPr>
          <a:lstStyle>
            <a:lvl1pPr marL="0" indent="0" algn="ctr">
              <a:buNone/>
              <a:defRPr sz="4400" b="0" i="0">
                <a:solidFill>
                  <a:schemeClr val="bg1">
                    <a:lumMod val="75000"/>
                  </a:schemeClr>
                </a:solidFill>
                <a:latin typeface="Glypha LT" panose="02000603020000020004" pitchFamily="2" charset="0"/>
                <a:cs typeface="Glypha LT" panose="02000603020000020004" pitchFamily="2" charset="0"/>
              </a:defRPr>
            </a:lvl1pPr>
          </a:lstStyle>
          <a:p>
            <a:pPr lvl="0"/>
            <a:endParaRPr lang="en-US" noProof="0" dirty="0"/>
          </a:p>
        </p:txBody>
      </p:sp>
      <p:sp>
        <p:nvSpPr>
          <p:cNvPr id="10" name="Picture Placeholder 17"/>
          <p:cNvSpPr>
            <a:spLocks noGrp="1"/>
          </p:cNvSpPr>
          <p:nvPr>
            <p:ph type="pic" sz="quarter" idx="15"/>
          </p:nvPr>
        </p:nvSpPr>
        <p:spPr>
          <a:xfrm>
            <a:off x="1841511" y="2909475"/>
            <a:ext cx="4106508" cy="7293622"/>
          </a:xfrm>
          <a:noFill/>
        </p:spPr>
        <p:txBody>
          <a:bodyPr rtlCol="0">
            <a:normAutofit/>
          </a:bodyPr>
          <a:lstStyle>
            <a:lvl1pPr marL="0" indent="0" algn="ctr">
              <a:buNone/>
              <a:defRPr sz="4400" b="0" i="0">
                <a:solidFill>
                  <a:schemeClr val="bg1">
                    <a:lumMod val="75000"/>
                  </a:schemeClr>
                </a:solidFill>
                <a:latin typeface="Glypha LT" panose="02000603020000020004" pitchFamily="2" charset="0"/>
                <a:cs typeface="Glypha LT" panose="02000603020000020004" pitchFamily="2" charset="0"/>
              </a:defRPr>
            </a:lvl1pPr>
          </a:lstStyle>
          <a:p>
            <a:pPr lvl="0"/>
            <a:endParaRPr lang="en-US" noProof="0" dirty="0"/>
          </a:p>
        </p:txBody>
      </p:sp>
      <p:cxnSp>
        <p:nvCxnSpPr>
          <p:cNvPr id="4" name="Straight Connector 3">
            <a:extLst>
              <a:ext uri="{FF2B5EF4-FFF2-40B4-BE49-F238E27FC236}">
                <a16:creationId xmlns:a16="http://schemas.microsoft.com/office/drawing/2014/main" id="{3650BB9A-041D-3D43-A0D5-92DB2AE47B64}"/>
              </a:ext>
            </a:extLst>
          </p:cNvPr>
          <p:cNvCxnSpPr/>
          <p:nvPr userDrawn="1"/>
        </p:nvCxnSpPr>
        <p:spPr>
          <a:xfrm rot="5400000">
            <a:off x="12236450" y="1171999"/>
            <a:ext cx="0" cy="1313401"/>
          </a:xfrm>
          <a:prstGeom prst="line">
            <a:avLst/>
          </a:prstGeom>
          <a:ln w="38100" cmpd="sng">
            <a:solidFill>
              <a:schemeClr val="accent3"/>
            </a:solidFill>
          </a:ln>
        </p:spPr>
        <p:style>
          <a:lnRef idx="2">
            <a:schemeClr val="accent1"/>
          </a:lnRef>
          <a:fillRef idx="0">
            <a:schemeClr val="accent1"/>
          </a:fillRef>
          <a:effectRef idx="1">
            <a:schemeClr val="accent1"/>
          </a:effectRef>
          <a:fontRef idx="minor">
            <a:schemeClr val="tx1"/>
          </a:fontRef>
        </p:style>
      </p:cxnSp>
      <p:sp>
        <p:nvSpPr>
          <p:cNvPr id="6" name="Text Placeholder 4">
            <a:extLst>
              <a:ext uri="{FF2B5EF4-FFF2-40B4-BE49-F238E27FC236}">
                <a16:creationId xmlns:a16="http://schemas.microsoft.com/office/drawing/2014/main" id="{DDE17AC3-53F7-9148-AD3E-6D00415DD858}"/>
              </a:ext>
            </a:extLst>
          </p:cNvPr>
          <p:cNvSpPr>
            <a:spLocks noGrp="1"/>
          </p:cNvSpPr>
          <p:nvPr>
            <p:ph type="body" sz="quarter" idx="10" hasCustomPrompt="1"/>
          </p:nvPr>
        </p:nvSpPr>
        <p:spPr>
          <a:xfrm>
            <a:off x="3189249" y="668338"/>
            <a:ext cx="18064975" cy="982041"/>
          </a:xfrm>
        </p:spPr>
        <p:txBody>
          <a:bodyPr>
            <a:normAutofit/>
          </a:bodyPr>
          <a:lstStyle>
            <a:lvl1pPr marL="0" indent="0" algn="ctr" defTabSz="1828434" rtl="0" eaLnBrk="1" latinLnBrk="0" hangingPunct="1">
              <a:lnSpc>
                <a:spcPct val="90000"/>
              </a:lnSpc>
              <a:spcBef>
                <a:spcPts val="2000"/>
              </a:spcBef>
              <a:buFont typeface="Arial" panose="020B0604020202020204" pitchFamily="34" charset="0"/>
              <a:buNone/>
              <a:defRPr lang="en-US" sz="4800" b="0" i="0" kern="1200" baseline="0" dirty="0">
                <a:solidFill>
                  <a:schemeClr val="accent1"/>
                </a:solidFill>
                <a:effectLst/>
                <a:latin typeface="Glypha LT" panose="02000603020000020004" pitchFamily="2" charset="0"/>
                <a:ea typeface="Glypha 55 Roman" charset="0"/>
                <a:cs typeface="Glypha 55 Roman" charset="0"/>
              </a:defRPr>
            </a:lvl1pPr>
          </a:lstStyle>
          <a:p>
            <a:pPr algn="ctr">
              <a:lnSpc>
                <a:spcPct val="90000"/>
              </a:lnSpc>
            </a:pPr>
            <a:r>
              <a:rPr lang="en-US" sz="4800" dirty="0">
                <a:solidFill>
                  <a:schemeClr val="accent1"/>
                </a:solidFill>
                <a:latin typeface="Glypha LT Std" panose="02060503030505020204" pitchFamily="18" charset="0"/>
                <a:ea typeface="Glypha 55 Roman" charset="0"/>
                <a:cs typeface="Glypha 55 Roman" charset="0"/>
              </a:rPr>
              <a:t>Insert Title</a:t>
            </a:r>
          </a:p>
        </p:txBody>
      </p:sp>
    </p:spTree>
    <p:extLst>
      <p:ext uri="{BB962C8B-B14F-4D97-AF65-F5344CB8AC3E}">
        <p14:creationId xmlns:p14="http://schemas.microsoft.com/office/powerpoint/2010/main" val="1513710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6" name="Picture Placeholder 2"/>
          <p:cNvSpPr>
            <a:spLocks noGrp="1"/>
          </p:cNvSpPr>
          <p:nvPr>
            <p:ph type="pic" sz="quarter" idx="11"/>
          </p:nvPr>
        </p:nvSpPr>
        <p:spPr>
          <a:xfrm>
            <a:off x="2469683" y="2688700"/>
            <a:ext cx="8148684" cy="4235212"/>
          </a:xfrm>
          <a:noFill/>
        </p:spPr>
        <p:txBody>
          <a:bodyPr>
            <a:normAutofit/>
          </a:bodyPr>
          <a:lstStyle>
            <a:lvl1pPr marL="0" indent="0">
              <a:buNone/>
              <a:defRPr sz="2800" b="0" i="0">
                <a:latin typeface="Glypha LT" panose="02000603020000020004" pitchFamily="2" charset="0"/>
                <a:cs typeface="Glypha LT" panose="02000603020000020004" pitchFamily="2" charset="0"/>
              </a:defRPr>
            </a:lvl1pPr>
          </a:lstStyle>
          <a:p>
            <a:endParaRPr lang="en-US" dirty="0"/>
          </a:p>
        </p:txBody>
      </p:sp>
      <p:sp>
        <p:nvSpPr>
          <p:cNvPr id="7" name="Picture Placeholder 2"/>
          <p:cNvSpPr>
            <a:spLocks noGrp="1"/>
          </p:cNvSpPr>
          <p:nvPr>
            <p:ph type="pic" sz="quarter" idx="12"/>
          </p:nvPr>
        </p:nvSpPr>
        <p:spPr>
          <a:xfrm>
            <a:off x="13432974" y="7361362"/>
            <a:ext cx="8148684" cy="4235212"/>
          </a:xfrm>
          <a:noFill/>
        </p:spPr>
        <p:txBody>
          <a:bodyPr>
            <a:normAutofit/>
          </a:bodyPr>
          <a:lstStyle>
            <a:lvl1pPr marL="0" indent="0">
              <a:buNone/>
              <a:defRPr sz="2800" b="0" i="0">
                <a:latin typeface="Glypha LT" panose="02000603020000020004" pitchFamily="2" charset="0"/>
                <a:cs typeface="Glypha LT" panose="02000603020000020004" pitchFamily="2" charset="0"/>
              </a:defRPr>
            </a:lvl1pPr>
          </a:lstStyle>
          <a:p>
            <a:endParaRPr lang="en-US" dirty="0"/>
          </a:p>
        </p:txBody>
      </p:sp>
      <p:cxnSp>
        <p:nvCxnSpPr>
          <p:cNvPr id="4" name="Straight Connector 3">
            <a:extLst>
              <a:ext uri="{FF2B5EF4-FFF2-40B4-BE49-F238E27FC236}">
                <a16:creationId xmlns:a16="http://schemas.microsoft.com/office/drawing/2014/main" id="{9037D738-0688-7C49-A559-43FA99A3AA92}"/>
              </a:ext>
            </a:extLst>
          </p:cNvPr>
          <p:cNvCxnSpPr/>
          <p:nvPr userDrawn="1"/>
        </p:nvCxnSpPr>
        <p:spPr>
          <a:xfrm rot="5400000">
            <a:off x="12236450" y="1171999"/>
            <a:ext cx="0" cy="1313401"/>
          </a:xfrm>
          <a:prstGeom prst="line">
            <a:avLst/>
          </a:prstGeom>
          <a:ln w="38100" cmpd="sng">
            <a:solidFill>
              <a:schemeClr val="accent3"/>
            </a:solidFill>
          </a:ln>
        </p:spPr>
        <p:style>
          <a:lnRef idx="2">
            <a:schemeClr val="accent1"/>
          </a:lnRef>
          <a:fillRef idx="0">
            <a:schemeClr val="accent1"/>
          </a:fillRef>
          <a:effectRef idx="1">
            <a:schemeClr val="accent1"/>
          </a:effectRef>
          <a:fontRef idx="minor">
            <a:schemeClr val="tx1"/>
          </a:fontRef>
        </p:style>
      </p:cxnSp>
      <p:sp>
        <p:nvSpPr>
          <p:cNvPr id="8" name="Text Placeholder 4">
            <a:extLst>
              <a:ext uri="{FF2B5EF4-FFF2-40B4-BE49-F238E27FC236}">
                <a16:creationId xmlns:a16="http://schemas.microsoft.com/office/drawing/2014/main" id="{0A3BB681-3833-3742-99A7-51055F3EAFC7}"/>
              </a:ext>
            </a:extLst>
          </p:cNvPr>
          <p:cNvSpPr>
            <a:spLocks noGrp="1"/>
          </p:cNvSpPr>
          <p:nvPr>
            <p:ph type="body" sz="quarter" idx="10" hasCustomPrompt="1"/>
          </p:nvPr>
        </p:nvSpPr>
        <p:spPr>
          <a:xfrm>
            <a:off x="3189249" y="668338"/>
            <a:ext cx="18064975" cy="982041"/>
          </a:xfrm>
        </p:spPr>
        <p:txBody>
          <a:bodyPr>
            <a:normAutofit/>
          </a:bodyPr>
          <a:lstStyle>
            <a:lvl1pPr marL="0" indent="0" algn="ctr" defTabSz="1828434" rtl="0" eaLnBrk="1" latinLnBrk="0" hangingPunct="1">
              <a:lnSpc>
                <a:spcPct val="90000"/>
              </a:lnSpc>
              <a:spcBef>
                <a:spcPts val="2000"/>
              </a:spcBef>
              <a:buFont typeface="Arial" panose="020B0604020202020204" pitchFamily="34" charset="0"/>
              <a:buNone/>
              <a:defRPr lang="en-US" sz="4800" b="0" i="0" kern="1200" baseline="0" dirty="0">
                <a:solidFill>
                  <a:schemeClr val="accent1"/>
                </a:solidFill>
                <a:effectLst/>
                <a:latin typeface="Glypha LT" panose="02000603020000020004" pitchFamily="2" charset="0"/>
                <a:ea typeface="Glypha 55 Roman" charset="0"/>
                <a:cs typeface="Glypha 55 Roman" charset="0"/>
              </a:defRPr>
            </a:lvl1pPr>
          </a:lstStyle>
          <a:p>
            <a:pPr algn="ctr">
              <a:lnSpc>
                <a:spcPct val="90000"/>
              </a:lnSpc>
            </a:pPr>
            <a:r>
              <a:rPr lang="en-US" sz="4800" dirty="0">
                <a:solidFill>
                  <a:schemeClr val="accent1"/>
                </a:solidFill>
                <a:latin typeface="Glypha LT Std" panose="02060503030505020204" pitchFamily="18" charset="0"/>
                <a:ea typeface="Glypha 55 Roman" charset="0"/>
                <a:cs typeface="Glypha 55 Roman" charset="0"/>
              </a:rPr>
              <a:t>Insert Title</a:t>
            </a:r>
          </a:p>
        </p:txBody>
      </p:sp>
    </p:spTree>
    <p:extLst>
      <p:ext uri="{BB962C8B-B14F-4D97-AF65-F5344CB8AC3E}">
        <p14:creationId xmlns:p14="http://schemas.microsoft.com/office/powerpoint/2010/main" val="10960703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Timeline">
    <p:spTree>
      <p:nvGrpSpPr>
        <p:cNvPr id="1" name=""/>
        <p:cNvGrpSpPr/>
        <p:nvPr/>
      </p:nvGrpSpPr>
      <p:grpSpPr>
        <a:xfrm>
          <a:off x="0" y="0"/>
          <a:ext cx="0" cy="0"/>
          <a:chOff x="0" y="0"/>
          <a:chExt cx="0" cy="0"/>
        </a:xfrm>
      </p:grpSpPr>
      <p:sp>
        <p:nvSpPr>
          <p:cNvPr id="6" name="Picture Placeholder 2"/>
          <p:cNvSpPr>
            <a:spLocks noGrp="1"/>
          </p:cNvSpPr>
          <p:nvPr>
            <p:ph type="pic" sz="quarter" idx="11"/>
          </p:nvPr>
        </p:nvSpPr>
        <p:spPr>
          <a:xfrm>
            <a:off x="2469683" y="858054"/>
            <a:ext cx="8148684" cy="4235212"/>
          </a:xfrm>
          <a:noFill/>
        </p:spPr>
        <p:txBody>
          <a:bodyPr>
            <a:normAutofit/>
          </a:bodyPr>
          <a:lstStyle>
            <a:lvl1pPr marL="0" indent="0">
              <a:buNone/>
              <a:defRPr sz="2800" b="0" i="0">
                <a:latin typeface="Glypha LT" panose="02000603020000020004" pitchFamily="2" charset="0"/>
                <a:cs typeface="Glypha LT" panose="02000603020000020004" pitchFamily="2" charset="0"/>
              </a:defRPr>
            </a:lvl1pPr>
          </a:lstStyle>
          <a:p>
            <a:endParaRPr lang="en-US" dirty="0"/>
          </a:p>
        </p:txBody>
      </p:sp>
      <p:sp>
        <p:nvSpPr>
          <p:cNvPr id="7" name="Picture Placeholder 2"/>
          <p:cNvSpPr>
            <a:spLocks noGrp="1"/>
          </p:cNvSpPr>
          <p:nvPr>
            <p:ph type="pic" sz="quarter" idx="12"/>
          </p:nvPr>
        </p:nvSpPr>
        <p:spPr>
          <a:xfrm>
            <a:off x="13290040" y="6148403"/>
            <a:ext cx="8148684" cy="4235212"/>
          </a:xfrm>
          <a:noFill/>
        </p:spPr>
        <p:txBody>
          <a:bodyPr>
            <a:normAutofit/>
          </a:bodyPr>
          <a:lstStyle>
            <a:lvl1pPr marL="0" indent="0">
              <a:buNone/>
              <a:defRPr sz="2800" b="0" i="0">
                <a:latin typeface="Glypha LT" panose="02000603020000020004" pitchFamily="2" charset="0"/>
                <a:cs typeface="Glypha LT" panose="02000603020000020004" pitchFamily="2" charset="0"/>
              </a:defRPr>
            </a:lvl1pPr>
          </a:lstStyle>
          <a:p>
            <a:endParaRPr lang="en-US" dirty="0"/>
          </a:p>
        </p:txBody>
      </p:sp>
      <p:cxnSp>
        <p:nvCxnSpPr>
          <p:cNvPr id="4" name="Straight Connector 3">
            <a:extLst>
              <a:ext uri="{FF2B5EF4-FFF2-40B4-BE49-F238E27FC236}">
                <a16:creationId xmlns:a16="http://schemas.microsoft.com/office/drawing/2014/main" id="{6335E477-9839-EC47-A648-4A3A8EA233C4}"/>
              </a:ext>
            </a:extLst>
          </p:cNvPr>
          <p:cNvCxnSpPr/>
          <p:nvPr userDrawn="1"/>
        </p:nvCxnSpPr>
        <p:spPr>
          <a:xfrm rot="5400000">
            <a:off x="12236450" y="1171999"/>
            <a:ext cx="0" cy="1313401"/>
          </a:xfrm>
          <a:prstGeom prst="line">
            <a:avLst/>
          </a:prstGeom>
          <a:ln w="38100" cmpd="sng">
            <a:solidFill>
              <a:schemeClr val="accent3"/>
            </a:solidFill>
          </a:ln>
        </p:spPr>
        <p:style>
          <a:lnRef idx="2">
            <a:schemeClr val="accent1"/>
          </a:lnRef>
          <a:fillRef idx="0">
            <a:schemeClr val="accent1"/>
          </a:fillRef>
          <a:effectRef idx="1">
            <a:schemeClr val="accent1"/>
          </a:effectRef>
          <a:fontRef idx="minor">
            <a:schemeClr val="tx1"/>
          </a:fontRef>
        </p:style>
      </p:cxnSp>
      <p:sp>
        <p:nvSpPr>
          <p:cNvPr id="8" name="Text Placeholder 4">
            <a:extLst>
              <a:ext uri="{FF2B5EF4-FFF2-40B4-BE49-F238E27FC236}">
                <a16:creationId xmlns:a16="http://schemas.microsoft.com/office/drawing/2014/main" id="{95A7CAD0-54E5-BD4A-B61B-1934071B8927}"/>
              </a:ext>
            </a:extLst>
          </p:cNvPr>
          <p:cNvSpPr>
            <a:spLocks noGrp="1"/>
          </p:cNvSpPr>
          <p:nvPr>
            <p:ph type="body" sz="quarter" idx="10" hasCustomPrompt="1"/>
          </p:nvPr>
        </p:nvSpPr>
        <p:spPr>
          <a:xfrm>
            <a:off x="3189249" y="668338"/>
            <a:ext cx="18064975" cy="982041"/>
          </a:xfrm>
        </p:spPr>
        <p:txBody>
          <a:bodyPr>
            <a:normAutofit/>
          </a:bodyPr>
          <a:lstStyle>
            <a:lvl1pPr marL="0" indent="0" algn="ctr" defTabSz="1828434" rtl="0" eaLnBrk="1" latinLnBrk="0" hangingPunct="1">
              <a:lnSpc>
                <a:spcPct val="90000"/>
              </a:lnSpc>
              <a:spcBef>
                <a:spcPts val="2000"/>
              </a:spcBef>
              <a:buFont typeface="Arial" panose="020B0604020202020204" pitchFamily="34" charset="0"/>
              <a:buNone/>
              <a:defRPr lang="en-US" sz="4800" b="0" i="0" kern="1200" baseline="0" dirty="0">
                <a:solidFill>
                  <a:schemeClr val="accent1"/>
                </a:solidFill>
                <a:effectLst/>
                <a:latin typeface="Glypha LT" panose="02000603020000020004" pitchFamily="2" charset="0"/>
                <a:ea typeface="Glypha 55 Roman" charset="0"/>
                <a:cs typeface="Glypha 55 Roman" charset="0"/>
              </a:defRPr>
            </a:lvl1pPr>
          </a:lstStyle>
          <a:p>
            <a:pPr algn="ctr">
              <a:lnSpc>
                <a:spcPct val="90000"/>
              </a:lnSpc>
            </a:pPr>
            <a:r>
              <a:rPr lang="en-US" sz="4800" dirty="0">
                <a:solidFill>
                  <a:schemeClr val="accent1"/>
                </a:solidFill>
                <a:latin typeface="Glypha LT Std" panose="02060503030505020204" pitchFamily="18" charset="0"/>
                <a:ea typeface="Glypha 55 Roman" charset="0"/>
                <a:cs typeface="Glypha 55 Roman" charset="0"/>
              </a:rPr>
              <a:t>Insert Title</a:t>
            </a:r>
          </a:p>
        </p:txBody>
      </p:sp>
    </p:spTree>
    <p:extLst>
      <p:ext uri="{BB962C8B-B14F-4D97-AF65-F5344CB8AC3E}">
        <p14:creationId xmlns:p14="http://schemas.microsoft.com/office/powerpoint/2010/main" val="268140048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_Timeline">
    <p:spTree>
      <p:nvGrpSpPr>
        <p:cNvPr id="1" name=""/>
        <p:cNvGrpSpPr/>
        <p:nvPr/>
      </p:nvGrpSpPr>
      <p:grpSpPr>
        <a:xfrm>
          <a:off x="0" y="0"/>
          <a:ext cx="0" cy="0"/>
          <a:chOff x="0" y="0"/>
          <a:chExt cx="0" cy="0"/>
        </a:xfrm>
      </p:grpSpPr>
      <p:sp>
        <p:nvSpPr>
          <p:cNvPr id="6" name="Picture Placeholder 2"/>
          <p:cNvSpPr>
            <a:spLocks noGrp="1"/>
          </p:cNvSpPr>
          <p:nvPr>
            <p:ph type="pic" sz="quarter" idx="11"/>
          </p:nvPr>
        </p:nvSpPr>
        <p:spPr>
          <a:xfrm>
            <a:off x="2469683" y="5415879"/>
            <a:ext cx="8148684" cy="4235212"/>
          </a:xfrm>
          <a:noFill/>
        </p:spPr>
        <p:txBody>
          <a:bodyPr>
            <a:normAutofit/>
          </a:bodyPr>
          <a:lstStyle>
            <a:lvl1pPr marL="0" indent="0">
              <a:buNone/>
              <a:defRPr sz="2800" b="0" i="0">
                <a:latin typeface="Glypha LT" panose="02000603020000020004" pitchFamily="2" charset="0"/>
                <a:cs typeface="Glypha LT" panose="02000603020000020004" pitchFamily="2" charset="0"/>
              </a:defRPr>
            </a:lvl1pPr>
          </a:lstStyle>
          <a:p>
            <a:endParaRPr lang="en-US" dirty="0"/>
          </a:p>
        </p:txBody>
      </p:sp>
      <p:cxnSp>
        <p:nvCxnSpPr>
          <p:cNvPr id="3" name="Straight Connector 2">
            <a:extLst>
              <a:ext uri="{FF2B5EF4-FFF2-40B4-BE49-F238E27FC236}">
                <a16:creationId xmlns:a16="http://schemas.microsoft.com/office/drawing/2014/main" id="{3219B6AB-997C-C548-B93A-9F00671F13A9}"/>
              </a:ext>
            </a:extLst>
          </p:cNvPr>
          <p:cNvCxnSpPr/>
          <p:nvPr userDrawn="1"/>
        </p:nvCxnSpPr>
        <p:spPr>
          <a:xfrm rot="5400000">
            <a:off x="12236450" y="1171999"/>
            <a:ext cx="0" cy="1313401"/>
          </a:xfrm>
          <a:prstGeom prst="line">
            <a:avLst/>
          </a:prstGeom>
          <a:ln w="38100" cmpd="sng">
            <a:solidFill>
              <a:schemeClr val="accent3"/>
            </a:solidFill>
          </a:ln>
        </p:spPr>
        <p:style>
          <a:lnRef idx="2">
            <a:schemeClr val="accent1"/>
          </a:lnRef>
          <a:fillRef idx="0">
            <a:schemeClr val="accent1"/>
          </a:fillRef>
          <a:effectRef idx="1">
            <a:schemeClr val="accent1"/>
          </a:effectRef>
          <a:fontRef idx="minor">
            <a:schemeClr val="tx1"/>
          </a:fontRef>
        </p:style>
      </p:cxnSp>
      <p:sp>
        <p:nvSpPr>
          <p:cNvPr id="5" name="Text Placeholder 4">
            <a:extLst>
              <a:ext uri="{FF2B5EF4-FFF2-40B4-BE49-F238E27FC236}">
                <a16:creationId xmlns:a16="http://schemas.microsoft.com/office/drawing/2014/main" id="{347456CD-3969-2843-9C1C-C0FE87BE4FC9}"/>
              </a:ext>
            </a:extLst>
          </p:cNvPr>
          <p:cNvSpPr>
            <a:spLocks noGrp="1"/>
          </p:cNvSpPr>
          <p:nvPr>
            <p:ph type="body" sz="quarter" idx="10" hasCustomPrompt="1"/>
          </p:nvPr>
        </p:nvSpPr>
        <p:spPr>
          <a:xfrm>
            <a:off x="3189249" y="668338"/>
            <a:ext cx="18064975" cy="982041"/>
          </a:xfrm>
        </p:spPr>
        <p:txBody>
          <a:bodyPr>
            <a:normAutofit/>
          </a:bodyPr>
          <a:lstStyle>
            <a:lvl1pPr marL="0" indent="0" algn="ctr" defTabSz="1828434" rtl="0" eaLnBrk="1" latinLnBrk="0" hangingPunct="1">
              <a:lnSpc>
                <a:spcPct val="90000"/>
              </a:lnSpc>
              <a:spcBef>
                <a:spcPts val="2000"/>
              </a:spcBef>
              <a:buFont typeface="Arial" panose="020B0604020202020204" pitchFamily="34" charset="0"/>
              <a:buNone/>
              <a:defRPr lang="en-US" sz="4800" b="0" i="0" kern="1200" baseline="0" dirty="0">
                <a:solidFill>
                  <a:schemeClr val="accent1"/>
                </a:solidFill>
                <a:effectLst/>
                <a:latin typeface="Glypha LT" panose="02000603020000020004" pitchFamily="2" charset="0"/>
                <a:ea typeface="Glypha 55 Roman" charset="0"/>
                <a:cs typeface="Glypha 55 Roman" charset="0"/>
              </a:defRPr>
            </a:lvl1pPr>
          </a:lstStyle>
          <a:p>
            <a:pPr algn="ctr">
              <a:lnSpc>
                <a:spcPct val="90000"/>
              </a:lnSpc>
            </a:pPr>
            <a:r>
              <a:rPr lang="en-US" sz="4800" dirty="0">
                <a:solidFill>
                  <a:schemeClr val="accent1"/>
                </a:solidFill>
                <a:latin typeface="Glypha LT Std" panose="02060503030505020204" pitchFamily="18" charset="0"/>
                <a:ea typeface="Glypha 55 Roman" charset="0"/>
                <a:cs typeface="Glypha 55 Roman" charset="0"/>
              </a:rPr>
              <a:t>Insert Title</a:t>
            </a:r>
          </a:p>
        </p:txBody>
      </p:sp>
    </p:spTree>
    <p:extLst>
      <p:ext uri="{BB962C8B-B14F-4D97-AF65-F5344CB8AC3E}">
        <p14:creationId xmlns:p14="http://schemas.microsoft.com/office/powerpoint/2010/main" val="205122513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Website Mockup">
    <p:spTree>
      <p:nvGrpSpPr>
        <p:cNvPr id="1" name=""/>
        <p:cNvGrpSpPr/>
        <p:nvPr/>
      </p:nvGrpSpPr>
      <p:grpSpPr>
        <a:xfrm>
          <a:off x="0" y="0"/>
          <a:ext cx="0" cy="0"/>
          <a:chOff x="0" y="0"/>
          <a:chExt cx="0" cy="0"/>
        </a:xfrm>
      </p:grpSpPr>
      <p:sp>
        <p:nvSpPr>
          <p:cNvPr id="6" name="Picture Placeholder 2"/>
          <p:cNvSpPr>
            <a:spLocks noGrp="1"/>
          </p:cNvSpPr>
          <p:nvPr>
            <p:ph type="pic" sz="quarter" idx="11"/>
          </p:nvPr>
        </p:nvSpPr>
        <p:spPr>
          <a:xfrm>
            <a:off x="4047197" y="2491114"/>
            <a:ext cx="4500308" cy="7993056"/>
          </a:xfrm>
          <a:noFill/>
        </p:spPr>
        <p:txBody>
          <a:bodyPr>
            <a:normAutofit/>
          </a:bodyPr>
          <a:lstStyle>
            <a:lvl1pPr marL="0" indent="0">
              <a:buNone/>
              <a:defRPr sz="2800" b="0" i="0">
                <a:latin typeface="Glypha LT" panose="02000603020000020004" pitchFamily="2" charset="0"/>
                <a:cs typeface="Glypha LT" panose="02000603020000020004" pitchFamily="2" charset="0"/>
              </a:defRPr>
            </a:lvl1pPr>
          </a:lstStyle>
          <a:p>
            <a:endParaRPr lang="en-US" dirty="0"/>
          </a:p>
        </p:txBody>
      </p:sp>
      <p:cxnSp>
        <p:nvCxnSpPr>
          <p:cNvPr id="3" name="Straight Connector 2">
            <a:extLst>
              <a:ext uri="{FF2B5EF4-FFF2-40B4-BE49-F238E27FC236}">
                <a16:creationId xmlns:a16="http://schemas.microsoft.com/office/drawing/2014/main" id="{A0B08634-28C9-D148-80D3-09BC3EE1AF64}"/>
              </a:ext>
            </a:extLst>
          </p:cNvPr>
          <p:cNvCxnSpPr/>
          <p:nvPr userDrawn="1"/>
        </p:nvCxnSpPr>
        <p:spPr>
          <a:xfrm rot="5400000">
            <a:off x="12236450" y="1171999"/>
            <a:ext cx="0" cy="1313401"/>
          </a:xfrm>
          <a:prstGeom prst="line">
            <a:avLst/>
          </a:prstGeom>
          <a:ln w="38100" cmpd="sng">
            <a:solidFill>
              <a:schemeClr val="accent3"/>
            </a:solidFill>
          </a:ln>
        </p:spPr>
        <p:style>
          <a:lnRef idx="2">
            <a:schemeClr val="accent1"/>
          </a:lnRef>
          <a:fillRef idx="0">
            <a:schemeClr val="accent1"/>
          </a:fillRef>
          <a:effectRef idx="1">
            <a:schemeClr val="accent1"/>
          </a:effectRef>
          <a:fontRef idx="minor">
            <a:schemeClr val="tx1"/>
          </a:fontRef>
        </p:style>
      </p:cxnSp>
      <p:sp>
        <p:nvSpPr>
          <p:cNvPr id="5" name="Text Placeholder 4">
            <a:extLst>
              <a:ext uri="{FF2B5EF4-FFF2-40B4-BE49-F238E27FC236}">
                <a16:creationId xmlns:a16="http://schemas.microsoft.com/office/drawing/2014/main" id="{9370D1A2-B4D5-8A4E-83C9-E81898C530DA}"/>
              </a:ext>
            </a:extLst>
          </p:cNvPr>
          <p:cNvSpPr>
            <a:spLocks noGrp="1"/>
          </p:cNvSpPr>
          <p:nvPr>
            <p:ph type="body" sz="quarter" idx="10" hasCustomPrompt="1"/>
          </p:nvPr>
        </p:nvSpPr>
        <p:spPr>
          <a:xfrm>
            <a:off x="3189249" y="668338"/>
            <a:ext cx="18064975" cy="982041"/>
          </a:xfrm>
        </p:spPr>
        <p:txBody>
          <a:bodyPr>
            <a:normAutofit/>
          </a:bodyPr>
          <a:lstStyle>
            <a:lvl1pPr marL="0" indent="0" algn="ctr" defTabSz="1828434" rtl="0" eaLnBrk="1" latinLnBrk="0" hangingPunct="1">
              <a:lnSpc>
                <a:spcPct val="90000"/>
              </a:lnSpc>
              <a:spcBef>
                <a:spcPts val="2000"/>
              </a:spcBef>
              <a:buFont typeface="Arial" panose="020B0604020202020204" pitchFamily="34" charset="0"/>
              <a:buNone/>
              <a:defRPr lang="en-US" sz="4800" b="0" i="0" kern="1200" baseline="0" dirty="0">
                <a:solidFill>
                  <a:schemeClr val="accent1"/>
                </a:solidFill>
                <a:effectLst/>
                <a:latin typeface="Glypha LT" panose="02000603020000020004" pitchFamily="2" charset="0"/>
                <a:ea typeface="Glypha 55 Roman" charset="0"/>
                <a:cs typeface="Glypha 55 Roman" charset="0"/>
              </a:defRPr>
            </a:lvl1pPr>
          </a:lstStyle>
          <a:p>
            <a:pPr algn="ctr">
              <a:lnSpc>
                <a:spcPct val="90000"/>
              </a:lnSpc>
            </a:pPr>
            <a:r>
              <a:rPr lang="en-US" sz="4800" dirty="0">
                <a:solidFill>
                  <a:schemeClr val="accent1"/>
                </a:solidFill>
                <a:latin typeface="Glypha LT Std" panose="02060503030505020204" pitchFamily="18" charset="0"/>
                <a:ea typeface="Glypha 55 Roman" charset="0"/>
                <a:cs typeface="Glypha 55 Roman" charset="0"/>
              </a:rPr>
              <a:t>Insert Title</a:t>
            </a:r>
          </a:p>
        </p:txBody>
      </p:sp>
    </p:spTree>
    <p:extLst>
      <p:ext uri="{BB962C8B-B14F-4D97-AF65-F5344CB8AC3E}">
        <p14:creationId xmlns:p14="http://schemas.microsoft.com/office/powerpoint/2010/main" val="311355416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Graph">
    <p:spTree>
      <p:nvGrpSpPr>
        <p:cNvPr id="1" name=""/>
        <p:cNvGrpSpPr/>
        <p:nvPr/>
      </p:nvGrpSpPr>
      <p:grpSpPr>
        <a:xfrm>
          <a:off x="0" y="0"/>
          <a:ext cx="0" cy="0"/>
          <a:chOff x="0" y="0"/>
          <a:chExt cx="0" cy="0"/>
        </a:xfrm>
      </p:grpSpPr>
      <p:sp>
        <p:nvSpPr>
          <p:cNvPr id="4" name="Picture Placeholder 13"/>
          <p:cNvSpPr>
            <a:spLocks noGrp="1"/>
          </p:cNvSpPr>
          <p:nvPr>
            <p:ph type="pic" sz="quarter" idx="11"/>
          </p:nvPr>
        </p:nvSpPr>
        <p:spPr>
          <a:xfrm>
            <a:off x="0" y="2960147"/>
            <a:ext cx="24377650" cy="3657600"/>
          </a:xfrm>
          <a:prstGeom prst="rect">
            <a:avLst/>
          </a:prstGeom>
        </p:spPr>
        <p:txBody>
          <a:bodyPr>
            <a:normAutofit/>
          </a:bodyPr>
          <a:lstStyle>
            <a:lvl1pPr marL="0" marR="0" indent="0" algn="l" defTabSz="1828434" rtl="0" eaLnBrk="1" fontAlgn="auto" latinLnBrk="0" hangingPunct="1">
              <a:lnSpc>
                <a:spcPct val="90000"/>
              </a:lnSpc>
              <a:spcBef>
                <a:spcPts val="2000"/>
              </a:spcBef>
              <a:spcAft>
                <a:spcPts val="0"/>
              </a:spcAft>
              <a:buClrTx/>
              <a:buSzTx/>
              <a:buFont typeface="Arial" panose="020B0604020202020204" pitchFamily="34" charset="0"/>
              <a:buNone/>
              <a:tabLst/>
              <a:defRPr sz="2800" b="0" i="0">
                <a:latin typeface="Glypha LT" panose="02000603020000020004" pitchFamily="2" charset="0"/>
                <a:cs typeface="Glypha LT" panose="02000603020000020004" pitchFamily="2" charset="0"/>
              </a:defRPr>
            </a:lvl1pPr>
          </a:lstStyle>
          <a:p>
            <a:endParaRPr lang="en-US" dirty="0"/>
          </a:p>
        </p:txBody>
      </p:sp>
      <p:cxnSp>
        <p:nvCxnSpPr>
          <p:cNvPr id="3" name="Straight Connector 2">
            <a:extLst>
              <a:ext uri="{FF2B5EF4-FFF2-40B4-BE49-F238E27FC236}">
                <a16:creationId xmlns:a16="http://schemas.microsoft.com/office/drawing/2014/main" id="{0785F3DA-58BF-304C-B6DB-654AF1A2E361}"/>
              </a:ext>
            </a:extLst>
          </p:cNvPr>
          <p:cNvCxnSpPr/>
          <p:nvPr userDrawn="1"/>
        </p:nvCxnSpPr>
        <p:spPr>
          <a:xfrm rot="5400000">
            <a:off x="12236450" y="1171999"/>
            <a:ext cx="0" cy="1313401"/>
          </a:xfrm>
          <a:prstGeom prst="line">
            <a:avLst/>
          </a:prstGeom>
          <a:ln w="38100" cmpd="sng">
            <a:solidFill>
              <a:schemeClr val="accent3"/>
            </a:solidFill>
          </a:ln>
        </p:spPr>
        <p:style>
          <a:lnRef idx="2">
            <a:schemeClr val="accent1"/>
          </a:lnRef>
          <a:fillRef idx="0">
            <a:schemeClr val="accent1"/>
          </a:fillRef>
          <a:effectRef idx="1">
            <a:schemeClr val="accent1"/>
          </a:effectRef>
          <a:fontRef idx="minor">
            <a:schemeClr val="tx1"/>
          </a:fontRef>
        </p:style>
      </p:cxnSp>
      <p:sp>
        <p:nvSpPr>
          <p:cNvPr id="6" name="Text Placeholder 4">
            <a:extLst>
              <a:ext uri="{FF2B5EF4-FFF2-40B4-BE49-F238E27FC236}">
                <a16:creationId xmlns:a16="http://schemas.microsoft.com/office/drawing/2014/main" id="{7E971B38-35A0-7845-BCC8-F098A0E62963}"/>
              </a:ext>
            </a:extLst>
          </p:cNvPr>
          <p:cNvSpPr>
            <a:spLocks noGrp="1"/>
          </p:cNvSpPr>
          <p:nvPr>
            <p:ph type="body" sz="quarter" idx="10" hasCustomPrompt="1"/>
          </p:nvPr>
        </p:nvSpPr>
        <p:spPr>
          <a:xfrm>
            <a:off x="3189249" y="668338"/>
            <a:ext cx="18064975" cy="982041"/>
          </a:xfrm>
        </p:spPr>
        <p:txBody>
          <a:bodyPr>
            <a:normAutofit/>
          </a:bodyPr>
          <a:lstStyle>
            <a:lvl1pPr marL="0" indent="0" algn="ctr" defTabSz="1828434" rtl="0" eaLnBrk="1" latinLnBrk="0" hangingPunct="1">
              <a:lnSpc>
                <a:spcPct val="90000"/>
              </a:lnSpc>
              <a:spcBef>
                <a:spcPts val="2000"/>
              </a:spcBef>
              <a:buFont typeface="Arial" panose="020B0604020202020204" pitchFamily="34" charset="0"/>
              <a:buNone/>
              <a:defRPr lang="en-US" sz="4800" b="0" i="0" kern="1200" baseline="0" dirty="0">
                <a:solidFill>
                  <a:schemeClr val="accent1"/>
                </a:solidFill>
                <a:effectLst/>
                <a:latin typeface="Glypha LT" panose="02000603020000020004" pitchFamily="2" charset="0"/>
                <a:ea typeface="Glypha 55 Roman" charset="0"/>
                <a:cs typeface="Glypha 55 Roman" charset="0"/>
              </a:defRPr>
            </a:lvl1pPr>
          </a:lstStyle>
          <a:p>
            <a:pPr algn="ctr">
              <a:lnSpc>
                <a:spcPct val="90000"/>
              </a:lnSpc>
            </a:pPr>
            <a:r>
              <a:rPr lang="en-US" sz="4800" dirty="0">
                <a:solidFill>
                  <a:schemeClr val="accent1"/>
                </a:solidFill>
                <a:latin typeface="Glypha LT Std" panose="02060503030505020204" pitchFamily="18" charset="0"/>
                <a:ea typeface="Glypha 55 Roman" charset="0"/>
                <a:cs typeface="Glypha 55 Roman" charset="0"/>
              </a:rPr>
              <a:t>Insert Title</a:t>
            </a:r>
          </a:p>
        </p:txBody>
      </p:sp>
    </p:spTree>
    <p:extLst>
      <p:ext uri="{BB962C8B-B14F-4D97-AF65-F5344CB8AC3E}">
        <p14:creationId xmlns:p14="http://schemas.microsoft.com/office/powerpoint/2010/main" val="18784127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7_Big Image Placeholder">
    <p:spTree>
      <p:nvGrpSpPr>
        <p:cNvPr id="1" name=""/>
        <p:cNvGrpSpPr/>
        <p:nvPr/>
      </p:nvGrpSpPr>
      <p:grpSpPr>
        <a:xfrm>
          <a:off x="0" y="0"/>
          <a:ext cx="0" cy="0"/>
          <a:chOff x="0" y="0"/>
          <a:chExt cx="0" cy="0"/>
        </a:xfrm>
      </p:grpSpPr>
      <p:sp>
        <p:nvSpPr>
          <p:cNvPr id="11" name="Picture Placeholder 2"/>
          <p:cNvSpPr>
            <a:spLocks noGrp="1"/>
          </p:cNvSpPr>
          <p:nvPr>
            <p:ph type="pic" sz="quarter" idx="13"/>
          </p:nvPr>
        </p:nvSpPr>
        <p:spPr>
          <a:xfrm>
            <a:off x="1748622" y="3048000"/>
            <a:ext cx="6710296" cy="8071556"/>
          </a:xfrm>
        </p:spPr>
        <p:txBody>
          <a:bodyPr rtlCol="0">
            <a:normAutofit/>
          </a:bodyPr>
          <a:lstStyle>
            <a:lvl1pPr marL="0" indent="0">
              <a:buNone/>
              <a:defRPr sz="2000">
                <a:latin typeface="Calibri Light"/>
                <a:cs typeface="Calibri Light"/>
              </a:defRPr>
            </a:lvl1pPr>
          </a:lstStyle>
          <a:p>
            <a:pPr lvl="0"/>
            <a:endParaRPr lang="en-US" noProof="0" dirty="0"/>
          </a:p>
        </p:txBody>
      </p:sp>
      <p:sp>
        <p:nvSpPr>
          <p:cNvPr id="12" name="Picture Placeholder 2"/>
          <p:cNvSpPr>
            <a:spLocks noGrp="1"/>
          </p:cNvSpPr>
          <p:nvPr>
            <p:ph type="pic" sz="quarter" idx="14"/>
          </p:nvPr>
        </p:nvSpPr>
        <p:spPr>
          <a:xfrm>
            <a:off x="8933425" y="3048000"/>
            <a:ext cx="6710296" cy="8071556"/>
          </a:xfrm>
        </p:spPr>
        <p:txBody>
          <a:bodyPr rtlCol="0">
            <a:normAutofit/>
          </a:bodyPr>
          <a:lstStyle>
            <a:lvl1pPr marL="0" indent="0">
              <a:buNone/>
              <a:defRPr sz="2000">
                <a:latin typeface="Calibri Light"/>
                <a:cs typeface="Calibri Light"/>
              </a:defRPr>
            </a:lvl1pPr>
          </a:lstStyle>
          <a:p>
            <a:pPr lvl="0"/>
            <a:endParaRPr lang="en-US" noProof="0" dirty="0"/>
          </a:p>
        </p:txBody>
      </p:sp>
      <p:sp>
        <p:nvSpPr>
          <p:cNvPr id="13" name="Picture Placeholder 2"/>
          <p:cNvSpPr>
            <a:spLocks noGrp="1"/>
          </p:cNvSpPr>
          <p:nvPr>
            <p:ph type="pic" sz="quarter" idx="15"/>
          </p:nvPr>
        </p:nvSpPr>
        <p:spPr>
          <a:xfrm>
            <a:off x="16115233" y="3048000"/>
            <a:ext cx="6710296" cy="8071556"/>
          </a:xfrm>
        </p:spPr>
        <p:txBody>
          <a:bodyPr rtlCol="0">
            <a:normAutofit/>
          </a:bodyPr>
          <a:lstStyle>
            <a:lvl1pPr marL="0" indent="0">
              <a:buNone/>
              <a:defRPr sz="2000">
                <a:latin typeface="Calibri Light"/>
                <a:cs typeface="Calibri Light"/>
              </a:defRPr>
            </a:lvl1pPr>
          </a:lstStyle>
          <a:p>
            <a:pPr lvl="0"/>
            <a:endParaRPr lang="en-US" noProof="0" dirty="0"/>
          </a:p>
        </p:txBody>
      </p:sp>
      <p:cxnSp>
        <p:nvCxnSpPr>
          <p:cNvPr id="5" name="Straight Connector 4">
            <a:extLst>
              <a:ext uri="{FF2B5EF4-FFF2-40B4-BE49-F238E27FC236}">
                <a16:creationId xmlns:a16="http://schemas.microsoft.com/office/drawing/2014/main" id="{D23C99AB-58D9-1C4B-9F3A-5F8797EE99F5}"/>
              </a:ext>
            </a:extLst>
          </p:cNvPr>
          <p:cNvCxnSpPr/>
          <p:nvPr userDrawn="1"/>
        </p:nvCxnSpPr>
        <p:spPr>
          <a:xfrm rot="5400000">
            <a:off x="12236450" y="1171999"/>
            <a:ext cx="0" cy="1313401"/>
          </a:xfrm>
          <a:prstGeom prst="line">
            <a:avLst/>
          </a:prstGeom>
          <a:ln w="38100" cmpd="sng">
            <a:solidFill>
              <a:schemeClr val="accent3"/>
            </a:solidFill>
          </a:ln>
        </p:spPr>
        <p:style>
          <a:lnRef idx="2">
            <a:schemeClr val="accent1"/>
          </a:lnRef>
          <a:fillRef idx="0">
            <a:schemeClr val="accent1"/>
          </a:fillRef>
          <a:effectRef idx="1">
            <a:schemeClr val="accent1"/>
          </a:effectRef>
          <a:fontRef idx="minor">
            <a:schemeClr val="tx1"/>
          </a:fontRef>
        </p:style>
      </p:cxnSp>
      <p:sp>
        <p:nvSpPr>
          <p:cNvPr id="7" name="Text Placeholder 4">
            <a:extLst>
              <a:ext uri="{FF2B5EF4-FFF2-40B4-BE49-F238E27FC236}">
                <a16:creationId xmlns:a16="http://schemas.microsoft.com/office/drawing/2014/main" id="{ADDF68F0-65D1-284C-91C7-9BAD2384A8E9}"/>
              </a:ext>
            </a:extLst>
          </p:cNvPr>
          <p:cNvSpPr>
            <a:spLocks noGrp="1"/>
          </p:cNvSpPr>
          <p:nvPr>
            <p:ph type="body" sz="quarter" idx="10" hasCustomPrompt="1"/>
          </p:nvPr>
        </p:nvSpPr>
        <p:spPr>
          <a:xfrm>
            <a:off x="3189249" y="668338"/>
            <a:ext cx="18064975" cy="982041"/>
          </a:xfrm>
        </p:spPr>
        <p:txBody>
          <a:bodyPr>
            <a:normAutofit/>
          </a:bodyPr>
          <a:lstStyle>
            <a:lvl1pPr marL="0" indent="0" algn="ctr" defTabSz="1828434" rtl="0" eaLnBrk="1" latinLnBrk="0" hangingPunct="1">
              <a:lnSpc>
                <a:spcPct val="90000"/>
              </a:lnSpc>
              <a:spcBef>
                <a:spcPts val="2000"/>
              </a:spcBef>
              <a:buFont typeface="Arial" panose="020B0604020202020204" pitchFamily="34" charset="0"/>
              <a:buNone/>
              <a:defRPr lang="en-US" sz="4800" b="0" i="0" kern="1200" baseline="0" dirty="0">
                <a:solidFill>
                  <a:schemeClr val="accent1"/>
                </a:solidFill>
                <a:effectLst/>
                <a:latin typeface="Glypha LT" panose="02000603020000020004" pitchFamily="2" charset="0"/>
                <a:ea typeface="Glypha 55 Roman" charset="0"/>
                <a:cs typeface="Glypha 55 Roman" charset="0"/>
              </a:defRPr>
            </a:lvl1pPr>
          </a:lstStyle>
          <a:p>
            <a:pPr algn="ctr">
              <a:lnSpc>
                <a:spcPct val="90000"/>
              </a:lnSpc>
            </a:pPr>
            <a:r>
              <a:rPr lang="en-US" sz="4800" dirty="0">
                <a:solidFill>
                  <a:schemeClr val="accent1"/>
                </a:solidFill>
                <a:latin typeface="Glypha LT Std" panose="02060503030505020204" pitchFamily="18" charset="0"/>
                <a:ea typeface="Glypha 55 Roman" charset="0"/>
                <a:cs typeface="Glypha 55 Roman" charset="0"/>
              </a:rPr>
              <a:t>Insert Title</a:t>
            </a:r>
          </a:p>
        </p:txBody>
      </p:sp>
    </p:spTree>
    <p:extLst>
      <p:ext uri="{BB962C8B-B14F-4D97-AF65-F5344CB8AC3E}">
        <p14:creationId xmlns:p14="http://schemas.microsoft.com/office/powerpoint/2010/main" val="1389647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 Column Bullets">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A61D890F-4652-8E4A-8EFA-985195F05D3D}"/>
              </a:ext>
            </a:extLst>
          </p:cNvPr>
          <p:cNvCxnSpPr/>
          <p:nvPr userDrawn="1"/>
        </p:nvCxnSpPr>
        <p:spPr>
          <a:xfrm rot="5400000">
            <a:off x="12236450" y="1171999"/>
            <a:ext cx="0" cy="1313401"/>
          </a:xfrm>
          <a:prstGeom prst="line">
            <a:avLst/>
          </a:prstGeom>
          <a:ln w="38100" cmpd="sng">
            <a:solidFill>
              <a:schemeClr val="accent3"/>
            </a:solidFill>
          </a:ln>
        </p:spPr>
        <p:style>
          <a:lnRef idx="2">
            <a:schemeClr val="accent1"/>
          </a:lnRef>
          <a:fillRef idx="0">
            <a:schemeClr val="accent1"/>
          </a:fillRef>
          <a:effectRef idx="1">
            <a:schemeClr val="accent1"/>
          </a:effectRef>
          <a:fontRef idx="minor">
            <a:schemeClr val="tx1"/>
          </a:fontRef>
        </p:style>
      </p:cxnSp>
      <p:sp>
        <p:nvSpPr>
          <p:cNvPr id="5" name="Text Placeholder 4">
            <a:extLst>
              <a:ext uri="{FF2B5EF4-FFF2-40B4-BE49-F238E27FC236}">
                <a16:creationId xmlns:a16="http://schemas.microsoft.com/office/drawing/2014/main" id="{178B2174-CC40-C644-8234-CB079846C3F6}"/>
              </a:ext>
            </a:extLst>
          </p:cNvPr>
          <p:cNvSpPr>
            <a:spLocks noGrp="1"/>
          </p:cNvSpPr>
          <p:nvPr>
            <p:ph type="body" sz="quarter" idx="10" hasCustomPrompt="1"/>
          </p:nvPr>
        </p:nvSpPr>
        <p:spPr>
          <a:xfrm>
            <a:off x="3189249" y="668338"/>
            <a:ext cx="18064975" cy="982041"/>
          </a:xfrm>
        </p:spPr>
        <p:txBody>
          <a:bodyPr>
            <a:normAutofit/>
          </a:bodyPr>
          <a:lstStyle>
            <a:lvl1pPr marL="0" indent="0" algn="ctr" defTabSz="1828434" rtl="0" eaLnBrk="1" latinLnBrk="0" hangingPunct="1">
              <a:lnSpc>
                <a:spcPct val="90000"/>
              </a:lnSpc>
              <a:spcBef>
                <a:spcPts val="2000"/>
              </a:spcBef>
              <a:buFont typeface="Arial" panose="020B0604020202020204" pitchFamily="34" charset="0"/>
              <a:buNone/>
              <a:defRPr lang="en-US" sz="4800" b="0" i="0" kern="1200" baseline="0" dirty="0">
                <a:solidFill>
                  <a:schemeClr val="accent1"/>
                </a:solidFill>
                <a:effectLst/>
                <a:latin typeface="Glypha LT" panose="02000603020000020004" pitchFamily="2" charset="0"/>
                <a:ea typeface="Glypha 55 Roman" charset="0"/>
                <a:cs typeface="Glypha 55 Roman" charset="0"/>
              </a:defRPr>
            </a:lvl1pPr>
          </a:lstStyle>
          <a:p>
            <a:pPr algn="ctr">
              <a:lnSpc>
                <a:spcPct val="90000"/>
              </a:lnSpc>
            </a:pPr>
            <a:r>
              <a:rPr lang="en-US" sz="4800" dirty="0">
                <a:solidFill>
                  <a:schemeClr val="accent1"/>
                </a:solidFill>
                <a:latin typeface="Glypha LT Std" panose="02060503030505020204" pitchFamily="18" charset="0"/>
                <a:ea typeface="Glypha 55 Roman" charset="0"/>
                <a:cs typeface="Glypha 55 Roman" charset="0"/>
              </a:rPr>
              <a:t>Insert Title</a:t>
            </a:r>
          </a:p>
        </p:txBody>
      </p:sp>
      <p:sp>
        <p:nvSpPr>
          <p:cNvPr id="12" name="Text Placeholder 11">
            <a:extLst>
              <a:ext uri="{FF2B5EF4-FFF2-40B4-BE49-F238E27FC236}">
                <a16:creationId xmlns:a16="http://schemas.microsoft.com/office/drawing/2014/main" id="{2DE884EC-67FB-6548-A489-C36AF62EAF1B}"/>
              </a:ext>
            </a:extLst>
          </p:cNvPr>
          <p:cNvSpPr>
            <a:spLocks noGrp="1"/>
          </p:cNvSpPr>
          <p:nvPr>
            <p:ph type="body" sz="quarter" idx="11" hasCustomPrompt="1"/>
          </p:nvPr>
        </p:nvSpPr>
        <p:spPr>
          <a:xfrm>
            <a:off x="1822450" y="2956859"/>
            <a:ext cx="21102864" cy="5746750"/>
          </a:xfrm>
        </p:spPr>
        <p:txBody>
          <a:bodyPr>
            <a:normAutofit/>
          </a:bodyPr>
          <a:lstStyle>
            <a:lvl1pPr marL="457200" indent="-457200">
              <a:lnSpc>
                <a:spcPts val="5300"/>
              </a:lnSpc>
              <a:spcAft>
                <a:spcPts val="2400"/>
              </a:spcAft>
              <a:buFont typeface="Arial" panose="020B0604020202020204" pitchFamily="34" charset="0"/>
              <a:buChar char="•"/>
              <a:defRPr sz="4000" spc="0" baseline="0">
                <a:latin typeface="+mn-lt"/>
              </a:defRPr>
            </a:lvl1pPr>
          </a:lstStyle>
          <a:p>
            <a:pPr>
              <a:lnSpc>
                <a:spcPts val="5200"/>
              </a:lnSpc>
            </a:pPr>
            <a:r>
              <a:rPr lang="en-US" sz="4800" dirty="0"/>
              <a:t>Bullet point </a:t>
            </a:r>
          </a:p>
          <a:p>
            <a:pPr>
              <a:lnSpc>
                <a:spcPts val="5200"/>
              </a:lnSpc>
            </a:pPr>
            <a:r>
              <a:rPr lang="en-US" sz="4800" dirty="0"/>
              <a:t>Bullet point</a:t>
            </a:r>
          </a:p>
        </p:txBody>
      </p:sp>
    </p:spTree>
    <p:extLst>
      <p:ext uri="{BB962C8B-B14F-4D97-AF65-F5344CB8AC3E}">
        <p14:creationId xmlns:p14="http://schemas.microsoft.com/office/powerpoint/2010/main" val="2363864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 Column Text">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A61D890F-4652-8E4A-8EFA-985195F05D3D}"/>
              </a:ext>
            </a:extLst>
          </p:cNvPr>
          <p:cNvCxnSpPr/>
          <p:nvPr userDrawn="1"/>
        </p:nvCxnSpPr>
        <p:spPr>
          <a:xfrm rot="5400000">
            <a:off x="12236450" y="1171999"/>
            <a:ext cx="0" cy="1313401"/>
          </a:xfrm>
          <a:prstGeom prst="line">
            <a:avLst/>
          </a:prstGeom>
          <a:ln w="38100" cmpd="sng">
            <a:solidFill>
              <a:schemeClr val="accent3"/>
            </a:solidFill>
          </a:ln>
        </p:spPr>
        <p:style>
          <a:lnRef idx="2">
            <a:schemeClr val="accent1"/>
          </a:lnRef>
          <a:fillRef idx="0">
            <a:schemeClr val="accent1"/>
          </a:fillRef>
          <a:effectRef idx="1">
            <a:schemeClr val="accent1"/>
          </a:effectRef>
          <a:fontRef idx="minor">
            <a:schemeClr val="tx1"/>
          </a:fontRef>
        </p:style>
      </p:cxnSp>
      <p:sp>
        <p:nvSpPr>
          <p:cNvPr id="5" name="Text Placeholder 4">
            <a:extLst>
              <a:ext uri="{FF2B5EF4-FFF2-40B4-BE49-F238E27FC236}">
                <a16:creationId xmlns:a16="http://schemas.microsoft.com/office/drawing/2014/main" id="{178B2174-CC40-C644-8234-CB079846C3F6}"/>
              </a:ext>
            </a:extLst>
          </p:cNvPr>
          <p:cNvSpPr>
            <a:spLocks noGrp="1"/>
          </p:cNvSpPr>
          <p:nvPr>
            <p:ph type="body" sz="quarter" idx="10" hasCustomPrompt="1"/>
          </p:nvPr>
        </p:nvSpPr>
        <p:spPr>
          <a:xfrm>
            <a:off x="3189249" y="668338"/>
            <a:ext cx="18064975" cy="982041"/>
          </a:xfrm>
        </p:spPr>
        <p:txBody>
          <a:bodyPr>
            <a:normAutofit/>
          </a:bodyPr>
          <a:lstStyle>
            <a:lvl1pPr marL="0" indent="0" algn="ctr" defTabSz="1828434" rtl="0" eaLnBrk="1" latinLnBrk="0" hangingPunct="1">
              <a:lnSpc>
                <a:spcPct val="90000"/>
              </a:lnSpc>
              <a:spcBef>
                <a:spcPts val="2000"/>
              </a:spcBef>
              <a:buFont typeface="Arial" panose="020B0604020202020204" pitchFamily="34" charset="0"/>
              <a:buNone/>
              <a:defRPr lang="en-US" sz="4800" b="0" i="0" kern="1200" baseline="0" dirty="0">
                <a:solidFill>
                  <a:schemeClr val="accent1"/>
                </a:solidFill>
                <a:effectLst/>
                <a:latin typeface="Glypha LT" panose="02000603020000020004" pitchFamily="2" charset="0"/>
                <a:ea typeface="Glypha 55 Roman" charset="0"/>
                <a:cs typeface="Glypha 55 Roman" charset="0"/>
              </a:defRPr>
            </a:lvl1pPr>
          </a:lstStyle>
          <a:p>
            <a:pPr algn="ctr">
              <a:lnSpc>
                <a:spcPct val="90000"/>
              </a:lnSpc>
            </a:pPr>
            <a:r>
              <a:rPr lang="en-US" sz="4800" dirty="0">
                <a:solidFill>
                  <a:schemeClr val="accent1"/>
                </a:solidFill>
                <a:latin typeface="Glypha LT Std" panose="02060503030505020204" pitchFamily="18" charset="0"/>
                <a:ea typeface="Glypha 55 Roman" charset="0"/>
                <a:cs typeface="Glypha 55 Roman" charset="0"/>
              </a:rPr>
              <a:t>Insert Title</a:t>
            </a:r>
          </a:p>
        </p:txBody>
      </p:sp>
      <p:sp>
        <p:nvSpPr>
          <p:cNvPr id="12" name="Text Placeholder 11">
            <a:extLst>
              <a:ext uri="{FF2B5EF4-FFF2-40B4-BE49-F238E27FC236}">
                <a16:creationId xmlns:a16="http://schemas.microsoft.com/office/drawing/2014/main" id="{2DE884EC-67FB-6548-A489-C36AF62EAF1B}"/>
              </a:ext>
            </a:extLst>
          </p:cNvPr>
          <p:cNvSpPr>
            <a:spLocks noGrp="1"/>
          </p:cNvSpPr>
          <p:nvPr>
            <p:ph type="body" sz="quarter" idx="11" hasCustomPrompt="1"/>
          </p:nvPr>
        </p:nvSpPr>
        <p:spPr>
          <a:xfrm>
            <a:off x="1822450" y="2956859"/>
            <a:ext cx="20036064" cy="5746750"/>
          </a:xfrm>
        </p:spPr>
        <p:txBody>
          <a:bodyPr>
            <a:normAutofit/>
          </a:bodyPr>
          <a:lstStyle>
            <a:lvl1pPr marL="0" indent="0">
              <a:lnSpc>
                <a:spcPts val="5300"/>
              </a:lnSpc>
              <a:spcAft>
                <a:spcPts val="2400"/>
              </a:spcAft>
              <a:buFontTx/>
              <a:buNone/>
              <a:defRPr sz="4000" spc="0" baseline="0">
                <a:latin typeface="+mn-lt"/>
              </a:defRPr>
            </a:lvl1pPr>
          </a:lstStyle>
          <a:p>
            <a:pPr>
              <a:lnSpc>
                <a:spcPts val="5200"/>
              </a:lnSpc>
            </a:pPr>
            <a:r>
              <a:rPr lang="en-US" sz="4800" dirty="0"/>
              <a:t>Insert text</a:t>
            </a:r>
          </a:p>
        </p:txBody>
      </p:sp>
    </p:spTree>
    <p:extLst>
      <p:ext uri="{BB962C8B-B14F-4D97-AF65-F5344CB8AC3E}">
        <p14:creationId xmlns:p14="http://schemas.microsoft.com/office/powerpoint/2010/main" val="3128711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ig Image Placeholder">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077D3248-9BB3-1746-BCAD-DAB7665C83E1}"/>
              </a:ext>
            </a:extLst>
          </p:cNvPr>
          <p:cNvCxnSpPr/>
          <p:nvPr userDrawn="1"/>
        </p:nvCxnSpPr>
        <p:spPr>
          <a:xfrm rot="5400000">
            <a:off x="12236450" y="1171999"/>
            <a:ext cx="0" cy="1313401"/>
          </a:xfrm>
          <a:prstGeom prst="line">
            <a:avLst/>
          </a:prstGeom>
          <a:ln w="38100" cmpd="sng">
            <a:solidFill>
              <a:schemeClr val="accent3"/>
            </a:solidFill>
          </a:ln>
        </p:spPr>
        <p:style>
          <a:lnRef idx="2">
            <a:schemeClr val="accent1"/>
          </a:lnRef>
          <a:fillRef idx="0">
            <a:schemeClr val="accent1"/>
          </a:fillRef>
          <a:effectRef idx="1">
            <a:schemeClr val="accent1"/>
          </a:effectRef>
          <a:fontRef idx="minor">
            <a:schemeClr val="tx1"/>
          </a:fontRef>
        </p:style>
      </p:cxnSp>
      <p:sp>
        <p:nvSpPr>
          <p:cNvPr id="5" name="Text Placeholder 4">
            <a:extLst>
              <a:ext uri="{FF2B5EF4-FFF2-40B4-BE49-F238E27FC236}">
                <a16:creationId xmlns:a16="http://schemas.microsoft.com/office/drawing/2014/main" id="{1468F8FE-EA66-494A-BA4F-749EE5FF0D0C}"/>
              </a:ext>
            </a:extLst>
          </p:cNvPr>
          <p:cNvSpPr>
            <a:spLocks noGrp="1"/>
          </p:cNvSpPr>
          <p:nvPr>
            <p:ph type="body" sz="quarter" idx="10" hasCustomPrompt="1"/>
          </p:nvPr>
        </p:nvSpPr>
        <p:spPr>
          <a:xfrm>
            <a:off x="3189249" y="668338"/>
            <a:ext cx="18064975" cy="982041"/>
          </a:xfrm>
        </p:spPr>
        <p:txBody>
          <a:bodyPr>
            <a:normAutofit/>
          </a:bodyPr>
          <a:lstStyle>
            <a:lvl1pPr marL="0" indent="0" algn="ctr" defTabSz="1828434" rtl="0" eaLnBrk="1" latinLnBrk="0" hangingPunct="1">
              <a:lnSpc>
                <a:spcPct val="90000"/>
              </a:lnSpc>
              <a:spcBef>
                <a:spcPts val="2000"/>
              </a:spcBef>
              <a:buFont typeface="Arial" panose="020B0604020202020204" pitchFamily="34" charset="0"/>
              <a:buNone/>
              <a:defRPr lang="en-US" sz="4800" b="0" i="0" kern="1200" baseline="0" dirty="0">
                <a:solidFill>
                  <a:schemeClr val="accent1"/>
                </a:solidFill>
                <a:effectLst/>
                <a:latin typeface="Glypha LT" panose="02000603020000020004" pitchFamily="2" charset="0"/>
                <a:ea typeface="Glypha 55 Roman" charset="0"/>
                <a:cs typeface="Glypha 55 Roman" charset="0"/>
              </a:defRPr>
            </a:lvl1pPr>
          </a:lstStyle>
          <a:p>
            <a:pPr algn="ctr">
              <a:lnSpc>
                <a:spcPct val="90000"/>
              </a:lnSpc>
            </a:pPr>
            <a:r>
              <a:rPr lang="en-US" sz="4800" dirty="0">
                <a:solidFill>
                  <a:schemeClr val="accent1"/>
                </a:solidFill>
                <a:latin typeface="Glypha LT Std" panose="02060503030505020204" pitchFamily="18" charset="0"/>
                <a:ea typeface="Glypha 55 Roman" charset="0"/>
                <a:cs typeface="Glypha 55 Roman" charset="0"/>
              </a:rPr>
              <a:t>Insert Title</a:t>
            </a:r>
          </a:p>
        </p:txBody>
      </p:sp>
    </p:spTree>
    <p:extLst>
      <p:ext uri="{BB962C8B-B14F-4D97-AF65-F5344CB8AC3E}">
        <p14:creationId xmlns:p14="http://schemas.microsoft.com/office/powerpoint/2010/main" val="735536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Big Image Placeholder">
    <p:spTree>
      <p:nvGrpSpPr>
        <p:cNvPr id="1" name=""/>
        <p:cNvGrpSpPr/>
        <p:nvPr/>
      </p:nvGrpSpPr>
      <p:grpSpPr>
        <a:xfrm>
          <a:off x="0" y="0"/>
          <a:ext cx="0" cy="0"/>
          <a:chOff x="0" y="0"/>
          <a:chExt cx="0" cy="0"/>
        </a:xfrm>
      </p:grpSpPr>
      <p:sp>
        <p:nvSpPr>
          <p:cNvPr id="4" name="Picture Placeholder 13"/>
          <p:cNvSpPr>
            <a:spLocks noGrp="1"/>
          </p:cNvSpPr>
          <p:nvPr>
            <p:ph type="pic" sz="quarter" idx="13"/>
          </p:nvPr>
        </p:nvSpPr>
        <p:spPr>
          <a:xfrm>
            <a:off x="-3176" y="0"/>
            <a:ext cx="12161839" cy="13716000"/>
          </a:xfrm>
          <a:effectLst/>
        </p:spPr>
        <p:txBody>
          <a:bodyPr>
            <a:normAutofit/>
          </a:bodyPr>
          <a:lstStyle>
            <a:lvl1pPr marL="0" indent="0">
              <a:buNone/>
              <a:defRPr sz="4200">
                <a:ln>
                  <a:noFill/>
                </a:ln>
                <a:solidFill>
                  <a:schemeClr val="bg1">
                    <a:lumMod val="85000"/>
                  </a:schemeClr>
                </a:solidFill>
              </a:defRPr>
            </a:lvl1pPr>
          </a:lstStyle>
          <a:p>
            <a:endParaRPr lang="en-US" dirty="0"/>
          </a:p>
        </p:txBody>
      </p:sp>
      <p:cxnSp>
        <p:nvCxnSpPr>
          <p:cNvPr id="3" name="Straight Connector 2">
            <a:extLst>
              <a:ext uri="{FF2B5EF4-FFF2-40B4-BE49-F238E27FC236}">
                <a16:creationId xmlns:a16="http://schemas.microsoft.com/office/drawing/2014/main" id="{17868BAC-29C7-464F-AA57-67A09EFC1DBD}"/>
              </a:ext>
            </a:extLst>
          </p:cNvPr>
          <p:cNvCxnSpPr/>
          <p:nvPr userDrawn="1"/>
        </p:nvCxnSpPr>
        <p:spPr>
          <a:xfrm rot="5400000">
            <a:off x="12236450" y="1171999"/>
            <a:ext cx="0" cy="1313401"/>
          </a:xfrm>
          <a:prstGeom prst="line">
            <a:avLst/>
          </a:prstGeom>
          <a:ln w="38100" cmpd="sng">
            <a:solidFill>
              <a:schemeClr val="accent3"/>
            </a:solidFill>
          </a:ln>
        </p:spPr>
        <p:style>
          <a:lnRef idx="2">
            <a:schemeClr val="accent1"/>
          </a:lnRef>
          <a:fillRef idx="0">
            <a:schemeClr val="accent1"/>
          </a:fillRef>
          <a:effectRef idx="1">
            <a:schemeClr val="accent1"/>
          </a:effectRef>
          <a:fontRef idx="minor">
            <a:schemeClr val="tx1"/>
          </a:fontRef>
        </p:style>
      </p:cxnSp>
      <p:sp>
        <p:nvSpPr>
          <p:cNvPr id="6" name="Text Placeholder 4">
            <a:extLst>
              <a:ext uri="{FF2B5EF4-FFF2-40B4-BE49-F238E27FC236}">
                <a16:creationId xmlns:a16="http://schemas.microsoft.com/office/drawing/2014/main" id="{B3B0DFFC-A6A4-9E4C-AA9E-5116FFB5555A}"/>
              </a:ext>
            </a:extLst>
          </p:cNvPr>
          <p:cNvSpPr>
            <a:spLocks noGrp="1"/>
          </p:cNvSpPr>
          <p:nvPr>
            <p:ph type="body" sz="quarter" idx="10" hasCustomPrompt="1"/>
          </p:nvPr>
        </p:nvSpPr>
        <p:spPr>
          <a:xfrm>
            <a:off x="3189249" y="668338"/>
            <a:ext cx="18064975" cy="982041"/>
          </a:xfrm>
        </p:spPr>
        <p:txBody>
          <a:bodyPr>
            <a:normAutofit/>
          </a:bodyPr>
          <a:lstStyle>
            <a:lvl1pPr marL="0" indent="0" algn="ctr" defTabSz="1828434" rtl="0" eaLnBrk="1" latinLnBrk="0" hangingPunct="1">
              <a:lnSpc>
                <a:spcPct val="90000"/>
              </a:lnSpc>
              <a:spcBef>
                <a:spcPts val="2000"/>
              </a:spcBef>
              <a:buFont typeface="Arial" panose="020B0604020202020204" pitchFamily="34" charset="0"/>
              <a:buNone/>
              <a:defRPr lang="en-US" sz="4800" b="0" i="0" kern="1200" baseline="0" dirty="0">
                <a:solidFill>
                  <a:schemeClr val="accent1"/>
                </a:solidFill>
                <a:effectLst/>
                <a:latin typeface="Glypha LT" panose="02000603020000020004" pitchFamily="2" charset="0"/>
                <a:ea typeface="Glypha 55 Roman" charset="0"/>
                <a:cs typeface="Glypha 55 Roman" charset="0"/>
              </a:defRPr>
            </a:lvl1pPr>
          </a:lstStyle>
          <a:p>
            <a:pPr algn="ctr">
              <a:lnSpc>
                <a:spcPct val="90000"/>
              </a:lnSpc>
            </a:pPr>
            <a:r>
              <a:rPr lang="en-US" sz="4800" dirty="0">
                <a:solidFill>
                  <a:schemeClr val="accent1"/>
                </a:solidFill>
                <a:latin typeface="Glypha LT Std" panose="02060503030505020204" pitchFamily="18" charset="0"/>
                <a:ea typeface="Glypha 55 Roman" charset="0"/>
                <a:cs typeface="Glypha 55 Roman" charset="0"/>
              </a:rPr>
              <a:t>Insert Title</a:t>
            </a:r>
          </a:p>
        </p:txBody>
      </p:sp>
    </p:spTree>
    <p:extLst>
      <p:ext uri="{BB962C8B-B14F-4D97-AF65-F5344CB8AC3E}">
        <p14:creationId xmlns:p14="http://schemas.microsoft.com/office/powerpoint/2010/main" val="552088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ig Image Placeholder">
    <p:spTree>
      <p:nvGrpSpPr>
        <p:cNvPr id="1" name=""/>
        <p:cNvGrpSpPr/>
        <p:nvPr/>
      </p:nvGrpSpPr>
      <p:grpSpPr>
        <a:xfrm>
          <a:off x="0" y="0"/>
          <a:ext cx="0" cy="0"/>
          <a:chOff x="0" y="0"/>
          <a:chExt cx="0" cy="0"/>
        </a:xfrm>
      </p:grpSpPr>
      <p:sp>
        <p:nvSpPr>
          <p:cNvPr id="4" name="Picture Placeholder 13"/>
          <p:cNvSpPr>
            <a:spLocks noGrp="1"/>
          </p:cNvSpPr>
          <p:nvPr>
            <p:ph type="pic" sz="quarter" idx="13"/>
          </p:nvPr>
        </p:nvSpPr>
        <p:spPr>
          <a:xfrm>
            <a:off x="1" y="0"/>
            <a:ext cx="15779750" cy="13716000"/>
          </a:xfrm>
          <a:effectLst/>
        </p:spPr>
        <p:txBody>
          <a:bodyPr>
            <a:normAutofit/>
          </a:bodyPr>
          <a:lstStyle>
            <a:lvl1pPr marL="0" indent="0">
              <a:buNone/>
              <a:defRPr sz="4200">
                <a:ln>
                  <a:noFill/>
                </a:ln>
                <a:solidFill>
                  <a:schemeClr val="bg1">
                    <a:lumMod val="85000"/>
                  </a:schemeClr>
                </a:solidFill>
              </a:defRPr>
            </a:lvl1pPr>
          </a:lstStyle>
          <a:p>
            <a:endParaRPr lang="en-US" dirty="0"/>
          </a:p>
        </p:txBody>
      </p:sp>
      <p:cxnSp>
        <p:nvCxnSpPr>
          <p:cNvPr id="3" name="Straight Connector 2">
            <a:extLst>
              <a:ext uri="{FF2B5EF4-FFF2-40B4-BE49-F238E27FC236}">
                <a16:creationId xmlns:a16="http://schemas.microsoft.com/office/drawing/2014/main" id="{18DBF175-959F-B341-96A3-6FA992EF1770}"/>
              </a:ext>
            </a:extLst>
          </p:cNvPr>
          <p:cNvCxnSpPr/>
          <p:nvPr userDrawn="1"/>
        </p:nvCxnSpPr>
        <p:spPr>
          <a:xfrm rot="5400000">
            <a:off x="12236450" y="1171999"/>
            <a:ext cx="0" cy="1313401"/>
          </a:xfrm>
          <a:prstGeom prst="line">
            <a:avLst/>
          </a:prstGeom>
          <a:ln w="38100" cmpd="sng">
            <a:solidFill>
              <a:schemeClr val="accent3"/>
            </a:solidFill>
          </a:ln>
        </p:spPr>
        <p:style>
          <a:lnRef idx="2">
            <a:schemeClr val="accent1"/>
          </a:lnRef>
          <a:fillRef idx="0">
            <a:schemeClr val="accent1"/>
          </a:fillRef>
          <a:effectRef idx="1">
            <a:schemeClr val="accent1"/>
          </a:effectRef>
          <a:fontRef idx="minor">
            <a:schemeClr val="tx1"/>
          </a:fontRef>
        </p:style>
      </p:cxnSp>
      <p:sp>
        <p:nvSpPr>
          <p:cNvPr id="6" name="Text Placeholder 4">
            <a:extLst>
              <a:ext uri="{FF2B5EF4-FFF2-40B4-BE49-F238E27FC236}">
                <a16:creationId xmlns:a16="http://schemas.microsoft.com/office/drawing/2014/main" id="{02F79AF5-C15F-974E-9279-5888756D3C22}"/>
              </a:ext>
            </a:extLst>
          </p:cNvPr>
          <p:cNvSpPr>
            <a:spLocks noGrp="1"/>
          </p:cNvSpPr>
          <p:nvPr>
            <p:ph type="body" sz="quarter" idx="10" hasCustomPrompt="1"/>
          </p:nvPr>
        </p:nvSpPr>
        <p:spPr>
          <a:xfrm>
            <a:off x="3189249" y="668338"/>
            <a:ext cx="18064975" cy="982041"/>
          </a:xfrm>
        </p:spPr>
        <p:txBody>
          <a:bodyPr>
            <a:normAutofit/>
          </a:bodyPr>
          <a:lstStyle>
            <a:lvl1pPr marL="0" indent="0" algn="ctr" defTabSz="1828434" rtl="0" eaLnBrk="1" latinLnBrk="0" hangingPunct="1">
              <a:lnSpc>
                <a:spcPct val="90000"/>
              </a:lnSpc>
              <a:spcBef>
                <a:spcPts val="2000"/>
              </a:spcBef>
              <a:buFont typeface="Arial" panose="020B0604020202020204" pitchFamily="34" charset="0"/>
              <a:buNone/>
              <a:defRPr lang="en-US" sz="4800" b="0" i="0" kern="1200" baseline="0" dirty="0">
                <a:solidFill>
                  <a:schemeClr val="accent1"/>
                </a:solidFill>
                <a:effectLst/>
                <a:latin typeface="Glypha LT" panose="02000603020000020004" pitchFamily="2" charset="0"/>
                <a:ea typeface="Glypha 55 Roman" charset="0"/>
                <a:cs typeface="Glypha 55 Roman" charset="0"/>
              </a:defRPr>
            </a:lvl1pPr>
          </a:lstStyle>
          <a:p>
            <a:pPr algn="ctr">
              <a:lnSpc>
                <a:spcPct val="90000"/>
              </a:lnSpc>
            </a:pPr>
            <a:r>
              <a:rPr lang="en-US" sz="4800" dirty="0">
                <a:solidFill>
                  <a:schemeClr val="accent1"/>
                </a:solidFill>
                <a:latin typeface="Glypha LT Std" panose="02060503030505020204" pitchFamily="18" charset="0"/>
                <a:ea typeface="Glypha 55 Roman" charset="0"/>
                <a:cs typeface="Glypha 55 Roman" charset="0"/>
              </a:rPr>
              <a:t>Insert Title</a:t>
            </a:r>
          </a:p>
        </p:txBody>
      </p:sp>
    </p:spTree>
    <p:extLst>
      <p:ext uri="{BB962C8B-B14F-4D97-AF65-F5344CB8AC3E}">
        <p14:creationId xmlns:p14="http://schemas.microsoft.com/office/powerpoint/2010/main" val="2566401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6_Big Image Placeholder">
    <p:spTree>
      <p:nvGrpSpPr>
        <p:cNvPr id="1" name=""/>
        <p:cNvGrpSpPr/>
        <p:nvPr/>
      </p:nvGrpSpPr>
      <p:grpSpPr>
        <a:xfrm>
          <a:off x="0" y="0"/>
          <a:ext cx="0" cy="0"/>
          <a:chOff x="0" y="0"/>
          <a:chExt cx="0" cy="0"/>
        </a:xfrm>
      </p:grpSpPr>
      <p:sp>
        <p:nvSpPr>
          <p:cNvPr id="4" name="Picture Placeholder 13"/>
          <p:cNvSpPr>
            <a:spLocks noGrp="1"/>
          </p:cNvSpPr>
          <p:nvPr>
            <p:ph type="pic" sz="quarter" idx="13"/>
          </p:nvPr>
        </p:nvSpPr>
        <p:spPr>
          <a:xfrm>
            <a:off x="1" y="0"/>
            <a:ext cx="13565281" cy="13716000"/>
          </a:xfrm>
          <a:effectLst/>
        </p:spPr>
        <p:txBody>
          <a:bodyPr>
            <a:normAutofit/>
          </a:bodyPr>
          <a:lstStyle>
            <a:lvl1pPr marL="0" indent="0">
              <a:buNone/>
              <a:defRPr sz="4200">
                <a:ln>
                  <a:noFill/>
                </a:ln>
                <a:solidFill>
                  <a:schemeClr val="bg1">
                    <a:lumMod val="85000"/>
                  </a:schemeClr>
                </a:solidFill>
              </a:defRPr>
            </a:lvl1pPr>
          </a:lstStyle>
          <a:p>
            <a:endParaRPr lang="en-US" dirty="0"/>
          </a:p>
        </p:txBody>
      </p:sp>
      <p:cxnSp>
        <p:nvCxnSpPr>
          <p:cNvPr id="3" name="Straight Connector 2">
            <a:extLst>
              <a:ext uri="{FF2B5EF4-FFF2-40B4-BE49-F238E27FC236}">
                <a16:creationId xmlns:a16="http://schemas.microsoft.com/office/drawing/2014/main" id="{5B0B9B8E-B5C0-CC48-B438-296EF66A1B75}"/>
              </a:ext>
            </a:extLst>
          </p:cNvPr>
          <p:cNvCxnSpPr/>
          <p:nvPr userDrawn="1"/>
        </p:nvCxnSpPr>
        <p:spPr>
          <a:xfrm rot="5400000">
            <a:off x="12236450" y="1171999"/>
            <a:ext cx="0" cy="1313401"/>
          </a:xfrm>
          <a:prstGeom prst="line">
            <a:avLst/>
          </a:prstGeom>
          <a:ln w="38100" cmpd="sng">
            <a:solidFill>
              <a:schemeClr val="accent3"/>
            </a:solidFill>
          </a:ln>
        </p:spPr>
        <p:style>
          <a:lnRef idx="2">
            <a:schemeClr val="accent1"/>
          </a:lnRef>
          <a:fillRef idx="0">
            <a:schemeClr val="accent1"/>
          </a:fillRef>
          <a:effectRef idx="1">
            <a:schemeClr val="accent1"/>
          </a:effectRef>
          <a:fontRef idx="minor">
            <a:schemeClr val="tx1"/>
          </a:fontRef>
        </p:style>
      </p:cxnSp>
      <p:sp>
        <p:nvSpPr>
          <p:cNvPr id="5" name="Text Placeholder 4">
            <a:extLst>
              <a:ext uri="{FF2B5EF4-FFF2-40B4-BE49-F238E27FC236}">
                <a16:creationId xmlns:a16="http://schemas.microsoft.com/office/drawing/2014/main" id="{4EDD3025-03BE-2C49-9000-FDBFEB4107E7}"/>
              </a:ext>
            </a:extLst>
          </p:cNvPr>
          <p:cNvSpPr>
            <a:spLocks noGrp="1"/>
          </p:cNvSpPr>
          <p:nvPr>
            <p:ph type="body" sz="quarter" idx="10" hasCustomPrompt="1"/>
          </p:nvPr>
        </p:nvSpPr>
        <p:spPr>
          <a:xfrm>
            <a:off x="3189249" y="668338"/>
            <a:ext cx="18064975" cy="982041"/>
          </a:xfrm>
        </p:spPr>
        <p:txBody>
          <a:bodyPr/>
          <a:lstStyle>
            <a:lvl1pPr algn="ctr">
              <a:lnSpc>
                <a:spcPct val="90000"/>
              </a:lnSpc>
              <a:defRPr/>
            </a:lvl1pPr>
          </a:lstStyle>
          <a:p>
            <a:pPr algn="ctr">
              <a:lnSpc>
                <a:spcPct val="90000"/>
              </a:lnSpc>
            </a:pPr>
            <a:r>
              <a:rPr lang="en-US" sz="4800" dirty="0">
                <a:solidFill>
                  <a:schemeClr val="accent1"/>
                </a:solidFill>
                <a:latin typeface="Glypha LT Std" panose="02060503030505020204" pitchFamily="18" charset="0"/>
                <a:ea typeface="Glypha 55 Roman" charset="0"/>
                <a:cs typeface="Glypha 55 Roman" charset="0"/>
              </a:rPr>
              <a:t>Title</a:t>
            </a:r>
          </a:p>
        </p:txBody>
      </p:sp>
    </p:spTree>
    <p:extLst>
      <p:ext uri="{BB962C8B-B14F-4D97-AF65-F5344CB8AC3E}">
        <p14:creationId xmlns:p14="http://schemas.microsoft.com/office/powerpoint/2010/main" val="3808909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Big Image Placeholder">
    <p:spTree>
      <p:nvGrpSpPr>
        <p:cNvPr id="1" name=""/>
        <p:cNvGrpSpPr/>
        <p:nvPr/>
      </p:nvGrpSpPr>
      <p:grpSpPr>
        <a:xfrm>
          <a:off x="0" y="0"/>
          <a:ext cx="0" cy="0"/>
          <a:chOff x="0" y="0"/>
          <a:chExt cx="0" cy="0"/>
        </a:xfrm>
      </p:grpSpPr>
      <p:sp>
        <p:nvSpPr>
          <p:cNvPr id="4" name="Picture Placeholder 13"/>
          <p:cNvSpPr>
            <a:spLocks noGrp="1"/>
          </p:cNvSpPr>
          <p:nvPr>
            <p:ph type="pic" sz="quarter" idx="13"/>
          </p:nvPr>
        </p:nvSpPr>
        <p:spPr>
          <a:xfrm>
            <a:off x="12667862" y="2676266"/>
            <a:ext cx="10052051" cy="8462763"/>
          </a:xfrm>
          <a:effectLst/>
        </p:spPr>
        <p:txBody>
          <a:bodyPr>
            <a:normAutofit/>
          </a:bodyPr>
          <a:lstStyle>
            <a:lvl1pPr marL="0" indent="0">
              <a:buNone/>
              <a:defRPr sz="4200">
                <a:ln>
                  <a:noFill/>
                </a:ln>
                <a:solidFill>
                  <a:schemeClr val="bg1">
                    <a:lumMod val="85000"/>
                  </a:schemeClr>
                </a:solidFill>
              </a:defRPr>
            </a:lvl1pPr>
          </a:lstStyle>
          <a:p>
            <a:endParaRPr lang="en-US" dirty="0"/>
          </a:p>
        </p:txBody>
      </p:sp>
      <p:cxnSp>
        <p:nvCxnSpPr>
          <p:cNvPr id="3" name="Straight Connector 2">
            <a:extLst>
              <a:ext uri="{FF2B5EF4-FFF2-40B4-BE49-F238E27FC236}">
                <a16:creationId xmlns:a16="http://schemas.microsoft.com/office/drawing/2014/main" id="{3D9C160C-6BE3-EB4A-836D-34E4484D4D2F}"/>
              </a:ext>
            </a:extLst>
          </p:cNvPr>
          <p:cNvCxnSpPr/>
          <p:nvPr userDrawn="1"/>
        </p:nvCxnSpPr>
        <p:spPr>
          <a:xfrm rot="5400000">
            <a:off x="12236450" y="1171999"/>
            <a:ext cx="0" cy="1313401"/>
          </a:xfrm>
          <a:prstGeom prst="line">
            <a:avLst/>
          </a:prstGeom>
          <a:ln w="38100" cmpd="sng">
            <a:solidFill>
              <a:schemeClr val="accent3"/>
            </a:solidFill>
          </a:ln>
        </p:spPr>
        <p:style>
          <a:lnRef idx="2">
            <a:schemeClr val="accent1"/>
          </a:lnRef>
          <a:fillRef idx="0">
            <a:schemeClr val="accent1"/>
          </a:fillRef>
          <a:effectRef idx="1">
            <a:schemeClr val="accent1"/>
          </a:effectRef>
          <a:fontRef idx="minor">
            <a:schemeClr val="tx1"/>
          </a:fontRef>
        </p:style>
      </p:cxnSp>
      <p:sp>
        <p:nvSpPr>
          <p:cNvPr id="6" name="Text Placeholder 4">
            <a:extLst>
              <a:ext uri="{FF2B5EF4-FFF2-40B4-BE49-F238E27FC236}">
                <a16:creationId xmlns:a16="http://schemas.microsoft.com/office/drawing/2014/main" id="{C8D400D2-89E5-5A47-8348-BC720CE9AE9C}"/>
              </a:ext>
            </a:extLst>
          </p:cNvPr>
          <p:cNvSpPr>
            <a:spLocks noGrp="1"/>
          </p:cNvSpPr>
          <p:nvPr>
            <p:ph type="body" sz="quarter" idx="10" hasCustomPrompt="1"/>
          </p:nvPr>
        </p:nvSpPr>
        <p:spPr>
          <a:xfrm>
            <a:off x="3189249" y="668338"/>
            <a:ext cx="18064975" cy="982041"/>
          </a:xfrm>
        </p:spPr>
        <p:txBody>
          <a:bodyPr>
            <a:normAutofit/>
          </a:bodyPr>
          <a:lstStyle>
            <a:lvl1pPr marL="0" indent="0" algn="ctr" defTabSz="1828434" rtl="0" eaLnBrk="1" latinLnBrk="0" hangingPunct="1">
              <a:lnSpc>
                <a:spcPct val="90000"/>
              </a:lnSpc>
              <a:spcBef>
                <a:spcPts val="2000"/>
              </a:spcBef>
              <a:buFont typeface="Arial" panose="020B0604020202020204" pitchFamily="34" charset="0"/>
              <a:buNone/>
              <a:defRPr lang="en-US" sz="4800" b="0" i="0" kern="1200" baseline="0" dirty="0">
                <a:solidFill>
                  <a:schemeClr val="accent1"/>
                </a:solidFill>
                <a:effectLst/>
                <a:latin typeface="Glypha LT" panose="02000603020000020004" pitchFamily="2" charset="0"/>
                <a:ea typeface="Glypha 55 Roman" charset="0"/>
                <a:cs typeface="Glypha 55 Roman" charset="0"/>
              </a:defRPr>
            </a:lvl1pPr>
          </a:lstStyle>
          <a:p>
            <a:pPr algn="ctr">
              <a:lnSpc>
                <a:spcPct val="90000"/>
              </a:lnSpc>
            </a:pPr>
            <a:r>
              <a:rPr lang="en-US" sz="4800" dirty="0">
                <a:solidFill>
                  <a:schemeClr val="accent1"/>
                </a:solidFill>
                <a:latin typeface="Glypha LT Std" panose="02060503030505020204" pitchFamily="18" charset="0"/>
                <a:ea typeface="Glypha 55 Roman" charset="0"/>
                <a:cs typeface="Glypha 55 Roman" charset="0"/>
              </a:rPr>
              <a:t>Insert Title</a:t>
            </a:r>
          </a:p>
        </p:txBody>
      </p:sp>
    </p:spTree>
    <p:extLst>
      <p:ext uri="{BB962C8B-B14F-4D97-AF65-F5344CB8AC3E}">
        <p14:creationId xmlns:p14="http://schemas.microsoft.com/office/powerpoint/2010/main" val="32149680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75964" y="730259"/>
            <a:ext cx="21025723" cy="2651126"/>
          </a:xfrm>
          <a:prstGeom prst="rect">
            <a:avLst/>
          </a:prstGeom>
        </p:spPr>
        <p:txBody>
          <a:bodyPr vert="horz" lIns="182843" tIns="91422" rIns="182843" bIns="91422" rtlCol="0" anchor="ctr">
            <a:normAutofit/>
          </a:bodyPr>
          <a:lstStyle/>
          <a:p>
            <a:r>
              <a:rPr lang="en-US" dirty="0"/>
              <a:t>Click to edit Master title style</a:t>
            </a:r>
          </a:p>
        </p:txBody>
      </p:sp>
      <p:sp>
        <p:nvSpPr>
          <p:cNvPr id="3" name="Text Placeholder 2"/>
          <p:cNvSpPr>
            <a:spLocks noGrp="1"/>
          </p:cNvSpPr>
          <p:nvPr>
            <p:ph type="body" idx="1"/>
          </p:nvPr>
        </p:nvSpPr>
        <p:spPr>
          <a:xfrm>
            <a:off x="1675964" y="3651250"/>
            <a:ext cx="21025723" cy="8702676"/>
          </a:xfrm>
          <a:prstGeom prst="rect">
            <a:avLst/>
          </a:prstGeom>
        </p:spPr>
        <p:txBody>
          <a:bodyPr vert="horz" lIns="182843" tIns="91422" rIns="182843" bIns="91422"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3" name="Straight Connector 12"/>
          <p:cNvCxnSpPr>
            <a:cxnSpLocks/>
          </p:cNvCxnSpPr>
          <p:nvPr userDrawn="1"/>
        </p:nvCxnSpPr>
        <p:spPr>
          <a:xfrm>
            <a:off x="1675964" y="13060620"/>
            <a:ext cx="18261222" cy="0"/>
          </a:xfrm>
          <a:prstGeom prst="line">
            <a:avLst/>
          </a:prstGeom>
          <a:ln>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sp>
        <p:nvSpPr>
          <p:cNvPr id="12" name="TextBox 11"/>
          <p:cNvSpPr txBox="1"/>
          <p:nvPr userDrawn="1"/>
        </p:nvSpPr>
        <p:spPr>
          <a:xfrm>
            <a:off x="22676190" y="818652"/>
            <a:ext cx="744361" cy="553961"/>
          </a:xfrm>
          <a:prstGeom prst="rect">
            <a:avLst/>
          </a:prstGeom>
          <a:noFill/>
        </p:spPr>
        <p:txBody>
          <a:bodyPr wrap="none" lIns="182843" tIns="91422" rIns="182843" bIns="91422" rtlCol="0">
            <a:spAutoFit/>
          </a:bodyPr>
          <a:lstStyle/>
          <a:p>
            <a:pPr algn="ctr"/>
            <a:fld id="{260E2A6B-A809-4840-BF14-8648BC0BDF87}" type="slidenum">
              <a:rPr lang="id-ID" sz="2400" b="0" i="0" smtClean="0">
                <a:solidFill>
                  <a:schemeClr val="tx1"/>
                </a:solidFill>
                <a:latin typeface="+mj-lt"/>
                <a:cs typeface="Lato Light"/>
              </a:rPr>
              <a:pPr algn="ctr"/>
              <a:t>‹#›</a:t>
            </a:fld>
            <a:endParaRPr lang="id-ID" sz="2400" b="0" i="0" dirty="0">
              <a:solidFill>
                <a:schemeClr val="tx1"/>
              </a:solidFill>
              <a:latin typeface="+mj-lt"/>
              <a:cs typeface="Lato Light"/>
            </a:endParaRPr>
          </a:p>
        </p:txBody>
      </p:sp>
      <p:sp>
        <p:nvSpPr>
          <p:cNvPr id="14" name="Oval 13"/>
          <p:cNvSpPr/>
          <p:nvPr userDrawn="1"/>
        </p:nvSpPr>
        <p:spPr>
          <a:xfrm>
            <a:off x="22708637" y="751014"/>
            <a:ext cx="687533" cy="687533"/>
          </a:xfrm>
          <a:prstGeom prst="ellipse">
            <a:avLst/>
          </a:prstGeom>
          <a:noFill/>
          <a:ln w="127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400" b="0" i="0" dirty="0">
              <a:solidFill>
                <a:schemeClr val="tx1"/>
              </a:solidFill>
              <a:latin typeface="Glypha LT" panose="02000603020000020004" pitchFamily="2" charset="0"/>
              <a:cs typeface="Lato Light"/>
            </a:endParaRPr>
          </a:p>
        </p:txBody>
      </p:sp>
      <p:pic>
        <p:nvPicPr>
          <p:cNvPr id="6" name="Picture 5"/>
          <p:cNvPicPr>
            <a:picLocks noChangeAspect="1"/>
          </p:cNvPicPr>
          <p:nvPr userDrawn="1"/>
        </p:nvPicPr>
        <p:blipFill>
          <a:blip r:embed="rId29" cstate="email">
            <a:extLst>
              <a:ext uri="{28A0092B-C50C-407E-A947-70E740481C1C}">
                <a14:useLocalDpi xmlns:a14="http://schemas.microsoft.com/office/drawing/2010/main" val="0"/>
              </a:ext>
            </a:extLst>
          </a:blip>
          <a:stretch>
            <a:fillRect/>
          </a:stretch>
        </p:blipFill>
        <p:spPr>
          <a:xfrm>
            <a:off x="20345062" y="12804964"/>
            <a:ext cx="3051108" cy="511312"/>
          </a:xfrm>
          <a:prstGeom prst="rect">
            <a:avLst/>
          </a:prstGeom>
        </p:spPr>
      </p:pic>
    </p:spTree>
    <p:extLst>
      <p:ext uri="{BB962C8B-B14F-4D97-AF65-F5344CB8AC3E}">
        <p14:creationId xmlns:p14="http://schemas.microsoft.com/office/powerpoint/2010/main" val="1422848046"/>
      </p:ext>
    </p:extLst>
  </p:cSld>
  <p:clrMap bg1="lt1" tx1="dk1" bg2="lt2" tx2="dk2" accent1="accent1" accent2="accent2" accent3="accent3" accent4="accent4" accent5="accent5" accent6="accent6" hlink="hlink" folHlink="folHlink"/>
  <p:sldLayoutIdLst>
    <p:sldLayoutId id="2147483757" r:id="rId1"/>
    <p:sldLayoutId id="2147483964" r:id="rId2"/>
    <p:sldLayoutId id="2147483962" r:id="rId3"/>
    <p:sldLayoutId id="2147483963" r:id="rId4"/>
    <p:sldLayoutId id="2147483752" r:id="rId5"/>
    <p:sldLayoutId id="2147483818" r:id="rId6"/>
    <p:sldLayoutId id="2147483819" r:id="rId7"/>
    <p:sldLayoutId id="2147483821" r:id="rId8"/>
    <p:sldLayoutId id="2147483753" r:id="rId9"/>
    <p:sldLayoutId id="2147483755" r:id="rId10"/>
    <p:sldLayoutId id="2147483756" r:id="rId11"/>
    <p:sldLayoutId id="2147483765" r:id="rId12"/>
    <p:sldLayoutId id="2147483766" r:id="rId13"/>
    <p:sldLayoutId id="2147483775" r:id="rId14"/>
    <p:sldLayoutId id="2147483783" r:id="rId15"/>
    <p:sldLayoutId id="2147483784" r:id="rId16"/>
    <p:sldLayoutId id="2147483820" r:id="rId17"/>
    <p:sldLayoutId id="2147483785" r:id="rId18"/>
    <p:sldLayoutId id="2147483822" r:id="rId19"/>
    <p:sldLayoutId id="2147483834" r:id="rId20"/>
    <p:sldLayoutId id="2147483871" r:id="rId21"/>
    <p:sldLayoutId id="2147483872" r:id="rId22"/>
    <p:sldLayoutId id="2147483873" r:id="rId23"/>
    <p:sldLayoutId id="2147483874" r:id="rId24"/>
    <p:sldLayoutId id="2147483926" r:id="rId25"/>
    <p:sldLayoutId id="2147483928" r:id="rId26"/>
    <p:sldLayoutId id="2147483938" r:id="rId27"/>
  </p:sldLayoutIdLst>
  <p:hf hdr="0" ftr="0" dt="0"/>
  <p:txStyles>
    <p:titleStyle>
      <a:lvl1pPr algn="l" defTabSz="1828434" rtl="0" eaLnBrk="1" latinLnBrk="0" hangingPunct="1">
        <a:lnSpc>
          <a:spcPct val="90000"/>
        </a:lnSpc>
        <a:spcBef>
          <a:spcPct val="0"/>
        </a:spcBef>
        <a:buNone/>
        <a:defRPr lang="en-US" sz="6000" kern="1200" baseline="0">
          <a:solidFill>
            <a:srgbClr val="0E80C9"/>
          </a:solidFill>
          <a:latin typeface="Glypha LT Std" panose="02060503030505020204" pitchFamily="18" charset="0"/>
          <a:ea typeface="+mj-ea"/>
          <a:cs typeface="Glypha LT Std" panose="02060503030505020204" pitchFamily="18" charset="0"/>
        </a:defRPr>
      </a:lvl1pPr>
    </p:titleStyle>
    <p:bodyStyle>
      <a:lvl1pPr marL="0" indent="0" algn="l" defTabSz="1828434" rtl="0" eaLnBrk="1" latinLnBrk="0" hangingPunct="1">
        <a:lnSpc>
          <a:spcPct val="90000"/>
        </a:lnSpc>
        <a:spcBef>
          <a:spcPts val="2000"/>
        </a:spcBef>
        <a:buFont typeface="Arial" panose="020B0604020202020204" pitchFamily="34" charset="0"/>
        <a:buNone/>
        <a:defRPr lang="en-US" sz="4800" b="0" i="0" kern="1200" dirty="0" smtClean="0">
          <a:solidFill>
            <a:schemeClr val="tx1"/>
          </a:solidFill>
          <a:effectLst/>
          <a:latin typeface="Glypha LT" panose="02000603020000020004" pitchFamily="2" charset="0"/>
          <a:ea typeface="+mn-ea"/>
          <a:cs typeface="Glypha LT" panose="02000603020000020004" pitchFamily="2" charset="0"/>
        </a:defRPr>
      </a:lvl1pPr>
      <a:lvl2pPr marL="914217" indent="0" algn="l" defTabSz="1828434" rtl="0" eaLnBrk="1" latinLnBrk="0" hangingPunct="1">
        <a:lnSpc>
          <a:spcPct val="90000"/>
        </a:lnSpc>
        <a:spcBef>
          <a:spcPts val="1000"/>
        </a:spcBef>
        <a:buFont typeface="Arial" panose="020B0604020202020204" pitchFamily="34" charset="0"/>
        <a:buNone/>
        <a:defRPr lang="en-US" sz="4000" b="0" i="0" kern="1200" dirty="0" smtClean="0">
          <a:solidFill>
            <a:schemeClr val="tx1"/>
          </a:solidFill>
          <a:effectLst/>
          <a:latin typeface="Glypha LT" panose="02000603020000020004" pitchFamily="2" charset="0"/>
          <a:ea typeface="+mn-ea"/>
          <a:cs typeface="Glypha LT" panose="02000603020000020004" pitchFamily="2" charset="0"/>
        </a:defRPr>
      </a:lvl2pPr>
      <a:lvl3pPr marL="1828434" indent="0" algn="l" defTabSz="1828434" rtl="0" eaLnBrk="1" latinLnBrk="0" hangingPunct="1">
        <a:lnSpc>
          <a:spcPct val="90000"/>
        </a:lnSpc>
        <a:spcBef>
          <a:spcPts val="1000"/>
        </a:spcBef>
        <a:buFont typeface="Arial" panose="020B0604020202020204" pitchFamily="34" charset="0"/>
        <a:buNone/>
        <a:defRPr lang="en-US" sz="3600" b="0" i="0" kern="1200" dirty="0" smtClean="0">
          <a:solidFill>
            <a:schemeClr val="tx1"/>
          </a:solidFill>
          <a:effectLst/>
          <a:latin typeface="Glypha LT" panose="02000603020000020004" pitchFamily="2" charset="0"/>
          <a:ea typeface="+mn-ea"/>
          <a:cs typeface="Glypha LT" panose="02000603020000020004" pitchFamily="2" charset="0"/>
        </a:defRPr>
      </a:lvl3pPr>
      <a:lvl4pPr marL="2742651" indent="0" algn="l" defTabSz="1828434" rtl="0" eaLnBrk="1" latinLnBrk="0" hangingPunct="1">
        <a:lnSpc>
          <a:spcPct val="90000"/>
        </a:lnSpc>
        <a:spcBef>
          <a:spcPts val="1000"/>
        </a:spcBef>
        <a:buFont typeface="Arial" panose="020B0604020202020204" pitchFamily="34" charset="0"/>
        <a:buNone/>
        <a:defRPr lang="en-US" sz="3200" b="0" i="0" kern="1200" dirty="0" smtClean="0">
          <a:solidFill>
            <a:schemeClr val="tx1"/>
          </a:solidFill>
          <a:effectLst/>
          <a:latin typeface="Glypha LT" panose="02000603020000020004" pitchFamily="2" charset="0"/>
          <a:ea typeface="+mn-ea"/>
          <a:cs typeface="Glypha LT" panose="02000603020000020004" pitchFamily="2" charset="0"/>
        </a:defRPr>
      </a:lvl4pPr>
      <a:lvl5pPr marL="3656868" indent="0" algn="l" defTabSz="1828434" rtl="0" eaLnBrk="1" latinLnBrk="0" hangingPunct="1">
        <a:lnSpc>
          <a:spcPct val="90000"/>
        </a:lnSpc>
        <a:spcBef>
          <a:spcPts val="1000"/>
        </a:spcBef>
        <a:buFont typeface="Arial" panose="020B0604020202020204" pitchFamily="34" charset="0"/>
        <a:buNone/>
        <a:defRPr lang="en-US" sz="3200" b="0" i="0" kern="1200" dirty="0">
          <a:solidFill>
            <a:schemeClr val="tx1"/>
          </a:solidFill>
          <a:effectLst/>
          <a:latin typeface="Glypha LT" panose="02000603020000020004" pitchFamily="2" charset="0"/>
          <a:ea typeface="+mn-ea"/>
          <a:cs typeface="Glypha LT" panose="02000603020000020004" pitchFamily="2" charset="0"/>
        </a:defRPr>
      </a:lvl5pPr>
      <a:lvl6pPr marL="5028194"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2411"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6628"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0846"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5.xml"/><Relationship Id="rId5" Type="http://schemas.openxmlformats.org/officeDocument/2006/relationships/hyperlink" Target="mailto:Colin.McHugh@Rehmann.com" TargetMode="Externa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4.tmp"/><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21.xml"/><Relationship Id="rId1" Type="http://schemas.openxmlformats.org/officeDocument/2006/relationships/slideLayout" Target="../slideLayouts/slideLayout1.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27">
            <a:extLst>
              <a:ext uri="{FF2B5EF4-FFF2-40B4-BE49-F238E27FC236}">
                <a16:creationId xmlns:a16="http://schemas.microsoft.com/office/drawing/2014/main" id="{7CC02208-12C4-4B6A-A3FF-DF2AE40FFAAF}"/>
              </a:ext>
            </a:extLst>
          </p:cNvPr>
          <p:cNvSpPr/>
          <p:nvPr/>
        </p:nvSpPr>
        <p:spPr>
          <a:xfrm>
            <a:off x="9812702" y="0"/>
            <a:ext cx="14564948" cy="13719380"/>
          </a:xfrm>
          <a:custGeom>
            <a:avLst/>
            <a:gdLst>
              <a:gd name="connsiteX0" fmla="*/ 2483124 w 5460510"/>
              <a:gd name="connsiteY0" fmla="*/ 0 h 5143500"/>
              <a:gd name="connsiteX1" fmla="*/ 3448297 w 5460510"/>
              <a:gd name="connsiteY1" fmla="*/ 0 h 5143500"/>
              <a:gd name="connsiteX2" fmla="*/ 4717679 w 5460510"/>
              <a:gd name="connsiteY2" fmla="*/ 0 h 5143500"/>
              <a:gd name="connsiteX3" fmla="*/ 4741319 w 5460510"/>
              <a:gd name="connsiteY3" fmla="*/ 0 h 5143500"/>
              <a:gd name="connsiteX4" fmla="*/ 5318193 w 5460510"/>
              <a:gd name="connsiteY4" fmla="*/ 0 h 5143500"/>
              <a:gd name="connsiteX5" fmla="*/ 5460510 w 5460510"/>
              <a:gd name="connsiteY5" fmla="*/ 0 h 5143500"/>
              <a:gd name="connsiteX6" fmla="*/ 5460510 w 5460510"/>
              <a:gd name="connsiteY6" fmla="*/ 5143500 h 5143500"/>
              <a:gd name="connsiteX7" fmla="*/ 5318193 w 5460510"/>
              <a:gd name="connsiteY7" fmla="*/ 5143500 h 5143500"/>
              <a:gd name="connsiteX8" fmla="*/ 4741319 w 5460510"/>
              <a:gd name="connsiteY8" fmla="*/ 5143500 h 5143500"/>
              <a:gd name="connsiteX9" fmla="*/ 4717679 w 5460510"/>
              <a:gd name="connsiteY9" fmla="*/ 5143500 h 5143500"/>
              <a:gd name="connsiteX10" fmla="*/ 3448297 w 5460510"/>
              <a:gd name="connsiteY10" fmla="*/ 5143500 h 5143500"/>
              <a:gd name="connsiteX11" fmla="*/ 0 w 5460510"/>
              <a:gd name="connsiteY11" fmla="*/ 5143500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460510" h="5143500">
                <a:moveTo>
                  <a:pt x="2483124" y="0"/>
                </a:moveTo>
                <a:lnTo>
                  <a:pt x="3448297" y="0"/>
                </a:lnTo>
                <a:lnTo>
                  <a:pt x="4717679" y="0"/>
                </a:lnTo>
                <a:lnTo>
                  <a:pt x="4741319" y="0"/>
                </a:lnTo>
                <a:lnTo>
                  <a:pt x="5318193" y="0"/>
                </a:lnTo>
                <a:lnTo>
                  <a:pt x="5460510" y="0"/>
                </a:lnTo>
                <a:lnTo>
                  <a:pt x="5460510" y="5143500"/>
                </a:lnTo>
                <a:lnTo>
                  <a:pt x="5318193" y="5143500"/>
                </a:lnTo>
                <a:lnTo>
                  <a:pt x="4741319" y="5143500"/>
                </a:lnTo>
                <a:lnTo>
                  <a:pt x="4717679" y="5143500"/>
                </a:lnTo>
                <a:lnTo>
                  <a:pt x="3448297" y="5143500"/>
                </a:lnTo>
                <a:lnTo>
                  <a:pt x="0" y="5143500"/>
                </a:lnTo>
                <a:close/>
              </a:path>
            </a:pathLst>
          </a:custGeom>
          <a:solidFill>
            <a:schemeClr val="accent1">
              <a:alpha val="79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Placeholder 3"/>
          <p:cNvPicPr>
            <a:picLocks noGrp="1" noChangeAspect="1"/>
          </p:cNvPicPr>
          <p:nvPr>
            <p:ph type="pic" sz="quarter" idx="4294967295"/>
          </p:nvPr>
        </p:nvPicPr>
        <p:blipFill rotWithShape="1">
          <a:blip r:embed="rId3" cstate="email">
            <a:extLst>
              <a:ext uri="{28A0092B-C50C-407E-A947-70E740481C1C}">
                <a14:useLocalDpi xmlns:a14="http://schemas.microsoft.com/office/drawing/2010/main" val="0"/>
              </a:ext>
            </a:extLst>
          </a:blip>
          <a:srcRect l="9505" r="7749"/>
          <a:stretch/>
        </p:blipFill>
        <p:spPr>
          <a:xfrm>
            <a:off x="0" y="0"/>
            <a:ext cx="24377650" cy="13719175"/>
          </a:xfrm>
        </p:spPr>
      </p:pic>
      <p:sp>
        <p:nvSpPr>
          <p:cNvPr id="28" name="Freeform 27"/>
          <p:cNvSpPr/>
          <p:nvPr/>
        </p:nvSpPr>
        <p:spPr>
          <a:xfrm>
            <a:off x="9855754" y="0"/>
            <a:ext cx="14564948" cy="13719380"/>
          </a:xfrm>
          <a:custGeom>
            <a:avLst/>
            <a:gdLst>
              <a:gd name="connsiteX0" fmla="*/ 2483124 w 5460510"/>
              <a:gd name="connsiteY0" fmla="*/ 0 h 5143500"/>
              <a:gd name="connsiteX1" fmla="*/ 3448297 w 5460510"/>
              <a:gd name="connsiteY1" fmla="*/ 0 h 5143500"/>
              <a:gd name="connsiteX2" fmla="*/ 4717679 w 5460510"/>
              <a:gd name="connsiteY2" fmla="*/ 0 h 5143500"/>
              <a:gd name="connsiteX3" fmla="*/ 4741319 w 5460510"/>
              <a:gd name="connsiteY3" fmla="*/ 0 h 5143500"/>
              <a:gd name="connsiteX4" fmla="*/ 5318193 w 5460510"/>
              <a:gd name="connsiteY4" fmla="*/ 0 h 5143500"/>
              <a:gd name="connsiteX5" fmla="*/ 5460510 w 5460510"/>
              <a:gd name="connsiteY5" fmla="*/ 0 h 5143500"/>
              <a:gd name="connsiteX6" fmla="*/ 5460510 w 5460510"/>
              <a:gd name="connsiteY6" fmla="*/ 5143500 h 5143500"/>
              <a:gd name="connsiteX7" fmla="*/ 5318193 w 5460510"/>
              <a:gd name="connsiteY7" fmla="*/ 5143500 h 5143500"/>
              <a:gd name="connsiteX8" fmla="*/ 4741319 w 5460510"/>
              <a:gd name="connsiteY8" fmla="*/ 5143500 h 5143500"/>
              <a:gd name="connsiteX9" fmla="*/ 4717679 w 5460510"/>
              <a:gd name="connsiteY9" fmla="*/ 5143500 h 5143500"/>
              <a:gd name="connsiteX10" fmla="*/ 3448297 w 5460510"/>
              <a:gd name="connsiteY10" fmla="*/ 5143500 h 5143500"/>
              <a:gd name="connsiteX11" fmla="*/ 0 w 5460510"/>
              <a:gd name="connsiteY11" fmla="*/ 5143500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460510" h="5143500">
                <a:moveTo>
                  <a:pt x="2483124" y="0"/>
                </a:moveTo>
                <a:lnTo>
                  <a:pt x="3448297" y="0"/>
                </a:lnTo>
                <a:lnTo>
                  <a:pt x="4717679" y="0"/>
                </a:lnTo>
                <a:lnTo>
                  <a:pt x="4741319" y="0"/>
                </a:lnTo>
                <a:lnTo>
                  <a:pt x="5318193" y="0"/>
                </a:lnTo>
                <a:lnTo>
                  <a:pt x="5460510" y="0"/>
                </a:lnTo>
                <a:lnTo>
                  <a:pt x="5460510" y="5143500"/>
                </a:lnTo>
                <a:lnTo>
                  <a:pt x="5318193" y="5143500"/>
                </a:lnTo>
                <a:lnTo>
                  <a:pt x="4741319" y="5143500"/>
                </a:lnTo>
                <a:lnTo>
                  <a:pt x="4717679" y="5143500"/>
                </a:lnTo>
                <a:lnTo>
                  <a:pt x="3448297" y="5143500"/>
                </a:lnTo>
                <a:lnTo>
                  <a:pt x="0" y="5143500"/>
                </a:lnTo>
                <a:close/>
              </a:path>
            </a:pathLst>
          </a:custGeom>
          <a:solidFill>
            <a:schemeClr val="accent1">
              <a:alpha val="79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9" name="TextBox 28"/>
          <p:cNvSpPr txBox="1"/>
          <p:nvPr/>
        </p:nvSpPr>
        <p:spPr>
          <a:xfrm>
            <a:off x="16082119" y="5904779"/>
            <a:ext cx="7407797" cy="2862322"/>
          </a:xfrm>
          <a:prstGeom prst="rect">
            <a:avLst/>
          </a:prstGeom>
          <a:noFill/>
        </p:spPr>
        <p:txBody>
          <a:bodyPr wrap="none" rtlCol="0">
            <a:spAutoFit/>
          </a:bodyPr>
          <a:lstStyle/>
          <a:p>
            <a:pPr algn="r">
              <a:lnSpc>
                <a:spcPct val="90000"/>
              </a:lnSpc>
            </a:pPr>
            <a:r>
              <a:rPr lang="en-US" sz="10000">
                <a:solidFill>
                  <a:schemeClr val="bg1"/>
                </a:solidFill>
                <a:latin typeface="Glypha LT Std" panose="02060503030505020204" pitchFamily="18" charset="0"/>
                <a:ea typeface="Glypha 55 Roman" charset="0"/>
                <a:cs typeface="Glypha 55 Roman" charset="0"/>
              </a:rPr>
              <a:t>Revenue </a:t>
            </a:r>
            <a:endParaRPr lang="en-US" sz="10000" dirty="0">
              <a:solidFill>
                <a:schemeClr val="bg1"/>
              </a:solidFill>
              <a:latin typeface="Glypha LT Std" panose="02060503030505020204" pitchFamily="18" charset="0"/>
              <a:ea typeface="Glypha 55 Roman" charset="0"/>
              <a:cs typeface="Glypha 55 Roman" charset="0"/>
            </a:endParaRPr>
          </a:p>
          <a:p>
            <a:pPr algn="r">
              <a:lnSpc>
                <a:spcPct val="90000"/>
              </a:lnSpc>
            </a:pPr>
            <a:r>
              <a:rPr lang="en-US" sz="10000" dirty="0">
                <a:solidFill>
                  <a:schemeClr val="bg1"/>
                </a:solidFill>
                <a:latin typeface="Glypha LT Std" panose="02060503030505020204" pitchFamily="18" charset="0"/>
                <a:ea typeface="Glypha 55 Roman" charset="0"/>
                <a:cs typeface="Glypha 55 Roman" charset="0"/>
              </a:rPr>
              <a:t>Recognition</a:t>
            </a:r>
          </a:p>
        </p:txBody>
      </p:sp>
      <p:pic>
        <p:nvPicPr>
          <p:cNvPr id="30" name="Picture 29"/>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19297650" y="952500"/>
            <a:ext cx="3976346" cy="655298"/>
          </a:xfrm>
          <a:prstGeom prst="rect">
            <a:avLst/>
          </a:prstGeom>
        </p:spPr>
      </p:pic>
      <p:sp>
        <p:nvSpPr>
          <p:cNvPr id="7" name="TextBox 6">
            <a:extLst>
              <a:ext uri="{FF2B5EF4-FFF2-40B4-BE49-F238E27FC236}">
                <a16:creationId xmlns:a16="http://schemas.microsoft.com/office/drawing/2014/main" id="{02A6A46B-5212-464D-BAA3-5665506F2124}"/>
              </a:ext>
            </a:extLst>
          </p:cNvPr>
          <p:cNvSpPr txBox="1"/>
          <p:nvPr/>
        </p:nvSpPr>
        <p:spPr>
          <a:xfrm>
            <a:off x="13190996" y="11143826"/>
            <a:ext cx="10376622" cy="1865126"/>
          </a:xfrm>
          <a:prstGeom prst="rect">
            <a:avLst/>
          </a:prstGeom>
          <a:noFill/>
        </p:spPr>
        <p:txBody>
          <a:bodyPr wrap="none" rtlCol="0">
            <a:spAutoFit/>
          </a:bodyPr>
          <a:lstStyle/>
          <a:p>
            <a:pPr algn="r">
              <a:lnSpc>
                <a:spcPct val="90000"/>
              </a:lnSpc>
            </a:pPr>
            <a:r>
              <a:rPr lang="en-US" sz="3200" dirty="0">
                <a:solidFill>
                  <a:srgbClr val="FFFFFF"/>
                </a:solidFill>
                <a:latin typeface="Century Gothic" charset="0"/>
                <a:ea typeface="Century Gothic" charset="0"/>
                <a:cs typeface="Century Gothic" charset="0"/>
              </a:rPr>
              <a:t>Colin McHugh, CPA</a:t>
            </a:r>
          </a:p>
          <a:p>
            <a:pPr algn="r">
              <a:lnSpc>
                <a:spcPct val="90000"/>
              </a:lnSpc>
            </a:pPr>
            <a:r>
              <a:rPr lang="en-US" sz="3200" dirty="0">
                <a:solidFill>
                  <a:schemeClr val="bg1"/>
                </a:solidFill>
                <a:latin typeface="Century Gothic" charset="0"/>
                <a:ea typeface="Century Gothic" charset="0"/>
                <a:cs typeface="Century Gothic" charset="0"/>
                <a:hlinkClick r:id="rId5">
                  <a:extLst>
                    <a:ext uri="{A12FA001-AC4F-418D-AE19-62706E023703}">
                      <ahyp:hlinkClr xmlns:ahyp="http://schemas.microsoft.com/office/drawing/2018/hyperlinkcolor" val="tx"/>
                    </a:ext>
                  </a:extLst>
                </a:hlinkClick>
              </a:rPr>
              <a:t>Colin.McHugh@Rehmann.com</a:t>
            </a:r>
            <a:endParaRPr lang="en-US" sz="3200" dirty="0">
              <a:solidFill>
                <a:schemeClr val="bg1"/>
              </a:solidFill>
              <a:latin typeface="Century Gothic" charset="0"/>
              <a:ea typeface="Century Gothic" charset="0"/>
              <a:cs typeface="Century Gothic" charset="0"/>
            </a:endParaRPr>
          </a:p>
          <a:p>
            <a:pPr algn="r">
              <a:lnSpc>
                <a:spcPct val="90000"/>
              </a:lnSpc>
            </a:pPr>
            <a:r>
              <a:rPr lang="en-US" sz="3200" dirty="0">
                <a:solidFill>
                  <a:srgbClr val="FFFFFF"/>
                </a:solidFill>
                <a:latin typeface="Century Gothic" charset="0"/>
                <a:ea typeface="Century Gothic" charset="0"/>
                <a:cs typeface="Century Gothic" charset="0"/>
              </a:rPr>
              <a:t>419-842-2436</a:t>
            </a:r>
          </a:p>
          <a:p>
            <a:pPr algn="r">
              <a:lnSpc>
                <a:spcPct val="90000"/>
              </a:lnSpc>
            </a:pPr>
            <a:r>
              <a:rPr lang="en-US" sz="3200" dirty="0">
                <a:solidFill>
                  <a:srgbClr val="FFFFFF"/>
                </a:solidFill>
                <a:latin typeface="Century Gothic" charset="0"/>
                <a:ea typeface="Century Gothic" charset="0"/>
                <a:cs typeface="Century Gothic" charset="0"/>
              </a:rPr>
              <a:t>Senior Manager Assurance and Financial Reporting</a:t>
            </a:r>
          </a:p>
        </p:txBody>
      </p:sp>
    </p:spTree>
    <p:extLst>
      <p:ext uri="{BB962C8B-B14F-4D97-AF65-F5344CB8AC3E}">
        <p14:creationId xmlns:p14="http://schemas.microsoft.com/office/powerpoint/2010/main" val="20740855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433A9F0A-D4BE-4538-B4EE-BD71689345B1}"/>
              </a:ext>
            </a:extLst>
          </p:cNvPr>
          <p:cNvSpPr>
            <a:spLocks noGrp="1"/>
          </p:cNvSpPr>
          <p:nvPr>
            <p:ph type="body" sz="quarter" idx="10"/>
          </p:nvPr>
        </p:nvSpPr>
        <p:spPr/>
        <p:txBody>
          <a:bodyPr/>
          <a:lstStyle/>
          <a:p>
            <a:r>
              <a:rPr lang="en-US" dirty="0"/>
              <a:t>Step 2 example – gross vs. net (principal vs. agent)</a:t>
            </a:r>
          </a:p>
        </p:txBody>
      </p:sp>
      <p:sp>
        <p:nvSpPr>
          <p:cNvPr id="6" name="Text Placeholder 5">
            <a:extLst>
              <a:ext uri="{FF2B5EF4-FFF2-40B4-BE49-F238E27FC236}">
                <a16:creationId xmlns:a16="http://schemas.microsoft.com/office/drawing/2014/main" id="{00A80FA2-E939-4ACA-8DAA-7389D1A2D76E}"/>
              </a:ext>
            </a:extLst>
          </p:cNvPr>
          <p:cNvSpPr>
            <a:spLocks noGrp="1"/>
          </p:cNvSpPr>
          <p:nvPr>
            <p:ph type="body" sz="quarter" idx="11"/>
          </p:nvPr>
        </p:nvSpPr>
        <p:spPr/>
        <p:txBody>
          <a:bodyPr/>
          <a:lstStyle/>
          <a:p>
            <a:r>
              <a:rPr lang="en-US" dirty="0"/>
              <a:t>A customer enters into an agreement with a contractor for them to build a new production facility. A specialty oven, purchased from a third party, is required to bake one of the cookies which will be manufactured at the facility. The customer is responsible for negotiating the price, specifications, and installation of the oven with the third-party; however, the contractor will procure the oven and must ensure that the production facility will allow adequate space for the oven to be installed. The terms of agreement allow the contractor to include the price of the oven in the contractor profit. </a:t>
            </a:r>
          </a:p>
        </p:txBody>
      </p:sp>
      <p:sp>
        <p:nvSpPr>
          <p:cNvPr id="7" name="Freeform 25">
            <a:extLst>
              <a:ext uri="{FF2B5EF4-FFF2-40B4-BE49-F238E27FC236}">
                <a16:creationId xmlns:a16="http://schemas.microsoft.com/office/drawing/2014/main" id="{43E84CEA-7164-4F30-BC7C-263A84128232}"/>
              </a:ext>
            </a:extLst>
          </p:cNvPr>
          <p:cNvSpPr>
            <a:spLocks noEditPoints="1"/>
          </p:cNvSpPr>
          <p:nvPr/>
        </p:nvSpPr>
        <p:spPr bwMode="auto">
          <a:xfrm>
            <a:off x="988036" y="2956859"/>
            <a:ext cx="914400" cy="914400"/>
          </a:xfrm>
          <a:custGeom>
            <a:avLst/>
            <a:gdLst>
              <a:gd name="T0" fmla="*/ 291133 w 115"/>
              <a:gd name="T1" fmla="*/ 250272 h 115"/>
              <a:gd name="T2" fmla="*/ 240057 w 115"/>
              <a:gd name="T3" fmla="*/ 199196 h 115"/>
              <a:gd name="T4" fmla="*/ 260488 w 115"/>
              <a:gd name="T5" fmla="*/ 127690 h 115"/>
              <a:gd name="T6" fmla="*/ 130244 w 115"/>
              <a:gd name="T7" fmla="*/ 0 h 115"/>
              <a:gd name="T8" fmla="*/ 0 w 115"/>
              <a:gd name="T9" fmla="*/ 127690 h 115"/>
              <a:gd name="T10" fmla="*/ 130244 w 115"/>
              <a:gd name="T11" fmla="*/ 257934 h 115"/>
              <a:gd name="T12" fmla="*/ 199196 w 115"/>
              <a:gd name="T13" fmla="*/ 237503 h 115"/>
              <a:gd name="T14" fmla="*/ 250272 w 115"/>
              <a:gd name="T15" fmla="*/ 288579 h 115"/>
              <a:gd name="T16" fmla="*/ 265595 w 115"/>
              <a:gd name="T17" fmla="*/ 288579 h 115"/>
              <a:gd name="T18" fmla="*/ 291133 w 115"/>
              <a:gd name="T19" fmla="*/ 263041 h 115"/>
              <a:gd name="T20" fmla="*/ 291133 w 115"/>
              <a:gd name="T21" fmla="*/ 250272 h 115"/>
              <a:gd name="T22" fmla="*/ 130244 w 115"/>
              <a:gd name="T23" fmla="*/ 222181 h 115"/>
              <a:gd name="T24" fmla="*/ 38307 w 115"/>
              <a:gd name="T25" fmla="*/ 127690 h 115"/>
              <a:gd name="T26" fmla="*/ 130244 w 115"/>
              <a:gd name="T27" fmla="*/ 35753 h 115"/>
              <a:gd name="T28" fmla="*/ 222181 w 115"/>
              <a:gd name="T29" fmla="*/ 127690 h 115"/>
              <a:gd name="T30" fmla="*/ 130244 w 115"/>
              <a:gd name="T31" fmla="*/ 222181 h 11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15" h="115">
                <a:moveTo>
                  <a:pt x="114" y="98"/>
                </a:moveTo>
                <a:cubicBezTo>
                  <a:pt x="94" y="78"/>
                  <a:pt x="94" y="78"/>
                  <a:pt x="94" y="78"/>
                </a:cubicBezTo>
                <a:cubicBezTo>
                  <a:pt x="99" y="70"/>
                  <a:pt x="102" y="60"/>
                  <a:pt x="102" y="50"/>
                </a:cubicBezTo>
                <a:cubicBezTo>
                  <a:pt x="102" y="22"/>
                  <a:pt x="79" y="0"/>
                  <a:pt x="51" y="0"/>
                </a:cubicBezTo>
                <a:cubicBezTo>
                  <a:pt x="23" y="0"/>
                  <a:pt x="0" y="22"/>
                  <a:pt x="0" y="50"/>
                </a:cubicBezTo>
                <a:cubicBezTo>
                  <a:pt x="0" y="78"/>
                  <a:pt x="23" y="101"/>
                  <a:pt x="51" y="101"/>
                </a:cubicBezTo>
                <a:cubicBezTo>
                  <a:pt x="61" y="101"/>
                  <a:pt x="71" y="98"/>
                  <a:pt x="78" y="93"/>
                </a:cubicBezTo>
                <a:cubicBezTo>
                  <a:pt x="98" y="113"/>
                  <a:pt x="98" y="113"/>
                  <a:pt x="98" y="113"/>
                </a:cubicBezTo>
                <a:cubicBezTo>
                  <a:pt x="100" y="115"/>
                  <a:pt x="102" y="115"/>
                  <a:pt x="104" y="113"/>
                </a:cubicBezTo>
                <a:cubicBezTo>
                  <a:pt x="114" y="103"/>
                  <a:pt x="114" y="103"/>
                  <a:pt x="114" y="103"/>
                </a:cubicBezTo>
                <a:cubicBezTo>
                  <a:pt x="115" y="101"/>
                  <a:pt x="115" y="99"/>
                  <a:pt x="114" y="98"/>
                </a:cubicBezTo>
                <a:close/>
                <a:moveTo>
                  <a:pt x="51" y="87"/>
                </a:moveTo>
                <a:cubicBezTo>
                  <a:pt x="31" y="87"/>
                  <a:pt x="15" y="70"/>
                  <a:pt x="15" y="50"/>
                </a:cubicBezTo>
                <a:cubicBezTo>
                  <a:pt x="15" y="30"/>
                  <a:pt x="31" y="14"/>
                  <a:pt x="51" y="14"/>
                </a:cubicBezTo>
                <a:cubicBezTo>
                  <a:pt x="71" y="14"/>
                  <a:pt x="87" y="30"/>
                  <a:pt x="87" y="50"/>
                </a:cubicBezTo>
                <a:cubicBezTo>
                  <a:pt x="87" y="70"/>
                  <a:pt x="71" y="87"/>
                  <a:pt x="51" y="87"/>
                </a:cubicBezTo>
                <a:close/>
              </a:path>
            </a:pathLst>
          </a:custGeom>
          <a:solidFill>
            <a:srgbClr val="0E80C9"/>
          </a:solidFill>
          <a:ln>
            <a:noFill/>
          </a:ln>
        </p:spPr>
        <p:txBody>
          <a:bodyPr/>
          <a:lstStyle/>
          <a:p>
            <a:pPr marL="0" marR="0" lvl="0" indent="0" algn="l" defTabSz="1828434" rtl="0" eaLnBrk="1" fontAlgn="auto" latinLnBrk="0" hangingPunct="1">
              <a:lnSpc>
                <a:spcPct val="100000"/>
              </a:lnSpc>
              <a:spcBef>
                <a:spcPts val="0"/>
              </a:spcBef>
              <a:spcAft>
                <a:spcPts val="0"/>
              </a:spcAft>
              <a:buClrTx/>
              <a:buSzTx/>
              <a:buFontTx/>
              <a:buNone/>
              <a:tabLst/>
              <a:defRPr/>
            </a:pPr>
            <a:endParaRPr kumimoji="0" lang="en-US" sz="3600" b="0" i="0" u="none" strike="noStrike" kern="1200" cap="none" spc="0" normalizeH="0" baseline="0" noProof="0">
              <a:ln>
                <a:noFill/>
              </a:ln>
              <a:solidFill>
                <a:srgbClr val="737572"/>
              </a:solidFill>
              <a:effectLst/>
              <a:uLnTx/>
              <a:uFillTx/>
              <a:latin typeface="Century Gothic" panose="020F0302020204030204"/>
              <a:ea typeface="+mn-ea"/>
              <a:cs typeface="+mn-cs"/>
            </a:endParaRPr>
          </a:p>
        </p:txBody>
      </p:sp>
    </p:spTree>
    <p:extLst>
      <p:ext uri="{BB962C8B-B14F-4D97-AF65-F5344CB8AC3E}">
        <p14:creationId xmlns:p14="http://schemas.microsoft.com/office/powerpoint/2010/main" val="34238682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32C42B93-2744-4923-837B-D83223D01184}"/>
              </a:ext>
            </a:extLst>
          </p:cNvPr>
          <p:cNvSpPr>
            <a:spLocks noGrp="1"/>
          </p:cNvSpPr>
          <p:nvPr>
            <p:ph type="body" sz="quarter" idx="10"/>
          </p:nvPr>
        </p:nvSpPr>
        <p:spPr/>
        <p:txBody>
          <a:bodyPr/>
          <a:lstStyle/>
          <a:p>
            <a:r>
              <a:rPr lang="en-US" dirty="0"/>
              <a:t>Step 2 example – gross vs. net (principal vs. agent) continued</a:t>
            </a:r>
          </a:p>
        </p:txBody>
      </p:sp>
      <p:sp>
        <p:nvSpPr>
          <p:cNvPr id="5" name="Text Placeholder 4">
            <a:extLst>
              <a:ext uri="{FF2B5EF4-FFF2-40B4-BE49-F238E27FC236}">
                <a16:creationId xmlns:a16="http://schemas.microsoft.com/office/drawing/2014/main" id="{995D4518-8ADE-4352-9E81-C8D06344F9A0}"/>
              </a:ext>
            </a:extLst>
          </p:cNvPr>
          <p:cNvSpPr>
            <a:spLocks noGrp="1"/>
          </p:cNvSpPr>
          <p:nvPr>
            <p:ph type="body" sz="quarter" idx="11"/>
          </p:nvPr>
        </p:nvSpPr>
        <p:spPr/>
        <p:txBody>
          <a:bodyPr>
            <a:normAutofit/>
          </a:bodyPr>
          <a:lstStyle/>
          <a:p>
            <a:r>
              <a:rPr lang="en-US" sz="6000" dirty="0"/>
              <a:t>Net</a:t>
            </a:r>
          </a:p>
          <a:p>
            <a:pPr>
              <a:spcBef>
                <a:spcPts val="0"/>
              </a:spcBef>
              <a:spcAft>
                <a:spcPts val="0"/>
              </a:spcAft>
            </a:pPr>
            <a:r>
              <a:rPr lang="en-US" sz="6000" dirty="0"/>
              <a:t>Why?</a:t>
            </a:r>
          </a:p>
          <a:p>
            <a:pPr marL="571500" indent="-571500">
              <a:spcBef>
                <a:spcPts val="0"/>
              </a:spcBef>
              <a:spcAft>
                <a:spcPts val="0"/>
              </a:spcAft>
              <a:buFont typeface="Arial" panose="020B0604020202020204" pitchFamily="34" charset="0"/>
              <a:buChar char="•"/>
            </a:pPr>
            <a:r>
              <a:rPr lang="en-US" sz="6000" dirty="0"/>
              <a:t>The supplier of the oven is primarily responsible for delivery and installation of the oven, the contractor is not providing significant integration.</a:t>
            </a:r>
          </a:p>
        </p:txBody>
      </p:sp>
      <p:sp>
        <p:nvSpPr>
          <p:cNvPr id="6" name="Freeform 118">
            <a:extLst>
              <a:ext uri="{FF2B5EF4-FFF2-40B4-BE49-F238E27FC236}">
                <a16:creationId xmlns:a16="http://schemas.microsoft.com/office/drawing/2014/main" id="{093615F6-372F-452B-98AB-AB24E07BEF16}"/>
              </a:ext>
            </a:extLst>
          </p:cNvPr>
          <p:cNvSpPr>
            <a:spLocks noChangeArrowheads="1"/>
          </p:cNvSpPr>
          <p:nvPr/>
        </p:nvSpPr>
        <p:spPr bwMode="auto">
          <a:xfrm>
            <a:off x="799193" y="2857126"/>
            <a:ext cx="914400" cy="914400"/>
          </a:xfrm>
          <a:custGeom>
            <a:avLst/>
            <a:gdLst>
              <a:gd name="T0" fmla="*/ 38763987 w 602"/>
              <a:gd name="T1" fmla="*/ 78441997 h 602"/>
              <a:gd name="T2" fmla="*/ 38763987 w 602"/>
              <a:gd name="T3" fmla="*/ 78441997 h 602"/>
              <a:gd name="T4" fmla="*/ 0 w 602"/>
              <a:gd name="T5" fmla="*/ 38763987 h 602"/>
              <a:gd name="T6" fmla="*/ 38763987 w 602"/>
              <a:gd name="T7" fmla="*/ 0 h 602"/>
              <a:gd name="T8" fmla="*/ 78441997 w 602"/>
              <a:gd name="T9" fmla="*/ 38763987 h 602"/>
              <a:gd name="T10" fmla="*/ 38763987 w 602"/>
              <a:gd name="T11" fmla="*/ 78441997 h 602"/>
              <a:gd name="T12" fmla="*/ 38763987 w 602"/>
              <a:gd name="T13" fmla="*/ 7439717 h 602"/>
              <a:gd name="T14" fmla="*/ 38763987 w 602"/>
              <a:gd name="T15" fmla="*/ 7439717 h 602"/>
              <a:gd name="T16" fmla="*/ 7439717 w 602"/>
              <a:gd name="T17" fmla="*/ 38763987 h 602"/>
              <a:gd name="T18" fmla="*/ 38763987 w 602"/>
              <a:gd name="T19" fmla="*/ 71002280 h 602"/>
              <a:gd name="T20" fmla="*/ 71002280 w 602"/>
              <a:gd name="T21" fmla="*/ 38763987 h 602"/>
              <a:gd name="T22" fmla="*/ 38763987 w 602"/>
              <a:gd name="T23" fmla="*/ 7439717 h 602"/>
              <a:gd name="T24" fmla="*/ 56253627 w 602"/>
              <a:gd name="T25" fmla="*/ 31455051 h 602"/>
              <a:gd name="T26" fmla="*/ 56253627 w 602"/>
              <a:gd name="T27" fmla="*/ 31455051 h 602"/>
              <a:gd name="T28" fmla="*/ 36937024 w 602"/>
              <a:gd name="T29" fmla="*/ 51685677 h 602"/>
              <a:gd name="T30" fmla="*/ 36937024 w 602"/>
              <a:gd name="T31" fmla="*/ 51685677 h 602"/>
              <a:gd name="T32" fmla="*/ 34196037 w 602"/>
              <a:gd name="T33" fmla="*/ 52598978 h 602"/>
              <a:gd name="T34" fmla="*/ 31324631 w 602"/>
              <a:gd name="T35" fmla="*/ 51685677 h 602"/>
              <a:gd name="T36" fmla="*/ 31324631 w 602"/>
              <a:gd name="T37" fmla="*/ 51685677 h 602"/>
              <a:gd name="T38" fmla="*/ 20361046 w 602"/>
              <a:gd name="T39" fmla="*/ 40591311 h 602"/>
              <a:gd name="T40" fmla="*/ 20361046 w 602"/>
              <a:gd name="T41" fmla="*/ 40591311 h 602"/>
              <a:gd name="T42" fmla="*/ 19447384 w 602"/>
              <a:gd name="T43" fmla="*/ 37850325 h 602"/>
              <a:gd name="T44" fmla="*/ 23102033 w 602"/>
              <a:gd name="T45" fmla="*/ 34196037 h 602"/>
              <a:gd name="T46" fmla="*/ 25842658 w 602"/>
              <a:gd name="T47" fmla="*/ 35109700 h 602"/>
              <a:gd name="T48" fmla="*/ 25842658 w 602"/>
              <a:gd name="T49" fmla="*/ 35109700 h 602"/>
              <a:gd name="T50" fmla="*/ 34196037 w 602"/>
              <a:gd name="T51" fmla="*/ 43462718 h 602"/>
              <a:gd name="T52" fmla="*/ 51685677 w 602"/>
              <a:gd name="T53" fmla="*/ 26756320 h 602"/>
              <a:gd name="T54" fmla="*/ 51685677 w 602"/>
              <a:gd name="T55" fmla="*/ 26756320 h 602"/>
              <a:gd name="T56" fmla="*/ 53512640 w 602"/>
              <a:gd name="T57" fmla="*/ 25842658 h 602"/>
              <a:gd name="T58" fmla="*/ 57167289 w 602"/>
              <a:gd name="T59" fmla="*/ 29497307 h 602"/>
              <a:gd name="T60" fmla="*/ 56253627 w 602"/>
              <a:gd name="T61" fmla="*/ 31455051 h 602"/>
              <a:gd name="T62" fmla="*/ 56253627 w 602"/>
              <a:gd name="T63" fmla="*/ 25842658 h 602"/>
              <a:gd name="T64" fmla="*/ 56253627 w 602"/>
              <a:gd name="T65" fmla="*/ 25842658 h 602"/>
              <a:gd name="T66" fmla="*/ 25842658 w 602"/>
              <a:gd name="T67" fmla="*/ 56253627 h 602"/>
              <a:gd name="T68" fmla="*/ 25842658 w 602"/>
              <a:gd name="T69" fmla="*/ 56253627 h 602"/>
              <a:gd name="T70" fmla="*/ 52598978 w 602"/>
              <a:gd name="T71" fmla="*/ 56253627 h 602"/>
              <a:gd name="T72" fmla="*/ 52598978 w 602"/>
              <a:gd name="T73" fmla="*/ 56253627 h 602"/>
              <a:gd name="T74" fmla="*/ 56253627 w 602"/>
              <a:gd name="T75" fmla="*/ 52598978 h 602"/>
              <a:gd name="T76" fmla="*/ 56253627 w 602"/>
              <a:gd name="T77" fmla="*/ 52598978 h 60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602" h="602">
                <a:moveTo>
                  <a:pt x="297" y="601"/>
                </a:moveTo>
                <a:lnTo>
                  <a:pt x="297" y="601"/>
                </a:lnTo>
                <a:cubicBezTo>
                  <a:pt x="135" y="601"/>
                  <a:pt x="0" y="467"/>
                  <a:pt x="0" y="297"/>
                </a:cubicBezTo>
                <a:cubicBezTo>
                  <a:pt x="0" y="135"/>
                  <a:pt x="135" y="0"/>
                  <a:pt x="297" y="0"/>
                </a:cubicBezTo>
                <a:cubicBezTo>
                  <a:pt x="467" y="0"/>
                  <a:pt x="601" y="135"/>
                  <a:pt x="601" y="297"/>
                </a:cubicBezTo>
                <a:cubicBezTo>
                  <a:pt x="601" y="467"/>
                  <a:pt x="467" y="601"/>
                  <a:pt x="297" y="601"/>
                </a:cubicBezTo>
                <a:close/>
                <a:moveTo>
                  <a:pt x="297" y="57"/>
                </a:moveTo>
                <a:lnTo>
                  <a:pt x="297" y="57"/>
                </a:lnTo>
                <a:cubicBezTo>
                  <a:pt x="163" y="57"/>
                  <a:pt x="57" y="163"/>
                  <a:pt x="57" y="297"/>
                </a:cubicBezTo>
                <a:cubicBezTo>
                  <a:pt x="57" y="431"/>
                  <a:pt x="163" y="544"/>
                  <a:pt x="297" y="544"/>
                </a:cubicBezTo>
                <a:cubicBezTo>
                  <a:pt x="431" y="544"/>
                  <a:pt x="544" y="431"/>
                  <a:pt x="544" y="297"/>
                </a:cubicBezTo>
                <a:cubicBezTo>
                  <a:pt x="544" y="163"/>
                  <a:pt x="431" y="57"/>
                  <a:pt x="297" y="57"/>
                </a:cubicBezTo>
                <a:close/>
                <a:moveTo>
                  <a:pt x="431" y="241"/>
                </a:moveTo>
                <a:lnTo>
                  <a:pt x="431" y="241"/>
                </a:lnTo>
                <a:cubicBezTo>
                  <a:pt x="283" y="396"/>
                  <a:pt x="283" y="396"/>
                  <a:pt x="283" y="396"/>
                </a:cubicBezTo>
                <a:cubicBezTo>
                  <a:pt x="276" y="403"/>
                  <a:pt x="269" y="403"/>
                  <a:pt x="262" y="403"/>
                </a:cubicBezTo>
                <a:cubicBezTo>
                  <a:pt x="255" y="403"/>
                  <a:pt x="248" y="403"/>
                  <a:pt x="240" y="396"/>
                </a:cubicBezTo>
                <a:cubicBezTo>
                  <a:pt x="156" y="311"/>
                  <a:pt x="156" y="311"/>
                  <a:pt x="156" y="311"/>
                </a:cubicBezTo>
                <a:cubicBezTo>
                  <a:pt x="149" y="304"/>
                  <a:pt x="149" y="297"/>
                  <a:pt x="149" y="290"/>
                </a:cubicBezTo>
                <a:cubicBezTo>
                  <a:pt x="149" y="276"/>
                  <a:pt x="163" y="262"/>
                  <a:pt x="177" y="262"/>
                </a:cubicBezTo>
                <a:cubicBezTo>
                  <a:pt x="184" y="262"/>
                  <a:pt x="191" y="262"/>
                  <a:pt x="198" y="269"/>
                </a:cubicBezTo>
                <a:cubicBezTo>
                  <a:pt x="262" y="333"/>
                  <a:pt x="262" y="333"/>
                  <a:pt x="262" y="333"/>
                </a:cubicBezTo>
                <a:cubicBezTo>
                  <a:pt x="396" y="205"/>
                  <a:pt x="396" y="205"/>
                  <a:pt x="396" y="205"/>
                </a:cubicBezTo>
                <a:cubicBezTo>
                  <a:pt x="396" y="198"/>
                  <a:pt x="403" y="198"/>
                  <a:pt x="410" y="198"/>
                </a:cubicBezTo>
                <a:cubicBezTo>
                  <a:pt x="431" y="198"/>
                  <a:pt x="438" y="205"/>
                  <a:pt x="438" y="226"/>
                </a:cubicBezTo>
                <a:cubicBezTo>
                  <a:pt x="438" y="234"/>
                  <a:pt x="438" y="241"/>
                  <a:pt x="431" y="241"/>
                </a:cubicBezTo>
                <a:close/>
                <a:moveTo>
                  <a:pt x="431" y="198"/>
                </a:moveTo>
                <a:lnTo>
                  <a:pt x="431" y="198"/>
                </a:lnTo>
                <a:close/>
                <a:moveTo>
                  <a:pt x="198" y="431"/>
                </a:moveTo>
                <a:lnTo>
                  <a:pt x="198" y="431"/>
                </a:lnTo>
                <a:close/>
                <a:moveTo>
                  <a:pt x="403" y="431"/>
                </a:moveTo>
                <a:lnTo>
                  <a:pt x="403" y="431"/>
                </a:lnTo>
                <a:close/>
                <a:moveTo>
                  <a:pt x="431" y="403"/>
                </a:moveTo>
                <a:lnTo>
                  <a:pt x="431" y="403"/>
                </a:lnTo>
                <a:close/>
              </a:path>
            </a:pathLst>
          </a:custGeom>
          <a:solidFill>
            <a:srgbClr val="0E80C9"/>
          </a:solidFill>
          <a:ln>
            <a:noFill/>
          </a:ln>
        </p:spPr>
        <p:txBody>
          <a:bodyPr wrap="none" anchor="ctr"/>
          <a:lstStyle/>
          <a:p>
            <a:pPr marL="0" marR="0" lvl="0" indent="0" algn="l" defTabSz="1828434" rtl="0" eaLnBrk="1" fontAlgn="auto" latinLnBrk="0" hangingPunct="1">
              <a:lnSpc>
                <a:spcPct val="100000"/>
              </a:lnSpc>
              <a:spcBef>
                <a:spcPts val="0"/>
              </a:spcBef>
              <a:spcAft>
                <a:spcPts val="0"/>
              </a:spcAft>
              <a:buClrTx/>
              <a:buSzTx/>
              <a:buFontTx/>
              <a:buNone/>
              <a:tabLst/>
              <a:defRPr/>
            </a:pPr>
            <a:endParaRPr kumimoji="0" lang="en-US" sz="3600" b="0" i="0" u="none" strike="noStrike" kern="1200" cap="none" spc="0" normalizeH="0" baseline="0" noProof="0">
              <a:ln>
                <a:noFill/>
              </a:ln>
              <a:solidFill>
                <a:srgbClr val="737572"/>
              </a:solidFill>
              <a:effectLst/>
              <a:uLnTx/>
              <a:uFillTx/>
              <a:latin typeface="Century Gothic" panose="020F0302020204030204"/>
              <a:ea typeface="+mn-ea"/>
              <a:cs typeface="+mn-cs"/>
            </a:endParaRPr>
          </a:p>
        </p:txBody>
      </p:sp>
    </p:spTree>
    <p:extLst>
      <p:ext uri="{BB962C8B-B14F-4D97-AF65-F5344CB8AC3E}">
        <p14:creationId xmlns:p14="http://schemas.microsoft.com/office/powerpoint/2010/main" val="1198154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3" name="TextBox 222"/>
          <p:cNvSpPr txBox="1"/>
          <p:nvPr/>
        </p:nvSpPr>
        <p:spPr>
          <a:xfrm>
            <a:off x="9672937" y="722611"/>
            <a:ext cx="5025736" cy="757130"/>
          </a:xfrm>
          <a:prstGeom prst="rect">
            <a:avLst/>
          </a:prstGeom>
          <a:noFill/>
        </p:spPr>
        <p:txBody>
          <a:bodyPr wrap="none" rtlCol="0">
            <a:spAutoFit/>
          </a:bodyPr>
          <a:lstStyle/>
          <a:p>
            <a:pPr marL="0" marR="0" lvl="0" indent="0" algn="ctr" defTabSz="1828434" rtl="0" eaLnBrk="1" fontAlgn="auto" latinLnBrk="0" hangingPunct="1">
              <a:lnSpc>
                <a:spcPct val="9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0D73B2"/>
                </a:solidFill>
                <a:effectLst/>
                <a:uLnTx/>
                <a:uFillTx/>
                <a:latin typeface="Glypha LT Std" panose="02060503030505020204" pitchFamily="18" charset="0"/>
                <a:ea typeface="Glypha 55 Roman" charset="0"/>
                <a:cs typeface="Glypha 55 Roman" charset="0"/>
              </a:rPr>
              <a:t>Five step review</a:t>
            </a:r>
          </a:p>
        </p:txBody>
      </p:sp>
      <p:cxnSp>
        <p:nvCxnSpPr>
          <p:cNvPr id="225" name="Straight Connector 224"/>
          <p:cNvCxnSpPr/>
          <p:nvPr/>
        </p:nvCxnSpPr>
        <p:spPr>
          <a:xfrm rot="5400000">
            <a:off x="12236450" y="1171999"/>
            <a:ext cx="0" cy="1313401"/>
          </a:xfrm>
          <a:prstGeom prst="line">
            <a:avLst/>
          </a:prstGeom>
          <a:ln w="38100" cmpd="sng">
            <a:solidFill>
              <a:schemeClr val="accent3"/>
            </a:solidFill>
          </a:ln>
        </p:spPr>
        <p:style>
          <a:lnRef idx="2">
            <a:schemeClr val="accent1"/>
          </a:lnRef>
          <a:fillRef idx="0">
            <a:schemeClr val="accent1"/>
          </a:fillRef>
          <a:effectRef idx="1">
            <a:schemeClr val="accent1"/>
          </a:effectRef>
          <a:fontRef idx="minor">
            <a:schemeClr val="tx1"/>
          </a:fontRef>
        </p:style>
      </p:cxnSp>
      <p:graphicFrame>
        <p:nvGraphicFramePr>
          <p:cNvPr id="2" name="Diagram 1">
            <a:extLst>
              <a:ext uri="{FF2B5EF4-FFF2-40B4-BE49-F238E27FC236}">
                <a16:creationId xmlns:a16="http://schemas.microsoft.com/office/drawing/2014/main" id="{A1D36B1B-379F-4B6E-A5FA-94C752D8C12A}"/>
              </a:ext>
            </a:extLst>
          </p:cNvPr>
          <p:cNvGraphicFramePr/>
          <p:nvPr>
            <p:extLst/>
          </p:nvPr>
        </p:nvGraphicFramePr>
        <p:xfrm>
          <a:off x="4110566" y="2158878"/>
          <a:ext cx="16251767" cy="108345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4">
            <a:extLst>
              <a:ext uri="{FF2B5EF4-FFF2-40B4-BE49-F238E27FC236}">
                <a16:creationId xmlns:a16="http://schemas.microsoft.com/office/drawing/2014/main" id="{E8451928-10AD-4674-8433-9786E988421B}"/>
              </a:ext>
            </a:extLst>
          </p:cNvPr>
          <p:cNvSpPr/>
          <p:nvPr/>
        </p:nvSpPr>
        <p:spPr>
          <a:xfrm>
            <a:off x="3276266" y="6049007"/>
            <a:ext cx="17819077" cy="2438399"/>
          </a:xfrm>
          <a:prstGeom prst="rect">
            <a:avLst/>
          </a:prstGeom>
          <a:noFill/>
          <a:ln w="762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noFill/>
            </a:endParaRPr>
          </a:p>
        </p:txBody>
      </p:sp>
    </p:spTree>
    <p:extLst>
      <p:ext uri="{BB962C8B-B14F-4D97-AF65-F5344CB8AC3E}">
        <p14:creationId xmlns:p14="http://schemas.microsoft.com/office/powerpoint/2010/main" val="2306338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7B898C6-D2AC-431A-BE85-156BA72C80B8}"/>
              </a:ext>
            </a:extLst>
          </p:cNvPr>
          <p:cNvSpPr>
            <a:spLocks noGrp="1"/>
          </p:cNvSpPr>
          <p:nvPr>
            <p:ph type="body" sz="quarter" idx="10"/>
          </p:nvPr>
        </p:nvSpPr>
        <p:spPr/>
        <p:txBody>
          <a:bodyPr/>
          <a:lstStyle/>
          <a:p>
            <a:r>
              <a:rPr lang="en-US" dirty="0"/>
              <a:t>Step 3 Example – variable consideration</a:t>
            </a:r>
          </a:p>
        </p:txBody>
      </p:sp>
      <p:sp>
        <p:nvSpPr>
          <p:cNvPr id="3" name="Text Placeholder 2">
            <a:extLst>
              <a:ext uri="{FF2B5EF4-FFF2-40B4-BE49-F238E27FC236}">
                <a16:creationId xmlns:a16="http://schemas.microsoft.com/office/drawing/2014/main" id="{70BF68F3-287F-475A-866B-1977F6E9ED77}"/>
              </a:ext>
            </a:extLst>
          </p:cNvPr>
          <p:cNvSpPr>
            <a:spLocks noGrp="1"/>
          </p:cNvSpPr>
          <p:nvPr>
            <p:ph type="body" sz="quarter" idx="11"/>
          </p:nvPr>
        </p:nvSpPr>
        <p:spPr>
          <a:xfrm>
            <a:off x="2170793" y="2956858"/>
            <a:ext cx="20036064" cy="8096623"/>
          </a:xfrm>
        </p:spPr>
        <p:txBody>
          <a:bodyPr>
            <a:normAutofit/>
          </a:bodyPr>
          <a:lstStyle/>
          <a:p>
            <a:pPr algn="just">
              <a:spcBef>
                <a:spcPts val="0"/>
              </a:spcBef>
              <a:spcAft>
                <a:spcPts val="0"/>
              </a:spcAft>
            </a:pPr>
            <a:r>
              <a:rPr lang="en-US" sz="6000" dirty="0"/>
              <a:t>A contractor enters into a contract to build an additional wing onto a local high school by the start of the following school year. The contract price is $90M, with an additional $10M award payment if the new wing is completed prior to the first day of school. If the new wing is not completed prior to the first day of school, the contractor will receive no award payment. The contractor has a lengthy history of school construction and is 85% confident the new wing will be completed prior to the first day of school. </a:t>
            </a:r>
          </a:p>
        </p:txBody>
      </p:sp>
      <p:sp>
        <p:nvSpPr>
          <p:cNvPr id="5" name="Freeform 25">
            <a:extLst>
              <a:ext uri="{FF2B5EF4-FFF2-40B4-BE49-F238E27FC236}">
                <a16:creationId xmlns:a16="http://schemas.microsoft.com/office/drawing/2014/main" id="{7D7EAA74-5CAD-45F6-A10A-B45F8463006D}"/>
              </a:ext>
            </a:extLst>
          </p:cNvPr>
          <p:cNvSpPr>
            <a:spLocks noEditPoints="1"/>
          </p:cNvSpPr>
          <p:nvPr/>
        </p:nvSpPr>
        <p:spPr bwMode="auto">
          <a:xfrm>
            <a:off x="988036" y="2956859"/>
            <a:ext cx="914400" cy="914400"/>
          </a:xfrm>
          <a:custGeom>
            <a:avLst/>
            <a:gdLst>
              <a:gd name="T0" fmla="*/ 291133 w 115"/>
              <a:gd name="T1" fmla="*/ 250272 h 115"/>
              <a:gd name="T2" fmla="*/ 240057 w 115"/>
              <a:gd name="T3" fmla="*/ 199196 h 115"/>
              <a:gd name="T4" fmla="*/ 260488 w 115"/>
              <a:gd name="T5" fmla="*/ 127690 h 115"/>
              <a:gd name="T6" fmla="*/ 130244 w 115"/>
              <a:gd name="T7" fmla="*/ 0 h 115"/>
              <a:gd name="T8" fmla="*/ 0 w 115"/>
              <a:gd name="T9" fmla="*/ 127690 h 115"/>
              <a:gd name="T10" fmla="*/ 130244 w 115"/>
              <a:gd name="T11" fmla="*/ 257934 h 115"/>
              <a:gd name="T12" fmla="*/ 199196 w 115"/>
              <a:gd name="T13" fmla="*/ 237503 h 115"/>
              <a:gd name="T14" fmla="*/ 250272 w 115"/>
              <a:gd name="T15" fmla="*/ 288579 h 115"/>
              <a:gd name="T16" fmla="*/ 265595 w 115"/>
              <a:gd name="T17" fmla="*/ 288579 h 115"/>
              <a:gd name="T18" fmla="*/ 291133 w 115"/>
              <a:gd name="T19" fmla="*/ 263041 h 115"/>
              <a:gd name="T20" fmla="*/ 291133 w 115"/>
              <a:gd name="T21" fmla="*/ 250272 h 115"/>
              <a:gd name="T22" fmla="*/ 130244 w 115"/>
              <a:gd name="T23" fmla="*/ 222181 h 115"/>
              <a:gd name="T24" fmla="*/ 38307 w 115"/>
              <a:gd name="T25" fmla="*/ 127690 h 115"/>
              <a:gd name="T26" fmla="*/ 130244 w 115"/>
              <a:gd name="T27" fmla="*/ 35753 h 115"/>
              <a:gd name="T28" fmla="*/ 222181 w 115"/>
              <a:gd name="T29" fmla="*/ 127690 h 115"/>
              <a:gd name="T30" fmla="*/ 130244 w 115"/>
              <a:gd name="T31" fmla="*/ 222181 h 11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15" h="115">
                <a:moveTo>
                  <a:pt x="114" y="98"/>
                </a:moveTo>
                <a:cubicBezTo>
                  <a:pt x="94" y="78"/>
                  <a:pt x="94" y="78"/>
                  <a:pt x="94" y="78"/>
                </a:cubicBezTo>
                <a:cubicBezTo>
                  <a:pt x="99" y="70"/>
                  <a:pt x="102" y="60"/>
                  <a:pt x="102" y="50"/>
                </a:cubicBezTo>
                <a:cubicBezTo>
                  <a:pt x="102" y="22"/>
                  <a:pt x="79" y="0"/>
                  <a:pt x="51" y="0"/>
                </a:cubicBezTo>
                <a:cubicBezTo>
                  <a:pt x="23" y="0"/>
                  <a:pt x="0" y="22"/>
                  <a:pt x="0" y="50"/>
                </a:cubicBezTo>
                <a:cubicBezTo>
                  <a:pt x="0" y="78"/>
                  <a:pt x="23" y="101"/>
                  <a:pt x="51" y="101"/>
                </a:cubicBezTo>
                <a:cubicBezTo>
                  <a:pt x="61" y="101"/>
                  <a:pt x="71" y="98"/>
                  <a:pt x="78" y="93"/>
                </a:cubicBezTo>
                <a:cubicBezTo>
                  <a:pt x="98" y="113"/>
                  <a:pt x="98" y="113"/>
                  <a:pt x="98" y="113"/>
                </a:cubicBezTo>
                <a:cubicBezTo>
                  <a:pt x="100" y="115"/>
                  <a:pt x="102" y="115"/>
                  <a:pt x="104" y="113"/>
                </a:cubicBezTo>
                <a:cubicBezTo>
                  <a:pt x="114" y="103"/>
                  <a:pt x="114" y="103"/>
                  <a:pt x="114" y="103"/>
                </a:cubicBezTo>
                <a:cubicBezTo>
                  <a:pt x="115" y="101"/>
                  <a:pt x="115" y="99"/>
                  <a:pt x="114" y="98"/>
                </a:cubicBezTo>
                <a:close/>
                <a:moveTo>
                  <a:pt x="51" y="87"/>
                </a:moveTo>
                <a:cubicBezTo>
                  <a:pt x="31" y="87"/>
                  <a:pt x="15" y="70"/>
                  <a:pt x="15" y="50"/>
                </a:cubicBezTo>
                <a:cubicBezTo>
                  <a:pt x="15" y="30"/>
                  <a:pt x="31" y="14"/>
                  <a:pt x="51" y="14"/>
                </a:cubicBezTo>
                <a:cubicBezTo>
                  <a:pt x="71" y="14"/>
                  <a:pt x="87" y="30"/>
                  <a:pt x="87" y="50"/>
                </a:cubicBezTo>
                <a:cubicBezTo>
                  <a:pt x="87" y="70"/>
                  <a:pt x="71" y="87"/>
                  <a:pt x="51" y="87"/>
                </a:cubicBezTo>
                <a:close/>
              </a:path>
            </a:pathLst>
          </a:custGeom>
          <a:solidFill>
            <a:srgbClr val="0E80C9"/>
          </a:solidFill>
          <a:ln>
            <a:noFill/>
          </a:ln>
        </p:spPr>
        <p:txBody>
          <a:bodyPr/>
          <a:lstStyle/>
          <a:p>
            <a:pPr marL="0" marR="0" lvl="0" indent="0" algn="l" defTabSz="1828434" rtl="0" eaLnBrk="1" fontAlgn="auto" latinLnBrk="0" hangingPunct="1">
              <a:lnSpc>
                <a:spcPct val="100000"/>
              </a:lnSpc>
              <a:spcBef>
                <a:spcPts val="0"/>
              </a:spcBef>
              <a:spcAft>
                <a:spcPts val="0"/>
              </a:spcAft>
              <a:buClrTx/>
              <a:buSzTx/>
              <a:buFontTx/>
              <a:buNone/>
              <a:tabLst/>
              <a:defRPr/>
            </a:pPr>
            <a:endParaRPr kumimoji="0" lang="en-US" sz="3600" b="0" i="0" u="none" strike="noStrike" kern="1200" cap="none" spc="0" normalizeH="0" baseline="0" noProof="0">
              <a:ln>
                <a:noFill/>
              </a:ln>
              <a:solidFill>
                <a:srgbClr val="737572"/>
              </a:solidFill>
              <a:effectLst/>
              <a:uLnTx/>
              <a:uFillTx/>
              <a:latin typeface="Century Gothic" panose="020F0302020204030204"/>
              <a:ea typeface="+mn-ea"/>
              <a:cs typeface="+mn-cs"/>
            </a:endParaRPr>
          </a:p>
        </p:txBody>
      </p:sp>
    </p:spTree>
    <p:extLst>
      <p:ext uri="{BB962C8B-B14F-4D97-AF65-F5344CB8AC3E}">
        <p14:creationId xmlns:p14="http://schemas.microsoft.com/office/powerpoint/2010/main" val="4902324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7B898C6-D2AC-431A-BE85-156BA72C80B8}"/>
              </a:ext>
            </a:extLst>
          </p:cNvPr>
          <p:cNvSpPr>
            <a:spLocks noGrp="1"/>
          </p:cNvSpPr>
          <p:nvPr>
            <p:ph type="body" sz="quarter" idx="10"/>
          </p:nvPr>
        </p:nvSpPr>
        <p:spPr/>
        <p:txBody>
          <a:bodyPr/>
          <a:lstStyle/>
          <a:p>
            <a:r>
              <a:rPr lang="en-US" dirty="0"/>
              <a:t>Step 3 Example continued</a:t>
            </a:r>
          </a:p>
        </p:txBody>
      </p:sp>
      <p:sp>
        <p:nvSpPr>
          <p:cNvPr id="3" name="Text Placeholder 2">
            <a:extLst>
              <a:ext uri="{FF2B5EF4-FFF2-40B4-BE49-F238E27FC236}">
                <a16:creationId xmlns:a16="http://schemas.microsoft.com/office/drawing/2014/main" id="{70BF68F3-287F-475A-866B-1977F6E9ED77}"/>
              </a:ext>
            </a:extLst>
          </p:cNvPr>
          <p:cNvSpPr>
            <a:spLocks noGrp="1"/>
          </p:cNvSpPr>
          <p:nvPr>
            <p:ph type="body" sz="quarter" idx="11"/>
          </p:nvPr>
        </p:nvSpPr>
        <p:spPr>
          <a:xfrm>
            <a:off x="2170793" y="2956858"/>
            <a:ext cx="20036064" cy="8096623"/>
          </a:xfrm>
        </p:spPr>
        <p:txBody>
          <a:bodyPr>
            <a:normAutofit/>
          </a:bodyPr>
          <a:lstStyle/>
          <a:p>
            <a:pPr marL="0" indent="0" algn="just">
              <a:spcBef>
                <a:spcPts val="0"/>
              </a:spcBef>
              <a:spcAft>
                <a:spcPts val="0"/>
              </a:spcAft>
              <a:buNone/>
            </a:pPr>
            <a:r>
              <a:rPr lang="en-US" sz="6000" dirty="0"/>
              <a:t>The variable consideration would need to be determined using the most likely method, as it will best predict the appropriate amount of variable consideration to be included in the transaction price.</a:t>
            </a:r>
          </a:p>
          <a:p>
            <a:pPr marL="0" indent="0" algn="just">
              <a:spcBef>
                <a:spcPts val="0"/>
              </a:spcBef>
              <a:spcAft>
                <a:spcPts val="0"/>
              </a:spcAft>
              <a:buNone/>
            </a:pPr>
            <a:endParaRPr lang="en-US" sz="6000" dirty="0"/>
          </a:p>
        </p:txBody>
      </p:sp>
      <p:sp>
        <p:nvSpPr>
          <p:cNvPr id="6" name="Freeform 118">
            <a:extLst>
              <a:ext uri="{FF2B5EF4-FFF2-40B4-BE49-F238E27FC236}">
                <a16:creationId xmlns:a16="http://schemas.microsoft.com/office/drawing/2014/main" id="{C6FA2AE0-F0AB-48F1-A1A1-8261DE5DCB86}"/>
              </a:ext>
            </a:extLst>
          </p:cNvPr>
          <p:cNvSpPr>
            <a:spLocks noChangeArrowheads="1"/>
          </p:cNvSpPr>
          <p:nvPr/>
        </p:nvSpPr>
        <p:spPr bwMode="auto">
          <a:xfrm>
            <a:off x="1256393" y="2956858"/>
            <a:ext cx="914400" cy="914400"/>
          </a:xfrm>
          <a:custGeom>
            <a:avLst/>
            <a:gdLst>
              <a:gd name="T0" fmla="*/ 38763987 w 602"/>
              <a:gd name="T1" fmla="*/ 78441997 h 602"/>
              <a:gd name="T2" fmla="*/ 38763987 w 602"/>
              <a:gd name="T3" fmla="*/ 78441997 h 602"/>
              <a:gd name="T4" fmla="*/ 0 w 602"/>
              <a:gd name="T5" fmla="*/ 38763987 h 602"/>
              <a:gd name="T6" fmla="*/ 38763987 w 602"/>
              <a:gd name="T7" fmla="*/ 0 h 602"/>
              <a:gd name="T8" fmla="*/ 78441997 w 602"/>
              <a:gd name="T9" fmla="*/ 38763987 h 602"/>
              <a:gd name="T10" fmla="*/ 38763987 w 602"/>
              <a:gd name="T11" fmla="*/ 78441997 h 602"/>
              <a:gd name="T12" fmla="*/ 38763987 w 602"/>
              <a:gd name="T13" fmla="*/ 7439717 h 602"/>
              <a:gd name="T14" fmla="*/ 38763987 w 602"/>
              <a:gd name="T15" fmla="*/ 7439717 h 602"/>
              <a:gd name="T16" fmla="*/ 7439717 w 602"/>
              <a:gd name="T17" fmla="*/ 38763987 h 602"/>
              <a:gd name="T18" fmla="*/ 38763987 w 602"/>
              <a:gd name="T19" fmla="*/ 71002280 h 602"/>
              <a:gd name="T20" fmla="*/ 71002280 w 602"/>
              <a:gd name="T21" fmla="*/ 38763987 h 602"/>
              <a:gd name="T22" fmla="*/ 38763987 w 602"/>
              <a:gd name="T23" fmla="*/ 7439717 h 602"/>
              <a:gd name="T24" fmla="*/ 56253627 w 602"/>
              <a:gd name="T25" fmla="*/ 31455051 h 602"/>
              <a:gd name="T26" fmla="*/ 56253627 w 602"/>
              <a:gd name="T27" fmla="*/ 31455051 h 602"/>
              <a:gd name="T28" fmla="*/ 36937024 w 602"/>
              <a:gd name="T29" fmla="*/ 51685677 h 602"/>
              <a:gd name="T30" fmla="*/ 36937024 w 602"/>
              <a:gd name="T31" fmla="*/ 51685677 h 602"/>
              <a:gd name="T32" fmla="*/ 34196037 w 602"/>
              <a:gd name="T33" fmla="*/ 52598978 h 602"/>
              <a:gd name="T34" fmla="*/ 31324631 w 602"/>
              <a:gd name="T35" fmla="*/ 51685677 h 602"/>
              <a:gd name="T36" fmla="*/ 31324631 w 602"/>
              <a:gd name="T37" fmla="*/ 51685677 h 602"/>
              <a:gd name="T38" fmla="*/ 20361046 w 602"/>
              <a:gd name="T39" fmla="*/ 40591311 h 602"/>
              <a:gd name="T40" fmla="*/ 20361046 w 602"/>
              <a:gd name="T41" fmla="*/ 40591311 h 602"/>
              <a:gd name="T42" fmla="*/ 19447384 w 602"/>
              <a:gd name="T43" fmla="*/ 37850325 h 602"/>
              <a:gd name="T44" fmla="*/ 23102033 w 602"/>
              <a:gd name="T45" fmla="*/ 34196037 h 602"/>
              <a:gd name="T46" fmla="*/ 25842658 w 602"/>
              <a:gd name="T47" fmla="*/ 35109700 h 602"/>
              <a:gd name="T48" fmla="*/ 25842658 w 602"/>
              <a:gd name="T49" fmla="*/ 35109700 h 602"/>
              <a:gd name="T50" fmla="*/ 34196037 w 602"/>
              <a:gd name="T51" fmla="*/ 43462718 h 602"/>
              <a:gd name="T52" fmla="*/ 51685677 w 602"/>
              <a:gd name="T53" fmla="*/ 26756320 h 602"/>
              <a:gd name="T54" fmla="*/ 51685677 w 602"/>
              <a:gd name="T55" fmla="*/ 26756320 h 602"/>
              <a:gd name="T56" fmla="*/ 53512640 w 602"/>
              <a:gd name="T57" fmla="*/ 25842658 h 602"/>
              <a:gd name="T58" fmla="*/ 57167289 w 602"/>
              <a:gd name="T59" fmla="*/ 29497307 h 602"/>
              <a:gd name="T60" fmla="*/ 56253627 w 602"/>
              <a:gd name="T61" fmla="*/ 31455051 h 602"/>
              <a:gd name="T62" fmla="*/ 56253627 w 602"/>
              <a:gd name="T63" fmla="*/ 25842658 h 602"/>
              <a:gd name="T64" fmla="*/ 56253627 w 602"/>
              <a:gd name="T65" fmla="*/ 25842658 h 602"/>
              <a:gd name="T66" fmla="*/ 25842658 w 602"/>
              <a:gd name="T67" fmla="*/ 56253627 h 602"/>
              <a:gd name="T68" fmla="*/ 25842658 w 602"/>
              <a:gd name="T69" fmla="*/ 56253627 h 602"/>
              <a:gd name="T70" fmla="*/ 52598978 w 602"/>
              <a:gd name="T71" fmla="*/ 56253627 h 602"/>
              <a:gd name="T72" fmla="*/ 52598978 w 602"/>
              <a:gd name="T73" fmla="*/ 56253627 h 602"/>
              <a:gd name="T74" fmla="*/ 56253627 w 602"/>
              <a:gd name="T75" fmla="*/ 52598978 h 602"/>
              <a:gd name="T76" fmla="*/ 56253627 w 602"/>
              <a:gd name="T77" fmla="*/ 52598978 h 60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602" h="602">
                <a:moveTo>
                  <a:pt x="297" y="601"/>
                </a:moveTo>
                <a:lnTo>
                  <a:pt x="297" y="601"/>
                </a:lnTo>
                <a:cubicBezTo>
                  <a:pt x="135" y="601"/>
                  <a:pt x="0" y="467"/>
                  <a:pt x="0" y="297"/>
                </a:cubicBezTo>
                <a:cubicBezTo>
                  <a:pt x="0" y="135"/>
                  <a:pt x="135" y="0"/>
                  <a:pt x="297" y="0"/>
                </a:cubicBezTo>
                <a:cubicBezTo>
                  <a:pt x="467" y="0"/>
                  <a:pt x="601" y="135"/>
                  <a:pt x="601" y="297"/>
                </a:cubicBezTo>
                <a:cubicBezTo>
                  <a:pt x="601" y="467"/>
                  <a:pt x="467" y="601"/>
                  <a:pt x="297" y="601"/>
                </a:cubicBezTo>
                <a:close/>
                <a:moveTo>
                  <a:pt x="297" y="57"/>
                </a:moveTo>
                <a:lnTo>
                  <a:pt x="297" y="57"/>
                </a:lnTo>
                <a:cubicBezTo>
                  <a:pt x="163" y="57"/>
                  <a:pt x="57" y="163"/>
                  <a:pt x="57" y="297"/>
                </a:cubicBezTo>
                <a:cubicBezTo>
                  <a:pt x="57" y="431"/>
                  <a:pt x="163" y="544"/>
                  <a:pt x="297" y="544"/>
                </a:cubicBezTo>
                <a:cubicBezTo>
                  <a:pt x="431" y="544"/>
                  <a:pt x="544" y="431"/>
                  <a:pt x="544" y="297"/>
                </a:cubicBezTo>
                <a:cubicBezTo>
                  <a:pt x="544" y="163"/>
                  <a:pt x="431" y="57"/>
                  <a:pt x="297" y="57"/>
                </a:cubicBezTo>
                <a:close/>
                <a:moveTo>
                  <a:pt x="431" y="241"/>
                </a:moveTo>
                <a:lnTo>
                  <a:pt x="431" y="241"/>
                </a:lnTo>
                <a:cubicBezTo>
                  <a:pt x="283" y="396"/>
                  <a:pt x="283" y="396"/>
                  <a:pt x="283" y="396"/>
                </a:cubicBezTo>
                <a:cubicBezTo>
                  <a:pt x="276" y="403"/>
                  <a:pt x="269" y="403"/>
                  <a:pt x="262" y="403"/>
                </a:cubicBezTo>
                <a:cubicBezTo>
                  <a:pt x="255" y="403"/>
                  <a:pt x="248" y="403"/>
                  <a:pt x="240" y="396"/>
                </a:cubicBezTo>
                <a:cubicBezTo>
                  <a:pt x="156" y="311"/>
                  <a:pt x="156" y="311"/>
                  <a:pt x="156" y="311"/>
                </a:cubicBezTo>
                <a:cubicBezTo>
                  <a:pt x="149" y="304"/>
                  <a:pt x="149" y="297"/>
                  <a:pt x="149" y="290"/>
                </a:cubicBezTo>
                <a:cubicBezTo>
                  <a:pt x="149" y="276"/>
                  <a:pt x="163" y="262"/>
                  <a:pt x="177" y="262"/>
                </a:cubicBezTo>
                <a:cubicBezTo>
                  <a:pt x="184" y="262"/>
                  <a:pt x="191" y="262"/>
                  <a:pt x="198" y="269"/>
                </a:cubicBezTo>
                <a:cubicBezTo>
                  <a:pt x="262" y="333"/>
                  <a:pt x="262" y="333"/>
                  <a:pt x="262" y="333"/>
                </a:cubicBezTo>
                <a:cubicBezTo>
                  <a:pt x="396" y="205"/>
                  <a:pt x="396" y="205"/>
                  <a:pt x="396" y="205"/>
                </a:cubicBezTo>
                <a:cubicBezTo>
                  <a:pt x="396" y="198"/>
                  <a:pt x="403" y="198"/>
                  <a:pt x="410" y="198"/>
                </a:cubicBezTo>
                <a:cubicBezTo>
                  <a:pt x="431" y="198"/>
                  <a:pt x="438" y="205"/>
                  <a:pt x="438" y="226"/>
                </a:cubicBezTo>
                <a:cubicBezTo>
                  <a:pt x="438" y="234"/>
                  <a:pt x="438" y="241"/>
                  <a:pt x="431" y="241"/>
                </a:cubicBezTo>
                <a:close/>
                <a:moveTo>
                  <a:pt x="431" y="198"/>
                </a:moveTo>
                <a:lnTo>
                  <a:pt x="431" y="198"/>
                </a:lnTo>
                <a:close/>
                <a:moveTo>
                  <a:pt x="198" y="431"/>
                </a:moveTo>
                <a:lnTo>
                  <a:pt x="198" y="431"/>
                </a:lnTo>
                <a:close/>
                <a:moveTo>
                  <a:pt x="403" y="431"/>
                </a:moveTo>
                <a:lnTo>
                  <a:pt x="403" y="431"/>
                </a:lnTo>
                <a:close/>
                <a:moveTo>
                  <a:pt x="431" y="403"/>
                </a:moveTo>
                <a:lnTo>
                  <a:pt x="431" y="403"/>
                </a:lnTo>
                <a:close/>
              </a:path>
            </a:pathLst>
          </a:custGeom>
          <a:solidFill>
            <a:srgbClr val="0E80C9"/>
          </a:solidFill>
          <a:ln>
            <a:noFill/>
          </a:ln>
        </p:spPr>
        <p:txBody>
          <a:bodyPr wrap="none" anchor="ctr"/>
          <a:lstStyle/>
          <a:p>
            <a:pPr marL="0" marR="0" lvl="0" indent="0" algn="l" defTabSz="1828434" rtl="0" eaLnBrk="1" fontAlgn="auto" latinLnBrk="0" hangingPunct="1">
              <a:lnSpc>
                <a:spcPct val="100000"/>
              </a:lnSpc>
              <a:spcBef>
                <a:spcPts val="0"/>
              </a:spcBef>
              <a:spcAft>
                <a:spcPts val="0"/>
              </a:spcAft>
              <a:buClrTx/>
              <a:buSzTx/>
              <a:buFontTx/>
              <a:buNone/>
              <a:tabLst/>
              <a:defRPr/>
            </a:pPr>
            <a:endParaRPr kumimoji="0" lang="en-US" sz="3600" b="0" i="0" u="none" strike="noStrike" kern="1200" cap="none" spc="0" normalizeH="0" baseline="0" noProof="0">
              <a:ln>
                <a:noFill/>
              </a:ln>
              <a:solidFill>
                <a:srgbClr val="737572"/>
              </a:solidFill>
              <a:effectLst/>
              <a:uLnTx/>
              <a:uFillTx/>
              <a:latin typeface="Century Gothic" panose="020F0302020204030204"/>
              <a:ea typeface="+mn-ea"/>
              <a:cs typeface="+mn-cs"/>
            </a:endParaRPr>
          </a:p>
        </p:txBody>
      </p:sp>
    </p:spTree>
    <p:extLst>
      <p:ext uri="{BB962C8B-B14F-4D97-AF65-F5344CB8AC3E}">
        <p14:creationId xmlns:p14="http://schemas.microsoft.com/office/powerpoint/2010/main" val="34809894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7B898C6-D2AC-431A-BE85-156BA72C80B8}"/>
              </a:ext>
            </a:extLst>
          </p:cNvPr>
          <p:cNvSpPr>
            <a:spLocks noGrp="1"/>
          </p:cNvSpPr>
          <p:nvPr>
            <p:ph type="body" sz="quarter" idx="10"/>
          </p:nvPr>
        </p:nvSpPr>
        <p:spPr/>
        <p:txBody>
          <a:bodyPr/>
          <a:lstStyle/>
          <a:p>
            <a:r>
              <a:rPr lang="en-US" dirty="0"/>
              <a:t>Step 3 Example 2 – variable consideration</a:t>
            </a:r>
          </a:p>
        </p:txBody>
      </p:sp>
      <p:sp>
        <p:nvSpPr>
          <p:cNvPr id="3" name="Text Placeholder 2">
            <a:extLst>
              <a:ext uri="{FF2B5EF4-FFF2-40B4-BE49-F238E27FC236}">
                <a16:creationId xmlns:a16="http://schemas.microsoft.com/office/drawing/2014/main" id="{70BF68F3-287F-475A-866B-1977F6E9ED77}"/>
              </a:ext>
            </a:extLst>
          </p:cNvPr>
          <p:cNvSpPr>
            <a:spLocks noGrp="1"/>
          </p:cNvSpPr>
          <p:nvPr>
            <p:ph type="body" sz="quarter" idx="11"/>
          </p:nvPr>
        </p:nvSpPr>
        <p:spPr>
          <a:xfrm>
            <a:off x="2170792" y="2956858"/>
            <a:ext cx="20860657" cy="10090804"/>
          </a:xfrm>
        </p:spPr>
        <p:txBody>
          <a:bodyPr>
            <a:normAutofit/>
          </a:bodyPr>
          <a:lstStyle/>
          <a:p>
            <a:pPr algn="just">
              <a:spcBef>
                <a:spcPts val="0"/>
              </a:spcBef>
              <a:spcAft>
                <a:spcPts val="0"/>
              </a:spcAft>
            </a:pPr>
            <a:r>
              <a:rPr lang="en-US" sz="4500" dirty="0"/>
              <a:t>An </a:t>
            </a:r>
            <a:r>
              <a:rPr lang="en-US" sz="4500" dirty="0" err="1"/>
              <a:t>E&amp;C</a:t>
            </a:r>
            <a:r>
              <a:rPr lang="en-US" sz="4500" dirty="0"/>
              <a:t> entity enters into a contract with a customer to build a new office building. The promise to transfer the asset is a performance obligation that is satisfied over time since the building is on the customer’s land and, therefore, they control the asset during construction. The promised consideration is $10M, but that amount will be reduced or increased depending on the timing of completion of the asset. Specifically, for each week that the asset is incomplete after March 31, 20X7, the promised consideration is reduced by $100,000. For each week that the asset is complete before March 31, 20X7, the promised consideration increases by $100,000. In addition, upon completion of the asset, a third party will inspect the asset and assign a rating based on metrics that are defined in the contract. If the asset receives a specified rating, the entity will be entitled to an incentive bonus of $1.5M. </a:t>
            </a:r>
          </a:p>
        </p:txBody>
      </p:sp>
      <p:sp>
        <p:nvSpPr>
          <p:cNvPr id="5" name="Freeform 25">
            <a:extLst>
              <a:ext uri="{FF2B5EF4-FFF2-40B4-BE49-F238E27FC236}">
                <a16:creationId xmlns:a16="http://schemas.microsoft.com/office/drawing/2014/main" id="{7D7EAA74-5CAD-45F6-A10A-B45F8463006D}"/>
              </a:ext>
            </a:extLst>
          </p:cNvPr>
          <p:cNvSpPr>
            <a:spLocks noEditPoints="1"/>
          </p:cNvSpPr>
          <p:nvPr/>
        </p:nvSpPr>
        <p:spPr bwMode="auto">
          <a:xfrm>
            <a:off x="988036" y="2956859"/>
            <a:ext cx="914400" cy="914400"/>
          </a:xfrm>
          <a:custGeom>
            <a:avLst/>
            <a:gdLst>
              <a:gd name="T0" fmla="*/ 291133 w 115"/>
              <a:gd name="T1" fmla="*/ 250272 h 115"/>
              <a:gd name="T2" fmla="*/ 240057 w 115"/>
              <a:gd name="T3" fmla="*/ 199196 h 115"/>
              <a:gd name="T4" fmla="*/ 260488 w 115"/>
              <a:gd name="T5" fmla="*/ 127690 h 115"/>
              <a:gd name="T6" fmla="*/ 130244 w 115"/>
              <a:gd name="T7" fmla="*/ 0 h 115"/>
              <a:gd name="T8" fmla="*/ 0 w 115"/>
              <a:gd name="T9" fmla="*/ 127690 h 115"/>
              <a:gd name="T10" fmla="*/ 130244 w 115"/>
              <a:gd name="T11" fmla="*/ 257934 h 115"/>
              <a:gd name="T12" fmla="*/ 199196 w 115"/>
              <a:gd name="T13" fmla="*/ 237503 h 115"/>
              <a:gd name="T14" fmla="*/ 250272 w 115"/>
              <a:gd name="T15" fmla="*/ 288579 h 115"/>
              <a:gd name="T16" fmla="*/ 265595 w 115"/>
              <a:gd name="T17" fmla="*/ 288579 h 115"/>
              <a:gd name="T18" fmla="*/ 291133 w 115"/>
              <a:gd name="T19" fmla="*/ 263041 h 115"/>
              <a:gd name="T20" fmla="*/ 291133 w 115"/>
              <a:gd name="T21" fmla="*/ 250272 h 115"/>
              <a:gd name="T22" fmla="*/ 130244 w 115"/>
              <a:gd name="T23" fmla="*/ 222181 h 115"/>
              <a:gd name="T24" fmla="*/ 38307 w 115"/>
              <a:gd name="T25" fmla="*/ 127690 h 115"/>
              <a:gd name="T26" fmla="*/ 130244 w 115"/>
              <a:gd name="T27" fmla="*/ 35753 h 115"/>
              <a:gd name="T28" fmla="*/ 222181 w 115"/>
              <a:gd name="T29" fmla="*/ 127690 h 115"/>
              <a:gd name="T30" fmla="*/ 130244 w 115"/>
              <a:gd name="T31" fmla="*/ 222181 h 11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15" h="115">
                <a:moveTo>
                  <a:pt x="114" y="98"/>
                </a:moveTo>
                <a:cubicBezTo>
                  <a:pt x="94" y="78"/>
                  <a:pt x="94" y="78"/>
                  <a:pt x="94" y="78"/>
                </a:cubicBezTo>
                <a:cubicBezTo>
                  <a:pt x="99" y="70"/>
                  <a:pt x="102" y="60"/>
                  <a:pt x="102" y="50"/>
                </a:cubicBezTo>
                <a:cubicBezTo>
                  <a:pt x="102" y="22"/>
                  <a:pt x="79" y="0"/>
                  <a:pt x="51" y="0"/>
                </a:cubicBezTo>
                <a:cubicBezTo>
                  <a:pt x="23" y="0"/>
                  <a:pt x="0" y="22"/>
                  <a:pt x="0" y="50"/>
                </a:cubicBezTo>
                <a:cubicBezTo>
                  <a:pt x="0" y="78"/>
                  <a:pt x="23" y="101"/>
                  <a:pt x="51" y="101"/>
                </a:cubicBezTo>
                <a:cubicBezTo>
                  <a:pt x="61" y="101"/>
                  <a:pt x="71" y="98"/>
                  <a:pt x="78" y="93"/>
                </a:cubicBezTo>
                <a:cubicBezTo>
                  <a:pt x="98" y="113"/>
                  <a:pt x="98" y="113"/>
                  <a:pt x="98" y="113"/>
                </a:cubicBezTo>
                <a:cubicBezTo>
                  <a:pt x="100" y="115"/>
                  <a:pt x="102" y="115"/>
                  <a:pt x="104" y="113"/>
                </a:cubicBezTo>
                <a:cubicBezTo>
                  <a:pt x="114" y="103"/>
                  <a:pt x="114" y="103"/>
                  <a:pt x="114" y="103"/>
                </a:cubicBezTo>
                <a:cubicBezTo>
                  <a:pt x="115" y="101"/>
                  <a:pt x="115" y="99"/>
                  <a:pt x="114" y="98"/>
                </a:cubicBezTo>
                <a:close/>
                <a:moveTo>
                  <a:pt x="51" y="87"/>
                </a:moveTo>
                <a:cubicBezTo>
                  <a:pt x="31" y="87"/>
                  <a:pt x="15" y="70"/>
                  <a:pt x="15" y="50"/>
                </a:cubicBezTo>
                <a:cubicBezTo>
                  <a:pt x="15" y="30"/>
                  <a:pt x="31" y="14"/>
                  <a:pt x="51" y="14"/>
                </a:cubicBezTo>
                <a:cubicBezTo>
                  <a:pt x="71" y="14"/>
                  <a:pt x="87" y="30"/>
                  <a:pt x="87" y="50"/>
                </a:cubicBezTo>
                <a:cubicBezTo>
                  <a:pt x="87" y="70"/>
                  <a:pt x="71" y="87"/>
                  <a:pt x="51" y="87"/>
                </a:cubicBezTo>
                <a:close/>
              </a:path>
            </a:pathLst>
          </a:custGeom>
          <a:solidFill>
            <a:srgbClr val="0E80C9"/>
          </a:solidFill>
          <a:ln>
            <a:noFill/>
          </a:ln>
        </p:spPr>
        <p:txBody>
          <a:bodyPr/>
          <a:lstStyle/>
          <a:p>
            <a:pPr marL="0" marR="0" lvl="0" indent="0" algn="l" defTabSz="1828434" rtl="0" eaLnBrk="1" fontAlgn="auto" latinLnBrk="0" hangingPunct="1">
              <a:lnSpc>
                <a:spcPct val="100000"/>
              </a:lnSpc>
              <a:spcBef>
                <a:spcPts val="0"/>
              </a:spcBef>
              <a:spcAft>
                <a:spcPts val="0"/>
              </a:spcAft>
              <a:buClrTx/>
              <a:buSzTx/>
              <a:buFontTx/>
              <a:buNone/>
              <a:tabLst/>
              <a:defRPr/>
            </a:pPr>
            <a:endParaRPr kumimoji="0" lang="en-US" sz="3600" b="0" i="0" u="none" strike="noStrike" kern="1200" cap="none" spc="0" normalizeH="0" baseline="0" noProof="0">
              <a:ln>
                <a:noFill/>
              </a:ln>
              <a:solidFill>
                <a:srgbClr val="737572"/>
              </a:solidFill>
              <a:effectLst/>
              <a:uLnTx/>
              <a:uFillTx/>
              <a:latin typeface="Century Gothic" panose="020F0302020204030204"/>
              <a:ea typeface="+mn-ea"/>
              <a:cs typeface="+mn-cs"/>
            </a:endParaRPr>
          </a:p>
        </p:txBody>
      </p:sp>
    </p:spTree>
    <p:extLst>
      <p:ext uri="{BB962C8B-B14F-4D97-AF65-F5344CB8AC3E}">
        <p14:creationId xmlns:p14="http://schemas.microsoft.com/office/powerpoint/2010/main" val="15139791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7B898C6-D2AC-431A-BE85-156BA72C80B8}"/>
              </a:ext>
            </a:extLst>
          </p:cNvPr>
          <p:cNvSpPr>
            <a:spLocks noGrp="1"/>
          </p:cNvSpPr>
          <p:nvPr>
            <p:ph type="body" sz="quarter" idx="10"/>
          </p:nvPr>
        </p:nvSpPr>
        <p:spPr/>
        <p:txBody>
          <a:bodyPr/>
          <a:lstStyle/>
          <a:p>
            <a:r>
              <a:rPr lang="en-US" dirty="0"/>
              <a:t>Step 3 Example continued</a:t>
            </a:r>
          </a:p>
        </p:txBody>
      </p:sp>
      <p:sp>
        <p:nvSpPr>
          <p:cNvPr id="3" name="Text Placeholder 2">
            <a:extLst>
              <a:ext uri="{FF2B5EF4-FFF2-40B4-BE49-F238E27FC236}">
                <a16:creationId xmlns:a16="http://schemas.microsoft.com/office/drawing/2014/main" id="{70BF68F3-287F-475A-866B-1977F6E9ED77}"/>
              </a:ext>
            </a:extLst>
          </p:cNvPr>
          <p:cNvSpPr>
            <a:spLocks noGrp="1"/>
          </p:cNvSpPr>
          <p:nvPr>
            <p:ph type="body" sz="quarter" idx="11"/>
          </p:nvPr>
        </p:nvSpPr>
        <p:spPr>
          <a:xfrm>
            <a:off x="2170793" y="2956858"/>
            <a:ext cx="20036064" cy="8096623"/>
          </a:xfrm>
        </p:spPr>
        <p:txBody>
          <a:bodyPr>
            <a:normAutofit/>
          </a:bodyPr>
          <a:lstStyle/>
          <a:p>
            <a:pPr marL="0" indent="0" algn="just">
              <a:spcBef>
                <a:spcPts val="0"/>
              </a:spcBef>
              <a:spcAft>
                <a:spcPts val="0"/>
              </a:spcAft>
              <a:buNone/>
            </a:pPr>
            <a:r>
              <a:rPr lang="en-US" sz="6000" dirty="0"/>
              <a:t>Two different treatments of the variable pricing in this situation.</a:t>
            </a:r>
          </a:p>
          <a:p>
            <a:pPr marL="2057217" lvl="1" indent="-1143000" algn="just">
              <a:spcBef>
                <a:spcPts val="0"/>
              </a:spcBef>
              <a:buFont typeface="+mj-lt"/>
              <a:buAutoNum type="arabicPeriod"/>
            </a:pPr>
            <a:r>
              <a:rPr lang="en-US" sz="6000" b="1" dirty="0">
                <a:latin typeface="+mn-lt"/>
              </a:rPr>
              <a:t>Most likely method</a:t>
            </a:r>
            <a:r>
              <a:rPr lang="en-US" sz="6000" dirty="0">
                <a:latin typeface="+mn-lt"/>
              </a:rPr>
              <a:t> will be used for the $1.5M incentive bonus</a:t>
            </a:r>
          </a:p>
          <a:p>
            <a:pPr marL="2057217" lvl="1" indent="-1143000" algn="just">
              <a:spcBef>
                <a:spcPts val="0"/>
              </a:spcBef>
              <a:buFont typeface="+mj-lt"/>
              <a:buAutoNum type="arabicPeriod"/>
            </a:pPr>
            <a:r>
              <a:rPr lang="en-US" sz="6000" b="1" dirty="0">
                <a:latin typeface="+mn-lt"/>
              </a:rPr>
              <a:t>Expected value method</a:t>
            </a:r>
            <a:r>
              <a:rPr lang="en-US" sz="6000" dirty="0">
                <a:latin typeface="+mn-lt"/>
              </a:rPr>
              <a:t>  will be used for the weekly incentive/penalty provision</a:t>
            </a:r>
          </a:p>
          <a:p>
            <a:pPr marL="0" indent="0" algn="just">
              <a:spcBef>
                <a:spcPts val="0"/>
              </a:spcBef>
              <a:spcAft>
                <a:spcPts val="0"/>
              </a:spcAft>
              <a:buNone/>
            </a:pPr>
            <a:endParaRPr lang="en-US" sz="6000" dirty="0"/>
          </a:p>
        </p:txBody>
      </p:sp>
      <p:sp>
        <p:nvSpPr>
          <p:cNvPr id="6" name="Freeform 118">
            <a:extLst>
              <a:ext uri="{FF2B5EF4-FFF2-40B4-BE49-F238E27FC236}">
                <a16:creationId xmlns:a16="http://schemas.microsoft.com/office/drawing/2014/main" id="{C6FA2AE0-F0AB-48F1-A1A1-8261DE5DCB86}"/>
              </a:ext>
            </a:extLst>
          </p:cNvPr>
          <p:cNvSpPr>
            <a:spLocks noChangeArrowheads="1"/>
          </p:cNvSpPr>
          <p:nvPr/>
        </p:nvSpPr>
        <p:spPr bwMode="auto">
          <a:xfrm>
            <a:off x="1256393" y="2956858"/>
            <a:ext cx="914400" cy="914400"/>
          </a:xfrm>
          <a:custGeom>
            <a:avLst/>
            <a:gdLst>
              <a:gd name="T0" fmla="*/ 38763987 w 602"/>
              <a:gd name="T1" fmla="*/ 78441997 h 602"/>
              <a:gd name="T2" fmla="*/ 38763987 w 602"/>
              <a:gd name="T3" fmla="*/ 78441997 h 602"/>
              <a:gd name="T4" fmla="*/ 0 w 602"/>
              <a:gd name="T5" fmla="*/ 38763987 h 602"/>
              <a:gd name="T6" fmla="*/ 38763987 w 602"/>
              <a:gd name="T7" fmla="*/ 0 h 602"/>
              <a:gd name="T8" fmla="*/ 78441997 w 602"/>
              <a:gd name="T9" fmla="*/ 38763987 h 602"/>
              <a:gd name="T10" fmla="*/ 38763987 w 602"/>
              <a:gd name="T11" fmla="*/ 78441997 h 602"/>
              <a:gd name="T12" fmla="*/ 38763987 w 602"/>
              <a:gd name="T13" fmla="*/ 7439717 h 602"/>
              <a:gd name="T14" fmla="*/ 38763987 w 602"/>
              <a:gd name="T15" fmla="*/ 7439717 h 602"/>
              <a:gd name="T16" fmla="*/ 7439717 w 602"/>
              <a:gd name="T17" fmla="*/ 38763987 h 602"/>
              <a:gd name="T18" fmla="*/ 38763987 w 602"/>
              <a:gd name="T19" fmla="*/ 71002280 h 602"/>
              <a:gd name="T20" fmla="*/ 71002280 w 602"/>
              <a:gd name="T21" fmla="*/ 38763987 h 602"/>
              <a:gd name="T22" fmla="*/ 38763987 w 602"/>
              <a:gd name="T23" fmla="*/ 7439717 h 602"/>
              <a:gd name="T24" fmla="*/ 56253627 w 602"/>
              <a:gd name="T25" fmla="*/ 31455051 h 602"/>
              <a:gd name="T26" fmla="*/ 56253627 w 602"/>
              <a:gd name="T27" fmla="*/ 31455051 h 602"/>
              <a:gd name="T28" fmla="*/ 36937024 w 602"/>
              <a:gd name="T29" fmla="*/ 51685677 h 602"/>
              <a:gd name="T30" fmla="*/ 36937024 w 602"/>
              <a:gd name="T31" fmla="*/ 51685677 h 602"/>
              <a:gd name="T32" fmla="*/ 34196037 w 602"/>
              <a:gd name="T33" fmla="*/ 52598978 h 602"/>
              <a:gd name="T34" fmla="*/ 31324631 w 602"/>
              <a:gd name="T35" fmla="*/ 51685677 h 602"/>
              <a:gd name="T36" fmla="*/ 31324631 w 602"/>
              <a:gd name="T37" fmla="*/ 51685677 h 602"/>
              <a:gd name="T38" fmla="*/ 20361046 w 602"/>
              <a:gd name="T39" fmla="*/ 40591311 h 602"/>
              <a:gd name="T40" fmla="*/ 20361046 w 602"/>
              <a:gd name="T41" fmla="*/ 40591311 h 602"/>
              <a:gd name="T42" fmla="*/ 19447384 w 602"/>
              <a:gd name="T43" fmla="*/ 37850325 h 602"/>
              <a:gd name="T44" fmla="*/ 23102033 w 602"/>
              <a:gd name="T45" fmla="*/ 34196037 h 602"/>
              <a:gd name="T46" fmla="*/ 25842658 w 602"/>
              <a:gd name="T47" fmla="*/ 35109700 h 602"/>
              <a:gd name="T48" fmla="*/ 25842658 w 602"/>
              <a:gd name="T49" fmla="*/ 35109700 h 602"/>
              <a:gd name="T50" fmla="*/ 34196037 w 602"/>
              <a:gd name="T51" fmla="*/ 43462718 h 602"/>
              <a:gd name="T52" fmla="*/ 51685677 w 602"/>
              <a:gd name="T53" fmla="*/ 26756320 h 602"/>
              <a:gd name="T54" fmla="*/ 51685677 w 602"/>
              <a:gd name="T55" fmla="*/ 26756320 h 602"/>
              <a:gd name="T56" fmla="*/ 53512640 w 602"/>
              <a:gd name="T57" fmla="*/ 25842658 h 602"/>
              <a:gd name="T58" fmla="*/ 57167289 w 602"/>
              <a:gd name="T59" fmla="*/ 29497307 h 602"/>
              <a:gd name="T60" fmla="*/ 56253627 w 602"/>
              <a:gd name="T61" fmla="*/ 31455051 h 602"/>
              <a:gd name="T62" fmla="*/ 56253627 w 602"/>
              <a:gd name="T63" fmla="*/ 25842658 h 602"/>
              <a:gd name="T64" fmla="*/ 56253627 w 602"/>
              <a:gd name="T65" fmla="*/ 25842658 h 602"/>
              <a:gd name="T66" fmla="*/ 25842658 w 602"/>
              <a:gd name="T67" fmla="*/ 56253627 h 602"/>
              <a:gd name="T68" fmla="*/ 25842658 w 602"/>
              <a:gd name="T69" fmla="*/ 56253627 h 602"/>
              <a:gd name="T70" fmla="*/ 52598978 w 602"/>
              <a:gd name="T71" fmla="*/ 56253627 h 602"/>
              <a:gd name="T72" fmla="*/ 52598978 w 602"/>
              <a:gd name="T73" fmla="*/ 56253627 h 602"/>
              <a:gd name="T74" fmla="*/ 56253627 w 602"/>
              <a:gd name="T75" fmla="*/ 52598978 h 602"/>
              <a:gd name="T76" fmla="*/ 56253627 w 602"/>
              <a:gd name="T77" fmla="*/ 52598978 h 60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602" h="602">
                <a:moveTo>
                  <a:pt x="297" y="601"/>
                </a:moveTo>
                <a:lnTo>
                  <a:pt x="297" y="601"/>
                </a:lnTo>
                <a:cubicBezTo>
                  <a:pt x="135" y="601"/>
                  <a:pt x="0" y="467"/>
                  <a:pt x="0" y="297"/>
                </a:cubicBezTo>
                <a:cubicBezTo>
                  <a:pt x="0" y="135"/>
                  <a:pt x="135" y="0"/>
                  <a:pt x="297" y="0"/>
                </a:cubicBezTo>
                <a:cubicBezTo>
                  <a:pt x="467" y="0"/>
                  <a:pt x="601" y="135"/>
                  <a:pt x="601" y="297"/>
                </a:cubicBezTo>
                <a:cubicBezTo>
                  <a:pt x="601" y="467"/>
                  <a:pt x="467" y="601"/>
                  <a:pt x="297" y="601"/>
                </a:cubicBezTo>
                <a:close/>
                <a:moveTo>
                  <a:pt x="297" y="57"/>
                </a:moveTo>
                <a:lnTo>
                  <a:pt x="297" y="57"/>
                </a:lnTo>
                <a:cubicBezTo>
                  <a:pt x="163" y="57"/>
                  <a:pt x="57" y="163"/>
                  <a:pt x="57" y="297"/>
                </a:cubicBezTo>
                <a:cubicBezTo>
                  <a:pt x="57" y="431"/>
                  <a:pt x="163" y="544"/>
                  <a:pt x="297" y="544"/>
                </a:cubicBezTo>
                <a:cubicBezTo>
                  <a:pt x="431" y="544"/>
                  <a:pt x="544" y="431"/>
                  <a:pt x="544" y="297"/>
                </a:cubicBezTo>
                <a:cubicBezTo>
                  <a:pt x="544" y="163"/>
                  <a:pt x="431" y="57"/>
                  <a:pt x="297" y="57"/>
                </a:cubicBezTo>
                <a:close/>
                <a:moveTo>
                  <a:pt x="431" y="241"/>
                </a:moveTo>
                <a:lnTo>
                  <a:pt x="431" y="241"/>
                </a:lnTo>
                <a:cubicBezTo>
                  <a:pt x="283" y="396"/>
                  <a:pt x="283" y="396"/>
                  <a:pt x="283" y="396"/>
                </a:cubicBezTo>
                <a:cubicBezTo>
                  <a:pt x="276" y="403"/>
                  <a:pt x="269" y="403"/>
                  <a:pt x="262" y="403"/>
                </a:cubicBezTo>
                <a:cubicBezTo>
                  <a:pt x="255" y="403"/>
                  <a:pt x="248" y="403"/>
                  <a:pt x="240" y="396"/>
                </a:cubicBezTo>
                <a:cubicBezTo>
                  <a:pt x="156" y="311"/>
                  <a:pt x="156" y="311"/>
                  <a:pt x="156" y="311"/>
                </a:cubicBezTo>
                <a:cubicBezTo>
                  <a:pt x="149" y="304"/>
                  <a:pt x="149" y="297"/>
                  <a:pt x="149" y="290"/>
                </a:cubicBezTo>
                <a:cubicBezTo>
                  <a:pt x="149" y="276"/>
                  <a:pt x="163" y="262"/>
                  <a:pt x="177" y="262"/>
                </a:cubicBezTo>
                <a:cubicBezTo>
                  <a:pt x="184" y="262"/>
                  <a:pt x="191" y="262"/>
                  <a:pt x="198" y="269"/>
                </a:cubicBezTo>
                <a:cubicBezTo>
                  <a:pt x="262" y="333"/>
                  <a:pt x="262" y="333"/>
                  <a:pt x="262" y="333"/>
                </a:cubicBezTo>
                <a:cubicBezTo>
                  <a:pt x="396" y="205"/>
                  <a:pt x="396" y="205"/>
                  <a:pt x="396" y="205"/>
                </a:cubicBezTo>
                <a:cubicBezTo>
                  <a:pt x="396" y="198"/>
                  <a:pt x="403" y="198"/>
                  <a:pt x="410" y="198"/>
                </a:cubicBezTo>
                <a:cubicBezTo>
                  <a:pt x="431" y="198"/>
                  <a:pt x="438" y="205"/>
                  <a:pt x="438" y="226"/>
                </a:cubicBezTo>
                <a:cubicBezTo>
                  <a:pt x="438" y="234"/>
                  <a:pt x="438" y="241"/>
                  <a:pt x="431" y="241"/>
                </a:cubicBezTo>
                <a:close/>
                <a:moveTo>
                  <a:pt x="431" y="198"/>
                </a:moveTo>
                <a:lnTo>
                  <a:pt x="431" y="198"/>
                </a:lnTo>
                <a:close/>
                <a:moveTo>
                  <a:pt x="198" y="431"/>
                </a:moveTo>
                <a:lnTo>
                  <a:pt x="198" y="431"/>
                </a:lnTo>
                <a:close/>
                <a:moveTo>
                  <a:pt x="403" y="431"/>
                </a:moveTo>
                <a:lnTo>
                  <a:pt x="403" y="431"/>
                </a:lnTo>
                <a:close/>
                <a:moveTo>
                  <a:pt x="431" y="403"/>
                </a:moveTo>
                <a:lnTo>
                  <a:pt x="431" y="403"/>
                </a:lnTo>
                <a:close/>
              </a:path>
            </a:pathLst>
          </a:custGeom>
          <a:solidFill>
            <a:srgbClr val="0E80C9"/>
          </a:solidFill>
          <a:ln>
            <a:noFill/>
          </a:ln>
        </p:spPr>
        <p:txBody>
          <a:bodyPr wrap="none" anchor="ctr"/>
          <a:lstStyle/>
          <a:p>
            <a:pPr marL="0" marR="0" lvl="0" indent="0" algn="l" defTabSz="1828434" rtl="0" eaLnBrk="1" fontAlgn="auto" latinLnBrk="0" hangingPunct="1">
              <a:lnSpc>
                <a:spcPct val="100000"/>
              </a:lnSpc>
              <a:spcBef>
                <a:spcPts val="0"/>
              </a:spcBef>
              <a:spcAft>
                <a:spcPts val="0"/>
              </a:spcAft>
              <a:buClrTx/>
              <a:buSzTx/>
              <a:buFontTx/>
              <a:buNone/>
              <a:tabLst/>
              <a:defRPr/>
            </a:pPr>
            <a:endParaRPr kumimoji="0" lang="en-US" sz="3600" b="0" i="0" u="none" strike="noStrike" kern="1200" cap="none" spc="0" normalizeH="0" baseline="0" noProof="0">
              <a:ln>
                <a:noFill/>
              </a:ln>
              <a:solidFill>
                <a:srgbClr val="737572"/>
              </a:solidFill>
              <a:effectLst/>
              <a:uLnTx/>
              <a:uFillTx/>
              <a:latin typeface="Century Gothic" panose="020F0302020204030204"/>
              <a:ea typeface="+mn-ea"/>
              <a:cs typeface="+mn-cs"/>
            </a:endParaRPr>
          </a:p>
        </p:txBody>
      </p:sp>
    </p:spTree>
    <p:extLst>
      <p:ext uri="{BB962C8B-B14F-4D97-AF65-F5344CB8AC3E}">
        <p14:creationId xmlns:p14="http://schemas.microsoft.com/office/powerpoint/2010/main" val="1186454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7B898C6-D2AC-431A-BE85-156BA72C80B8}"/>
              </a:ext>
            </a:extLst>
          </p:cNvPr>
          <p:cNvSpPr>
            <a:spLocks noGrp="1"/>
          </p:cNvSpPr>
          <p:nvPr>
            <p:ph type="body" sz="quarter" idx="10"/>
          </p:nvPr>
        </p:nvSpPr>
        <p:spPr/>
        <p:txBody>
          <a:bodyPr/>
          <a:lstStyle/>
          <a:p>
            <a:r>
              <a:rPr lang="en-US" dirty="0"/>
              <a:t>Step 3 Example continued</a:t>
            </a:r>
          </a:p>
        </p:txBody>
      </p:sp>
      <p:pic>
        <p:nvPicPr>
          <p:cNvPr id="8" name="Picture 7">
            <a:extLst>
              <a:ext uri="{FF2B5EF4-FFF2-40B4-BE49-F238E27FC236}">
                <a16:creationId xmlns:a16="http://schemas.microsoft.com/office/drawing/2014/main" id="{F48CAA84-D7A0-408C-B4BE-6BF476C97A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15435" y="3317418"/>
            <a:ext cx="15946780" cy="7081163"/>
          </a:xfrm>
          <a:prstGeom prst="rect">
            <a:avLst/>
          </a:prstGeom>
        </p:spPr>
      </p:pic>
    </p:spTree>
    <p:extLst>
      <p:ext uri="{BB962C8B-B14F-4D97-AF65-F5344CB8AC3E}">
        <p14:creationId xmlns:p14="http://schemas.microsoft.com/office/powerpoint/2010/main" val="35691306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3" name="TextBox 222"/>
          <p:cNvSpPr txBox="1"/>
          <p:nvPr/>
        </p:nvSpPr>
        <p:spPr>
          <a:xfrm>
            <a:off x="9672937" y="722611"/>
            <a:ext cx="5025736" cy="757130"/>
          </a:xfrm>
          <a:prstGeom prst="rect">
            <a:avLst/>
          </a:prstGeom>
          <a:noFill/>
        </p:spPr>
        <p:txBody>
          <a:bodyPr wrap="none" rtlCol="0">
            <a:spAutoFit/>
          </a:bodyPr>
          <a:lstStyle/>
          <a:p>
            <a:pPr marL="0" marR="0" lvl="0" indent="0" algn="ctr" defTabSz="1828434" rtl="0" eaLnBrk="1" fontAlgn="auto" latinLnBrk="0" hangingPunct="1">
              <a:lnSpc>
                <a:spcPct val="9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0D73B2"/>
                </a:solidFill>
                <a:effectLst/>
                <a:uLnTx/>
                <a:uFillTx/>
                <a:latin typeface="Glypha LT Std" panose="02060503030505020204" pitchFamily="18" charset="0"/>
                <a:ea typeface="Glypha 55 Roman" charset="0"/>
                <a:cs typeface="Glypha 55 Roman" charset="0"/>
              </a:rPr>
              <a:t>Five step review</a:t>
            </a:r>
          </a:p>
        </p:txBody>
      </p:sp>
      <p:cxnSp>
        <p:nvCxnSpPr>
          <p:cNvPr id="225" name="Straight Connector 224"/>
          <p:cNvCxnSpPr/>
          <p:nvPr/>
        </p:nvCxnSpPr>
        <p:spPr>
          <a:xfrm rot="5400000">
            <a:off x="12236450" y="1171999"/>
            <a:ext cx="0" cy="1313401"/>
          </a:xfrm>
          <a:prstGeom prst="line">
            <a:avLst/>
          </a:prstGeom>
          <a:ln w="38100" cmpd="sng">
            <a:solidFill>
              <a:schemeClr val="accent3"/>
            </a:solidFill>
          </a:ln>
        </p:spPr>
        <p:style>
          <a:lnRef idx="2">
            <a:schemeClr val="accent1"/>
          </a:lnRef>
          <a:fillRef idx="0">
            <a:schemeClr val="accent1"/>
          </a:fillRef>
          <a:effectRef idx="1">
            <a:schemeClr val="accent1"/>
          </a:effectRef>
          <a:fontRef idx="minor">
            <a:schemeClr val="tx1"/>
          </a:fontRef>
        </p:style>
      </p:cxnSp>
      <p:graphicFrame>
        <p:nvGraphicFramePr>
          <p:cNvPr id="2" name="Diagram 1">
            <a:extLst>
              <a:ext uri="{FF2B5EF4-FFF2-40B4-BE49-F238E27FC236}">
                <a16:creationId xmlns:a16="http://schemas.microsoft.com/office/drawing/2014/main" id="{A1D36B1B-379F-4B6E-A5FA-94C752D8C12A}"/>
              </a:ext>
            </a:extLst>
          </p:cNvPr>
          <p:cNvGraphicFramePr/>
          <p:nvPr>
            <p:extLst/>
          </p:nvPr>
        </p:nvGraphicFramePr>
        <p:xfrm>
          <a:off x="4110566" y="2158878"/>
          <a:ext cx="16251767" cy="108345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4">
            <a:extLst>
              <a:ext uri="{FF2B5EF4-FFF2-40B4-BE49-F238E27FC236}">
                <a16:creationId xmlns:a16="http://schemas.microsoft.com/office/drawing/2014/main" id="{96E0F562-2902-4540-8981-0DEED5BF5624}"/>
              </a:ext>
            </a:extLst>
          </p:cNvPr>
          <p:cNvSpPr/>
          <p:nvPr/>
        </p:nvSpPr>
        <p:spPr>
          <a:xfrm>
            <a:off x="3276266" y="8135714"/>
            <a:ext cx="17819077" cy="2438399"/>
          </a:xfrm>
          <a:prstGeom prst="rect">
            <a:avLst/>
          </a:prstGeom>
          <a:noFill/>
          <a:ln w="762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noFill/>
            </a:endParaRPr>
          </a:p>
        </p:txBody>
      </p:sp>
    </p:spTree>
    <p:extLst>
      <p:ext uri="{BB962C8B-B14F-4D97-AF65-F5344CB8AC3E}">
        <p14:creationId xmlns:p14="http://schemas.microsoft.com/office/powerpoint/2010/main" val="3061021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7B898C6-D2AC-431A-BE85-156BA72C80B8}"/>
              </a:ext>
            </a:extLst>
          </p:cNvPr>
          <p:cNvSpPr>
            <a:spLocks noGrp="1"/>
          </p:cNvSpPr>
          <p:nvPr>
            <p:ph type="body" sz="quarter" idx="10"/>
          </p:nvPr>
        </p:nvSpPr>
        <p:spPr/>
        <p:txBody>
          <a:bodyPr/>
          <a:lstStyle/>
          <a:p>
            <a:r>
              <a:rPr lang="en-US" dirty="0"/>
              <a:t>Step 4 Example – Allocation of transaction price</a:t>
            </a:r>
          </a:p>
        </p:txBody>
      </p:sp>
      <p:sp>
        <p:nvSpPr>
          <p:cNvPr id="3" name="Text Placeholder 2">
            <a:extLst>
              <a:ext uri="{FF2B5EF4-FFF2-40B4-BE49-F238E27FC236}">
                <a16:creationId xmlns:a16="http://schemas.microsoft.com/office/drawing/2014/main" id="{70BF68F3-287F-475A-866B-1977F6E9ED77}"/>
              </a:ext>
            </a:extLst>
          </p:cNvPr>
          <p:cNvSpPr>
            <a:spLocks noGrp="1"/>
          </p:cNvSpPr>
          <p:nvPr>
            <p:ph type="body" sz="quarter" idx="11"/>
          </p:nvPr>
        </p:nvSpPr>
        <p:spPr>
          <a:xfrm>
            <a:off x="2170793" y="2956858"/>
            <a:ext cx="20036064" cy="8096623"/>
          </a:xfrm>
        </p:spPr>
        <p:txBody>
          <a:bodyPr>
            <a:normAutofit/>
          </a:bodyPr>
          <a:lstStyle/>
          <a:p>
            <a:pPr algn="just">
              <a:spcBef>
                <a:spcPts val="0"/>
              </a:spcBef>
              <a:spcAft>
                <a:spcPts val="0"/>
              </a:spcAft>
            </a:pPr>
            <a:r>
              <a:rPr lang="en-US" sz="6000" dirty="0"/>
              <a:t>An </a:t>
            </a:r>
            <a:r>
              <a:rPr lang="en-US" sz="6000" dirty="0" err="1"/>
              <a:t>E&amp;C</a:t>
            </a:r>
            <a:r>
              <a:rPr lang="en-US" sz="6000" dirty="0"/>
              <a:t> entity enters into a contract with a city government to build a new library and a new community center for a total of $20M. Based on their evaluation of the contract, the library and the community center meet the criteria for distinct both individually and within the context of the contract and, therefore, are considered separate performance obligations. </a:t>
            </a:r>
          </a:p>
        </p:txBody>
      </p:sp>
      <p:sp>
        <p:nvSpPr>
          <p:cNvPr id="5" name="Freeform 25">
            <a:extLst>
              <a:ext uri="{FF2B5EF4-FFF2-40B4-BE49-F238E27FC236}">
                <a16:creationId xmlns:a16="http://schemas.microsoft.com/office/drawing/2014/main" id="{7D7EAA74-5CAD-45F6-A10A-B45F8463006D}"/>
              </a:ext>
            </a:extLst>
          </p:cNvPr>
          <p:cNvSpPr>
            <a:spLocks noEditPoints="1"/>
          </p:cNvSpPr>
          <p:nvPr/>
        </p:nvSpPr>
        <p:spPr bwMode="auto">
          <a:xfrm>
            <a:off x="988036" y="2956859"/>
            <a:ext cx="914400" cy="914400"/>
          </a:xfrm>
          <a:custGeom>
            <a:avLst/>
            <a:gdLst>
              <a:gd name="T0" fmla="*/ 291133 w 115"/>
              <a:gd name="T1" fmla="*/ 250272 h 115"/>
              <a:gd name="T2" fmla="*/ 240057 w 115"/>
              <a:gd name="T3" fmla="*/ 199196 h 115"/>
              <a:gd name="T4" fmla="*/ 260488 w 115"/>
              <a:gd name="T5" fmla="*/ 127690 h 115"/>
              <a:gd name="T6" fmla="*/ 130244 w 115"/>
              <a:gd name="T7" fmla="*/ 0 h 115"/>
              <a:gd name="T8" fmla="*/ 0 w 115"/>
              <a:gd name="T9" fmla="*/ 127690 h 115"/>
              <a:gd name="T10" fmla="*/ 130244 w 115"/>
              <a:gd name="T11" fmla="*/ 257934 h 115"/>
              <a:gd name="T12" fmla="*/ 199196 w 115"/>
              <a:gd name="T13" fmla="*/ 237503 h 115"/>
              <a:gd name="T14" fmla="*/ 250272 w 115"/>
              <a:gd name="T15" fmla="*/ 288579 h 115"/>
              <a:gd name="T16" fmla="*/ 265595 w 115"/>
              <a:gd name="T17" fmla="*/ 288579 h 115"/>
              <a:gd name="T18" fmla="*/ 291133 w 115"/>
              <a:gd name="T19" fmla="*/ 263041 h 115"/>
              <a:gd name="T20" fmla="*/ 291133 w 115"/>
              <a:gd name="T21" fmla="*/ 250272 h 115"/>
              <a:gd name="T22" fmla="*/ 130244 w 115"/>
              <a:gd name="T23" fmla="*/ 222181 h 115"/>
              <a:gd name="T24" fmla="*/ 38307 w 115"/>
              <a:gd name="T25" fmla="*/ 127690 h 115"/>
              <a:gd name="T26" fmla="*/ 130244 w 115"/>
              <a:gd name="T27" fmla="*/ 35753 h 115"/>
              <a:gd name="T28" fmla="*/ 222181 w 115"/>
              <a:gd name="T29" fmla="*/ 127690 h 115"/>
              <a:gd name="T30" fmla="*/ 130244 w 115"/>
              <a:gd name="T31" fmla="*/ 222181 h 11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15" h="115">
                <a:moveTo>
                  <a:pt x="114" y="98"/>
                </a:moveTo>
                <a:cubicBezTo>
                  <a:pt x="94" y="78"/>
                  <a:pt x="94" y="78"/>
                  <a:pt x="94" y="78"/>
                </a:cubicBezTo>
                <a:cubicBezTo>
                  <a:pt x="99" y="70"/>
                  <a:pt x="102" y="60"/>
                  <a:pt x="102" y="50"/>
                </a:cubicBezTo>
                <a:cubicBezTo>
                  <a:pt x="102" y="22"/>
                  <a:pt x="79" y="0"/>
                  <a:pt x="51" y="0"/>
                </a:cubicBezTo>
                <a:cubicBezTo>
                  <a:pt x="23" y="0"/>
                  <a:pt x="0" y="22"/>
                  <a:pt x="0" y="50"/>
                </a:cubicBezTo>
                <a:cubicBezTo>
                  <a:pt x="0" y="78"/>
                  <a:pt x="23" y="101"/>
                  <a:pt x="51" y="101"/>
                </a:cubicBezTo>
                <a:cubicBezTo>
                  <a:pt x="61" y="101"/>
                  <a:pt x="71" y="98"/>
                  <a:pt x="78" y="93"/>
                </a:cubicBezTo>
                <a:cubicBezTo>
                  <a:pt x="98" y="113"/>
                  <a:pt x="98" y="113"/>
                  <a:pt x="98" y="113"/>
                </a:cubicBezTo>
                <a:cubicBezTo>
                  <a:pt x="100" y="115"/>
                  <a:pt x="102" y="115"/>
                  <a:pt x="104" y="113"/>
                </a:cubicBezTo>
                <a:cubicBezTo>
                  <a:pt x="114" y="103"/>
                  <a:pt x="114" y="103"/>
                  <a:pt x="114" y="103"/>
                </a:cubicBezTo>
                <a:cubicBezTo>
                  <a:pt x="115" y="101"/>
                  <a:pt x="115" y="99"/>
                  <a:pt x="114" y="98"/>
                </a:cubicBezTo>
                <a:close/>
                <a:moveTo>
                  <a:pt x="51" y="87"/>
                </a:moveTo>
                <a:cubicBezTo>
                  <a:pt x="31" y="87"/>
                  <a:pt x="15" y="70"/>
                  <a:pt x="15" y="50"/>
                </a:cubicBezTo>
                <a:cubicBezTo>
                  <a:pt x="15" y="30"/>
                  <a:pt x="31" y="14"/>
                  <a:pt x="51" y="14"/>
                </a:cubicBezTo>
                <a:cubicBezTo>
                  <a:pt x="71" y="14"/>
                  <a:pt x="87" y="30"/>
                  <a:pt x="87" y="50"/>
                </a:cubicBezTo>
                <a:cubicBezTo>
                  <a:pt x="87" y="70"/>
                  <a:pt x="71" y="87"/>
                  <a:pt x="51" y="87"/>
                </a:cubicBezTo>
                <a:close/>
              </a:path>
            </a:pathLst>
          </a:custGeom>
          <a:solidFill>
            <a:srgbClr val="0E80C9"/>
          </a:solidFill>
          <a:ln>
            <a:noFill/>
          </a:ln>
        </p:spPr>
        <p:txBody>
          <a:bodyPr/>
          <a:lstStyle/>
          <a:p>
            <a:pPr marL="0" marR="0" lvl="0" indent="0" algn="l" defTabSz="1828434" rtl="0" eaLnBrk="1" fontAlgn="auto" latinLnBrk="0" hangingPunct="1">
              <a:lnSpc>
                <a:spcPct val="100000"/>
              </a:lnSpc>
              <a:spcBef>
                <a:spcPts val="0"/>
              </a:spcBef>
              <a:spcAft>
                <a:spcPts val="0"/>
              </a:spcAft>
              <a:buClrTx/>
              <a:buSzTx/>
              <a:buFontTx/>
              <a:buNone/>
              <a:tabLst/>
              <a:defRPr/>
            </a:pPr>
            <a:endParaRPr kumimoji="0" lang="en-US" sz="3600" b="0" i="0" u="none" strike="noStrike" kern="1200" cap="none" spc="0" normalizeH="0" baseline="0" noProof="0">
              <a:ln>
                <a:noFill/>
              </a:ln>
              <a:solidFill>
                <a:srgbClr val="737572"/>
              </a:solidFill>
              <a:effectLst/>
              <a:uLnTx/>
              <a:uFillTx/>
              <a:latin typeface="Century Gothic" panose="020F0302020204030204"/>
              <a:ea typeface="+mn-ea"/>
              <a:cs typeface="+mn-cs"/>
            </a:endParaRPr>
          </a:p>
        </p:txBody>
      </p:sp>
    </p:spTree>
    <p:extLst>
      <p:ext uri="{BB962C8B-B14F-4D97-AF65-F5344CB8AC3E}">
        <p14:creationId xmlns:p14="http://schemas.microsoft.com/office/powerpoint/2010/main" val="2707446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5" name="Straight Connector 14"/>
          <p:cNvCxnSpPr/>
          <p:nvPr/>
        </p:nvCxnSpPr>
        <p:spPr>
          <a:xfrm rot="5400000">
            <a:off x="12236450" y="1171999"/>
            <a:ext cx="0" cy="1313401"/>
          </a:xfrm>
          <a:prstGeom prst="line">
            <a:avLst/>
          </a:prstGeom>
          <a:ln w="38100" cmpd="sng">
            <a:solidFill>
              <a:schemeClr val="accent3"/>
            </a:solidFill>
          </a:ln>
        </p:spPr>
        <p:style>
          <a:lnRef idx="2">
            <a:schemeClr val="accent1"/>
          </a:lnRef>
          <a:fillRef idx="0">
            <a:schemeClr val="accent1"/>
          </a:fillRef>
          <a:effectRef idx="1">
            <a:schemeClr val="accent1"/>
          </a:effectRef>
          <a:fontRef idx="minor">
            <a:schemeClr val="tx1"/>
          </a:fontRef>
        </p:style>
      </p:cxnSp>
      <p:sp>
        <p:nvSpPr>
          <p:cNvPr id="16" name="TextBox 15"/>
          <p:cNvSpPr txBox="1"/>
          <p:nvPr/>
        </p:nvSpPr>
        <p:spPr>
          <a:xfrm>
            <a:off x="8738268" y="722611"/>
            <a:ext cx="6894837" cy="757130"/>
          </a:xfrm>
          <a:prstGeom prst="rect">
            <a:avLst/>
          </a:prstGeom>
          <a:noFill/>
        </p:spPr>
        <p:txBody>
          <a:bodyPr wrap="none" rtlCol="0">
            <a:spAutoFit/>
          </a:bodyPr>
          <a:lstStyle/>
          <a:p>
            <a:pPr algn="ctr">
              <a:lnSpc>
                <a:spcPct val="90000"/>
              </a:lnSpc>
            </a:pPr>
            <a:r>
              <a:rPr lang="en-US" sz="4800" dirty="0">
                <a:solidFill>
                  <a:schemeClr val="accent1"/>
                </a:solidFill>
                <a:latin typeface="Glypha LT Std" panose="02060503030505020204" pitchFamily="18" charset="0"/>
                <a:ea typeface="Glypha 55 Roman" charset="0"/>
                <a:cs typeface="Glypha 55 Roman" charset="0"/>
              </a:rPr>
              <a:t>Our Agenda for Today</a:t>
            </a:r>
          </a:p>
        </p:txBody>
      </p:sp>
      <p:sp>
        <p:nvSpPr>
          <p:cNvPr id="22" name="Rectangle 21"/>
          <p:cNvSpPr/>
          <p:nvPr/>
        </p:nvSpPr>
        <p:spPr>
          <a:xfrm>
            <a:off x="2853243" y="2837641"/>
            <a:ext cx="1150339" cy="1151371"/>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p>
        </p:txBody>
      </p:sp>
      <p:sp>
        <p:nvSpPr>
          <p:cNvPr id="30" name="TextBox 29"/>
          <p:cNvSpPr txBox="1"/>
          <p:nvPr/>
        </p:nvSpPr>
        <p:spPr>
          <a:xfrm>
            <a:off x="4321517" y="3036639"/>
            <a:ext cx="6189696" cy="709361"/>
          </a:xfrm>
          <a:prstGeom prst="rect">
            <a:avLst/>
          </a:prstGeom>
          <a:noFill/>
        </p:spPr>
        <p:txBody>
          <a:bodyPr wrap="square" rtlCol="0">
            <a:spAutoFit/>
          </a:bodyPr>
          <a:lstStyle/>
          <a:p>
            <a:pPr>
              <a:lnSpc>
                <a:spcPct val="110000"/>
              </a:lnSpc>
            </a:pPr>
            <a:r>
              <a:rPr lang="en-US" sz="4000" dirty="0">
                <a:latin typeface="Glypha LT Std" panose="02060503030505020204" pitchFamily="18" charset="0"/>
              </a:rPr>
              <a:t>Five step review</a:t>
            </a:r>
          </a:p>
        </p:txBody>
      </p:sp>
      <p:sp>
        <p:nvSpPr>
          <p:cNvPr id="71" name="Rectangle 70"/>
          <p:cNvSpPr/>
          <p:nvPr/>
        </p:nvSpPr>
        <p:spPr>
          <a:xfrm>
            <a:off x="2853243" y="4645659"/>
            <a:ext cx="1150339" cy="115137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p>
        </p:txBody>
      </p:sp>
      <p:sp>
        <p:nvSpPr>
          <p:cNvPr id="73" name="Rectangle 72"/>
          <p:cNvSpPr/>
          <p:nvPr/>
        </p:nvSpPr>
        <p:spPr>
          <a:xfrm>
            <a:off x="2853243" y="6453677"/>
            <a:ext cx="1150339" cy="115137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p>
        </p:txBody>
      </p:sp>
      <p:sp>
        <p:nvSpPr>
          <p:cNvPr id="75" name="Rectangle 74"/>
          <p:cNvSpPr/>
          <p:nvPr/>
        </p:nvSpPr>
        <p:spPr>
          <a:xfrm>
            <a:off x="13921477" y="2837641"/>
            <a:ext cx="1150339" cy="115137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p>
        </p:txBody>
      </p:sp>
      <p:sp>
        <p:nvSpPr>
          <p:cNvPr id="78" name="TextBox 77"/>
          <p:cNvSpPr txBox="1"/>
          <p:nvPr/>
        </p:nvSpPr>
        <p:spPr>
          <a:xfrm>
            <a:off x="4321517" y="4533044"/>
            <a:ext cx="5823078" cy="1392625"/>
          </a:xfrm>
          <a:prstGeom prst="rect">
            <a:avLst/>
          </a:prstGeom>
          <a:noFill/>
        </p:spPr>
        <p:txBody>
          <a:bodyPr wrap="square" rtlCol="0">
            <a:spAutoFit/>
          </a:bodyPr>
          <a:lstStyle/>
          <a:p>
            <a:pPr>
              <a:lnSpc>
                <a:spcPct val="110000"/>
              </a:lnSpc>
            </a:pPr>
            <a:r>
              <a:rPr lang="en-US" sz="4000" dirty="0">
                <a:latin typeface="Glypha LT Std" panose="02060503030505020204" pitchFamily="18" charset="0"/>
                <a:ea typeface="Arial" charset="0"/>
                <a:cs typeface="Arial" charset="0"/>
              </a:rPr>
              <a:t>Practical implementation</a:t>
            </a:r>
            <a:endParaRPr lang="en-US" sz="2000" dirty="0">
              <a:latin typeface="Arial" charset="0"/>
              <a:ea typeface="Arial" charset="0"/>
              <a:cs typeface="Arial" charset="0"/>
            </a:endParaRPr>
          </a:p>
        </p:txBody>
      </p:sp>
      <p:sp>
        <p:nvSpPr>
          <p:cNvPr id="79" name="TextBox 78"/>
          <p:cNvSpPr txBox="1"/>
          <p:nvPr/>
        </p:nvSpPr>
        <p:spPr>
          <a:xfrm>
            <a:off x="4321517" y="6294104"/>
            <a:ext cx="5823078" cy="1386470"/>
          </a:xfrm>
          <a:prstGeom prst="rect">
            <a:avLst/>
          </a:prstGeom>
          <a:noFill/>
        </p:spPr>
        <p:txBody>
          <a:bodyPr wrap="square" rtlCol="0">
            <a:spAutoFit/>
          </a:bodyPr>
          <a:lstStyle/>
          <a:p>
            <a:pPr>
              <a:lnSpc>
                <a:spcPct val="110000"/>
              </a:lnSpc>
            </a:pPr>
            <a:r>
              <a:rPr lang="en-US" sz="4000" dirty="0">
                <a:latin typeface="Glypha LT Std" panose="02060503030505020204" pitchFamily="18" charset="0"/>
                <a:ea typeface="Glypha 55 Roman" charset="0"/>
                <a:cs typeface="Glypha 55 Roman" charset="0"/>
              </a:rPr>
              <a:t>What we have learned and what to expect </a:t>
            </a:r>
          </a:p>
        </p:txBody>
      </p:sp>
      <p:sp>
        <p:nvSpPr>
          <p:cNvPr id="80" name="TextBox 79"/>
          <p:cNvSpPr txBox="1"/>
          <p:nvPr/>
        </p:nvSpPr>
        <p:spPr>
          <a:xfrm>
            <a:off x="15399156" y="3114800"/>
            <a:ext cx="5823078" cy="715517"/>
          </a:xfrm>
          <a:prstGeom prst="rect">
            <a:avLst/>
          </a:prstGeom>
          <a:noFill/>
        </p:spPr>
        <p:txBody>
          <a:bodyPr wrap="square" rtlCol="0">
            <a:spAutoFit/>
          </a:bodyPr>
          <a:lstStyle/>
          <a:p>
            <a:pPr>
              <a:lnSpc>
                <a:spcPct val="110000"/>
              </a:lnSpc>
            </a:pPr>
            <a:r>
              <a:rPr lang="en-US" sz="4000" dirty="0">
                <a:latin typeface="Glypha LT Std" panose="02060503030505020204" pitchFamily="18" charset="0"/>
                <a:ea typeface="Arial" charset="0"/>
                <a:cs typeface="Arial" charset="0"/>
              </a:rPr>
              <a:t>Most common impacts</a:t>
            </a:r>
            <a:endParaRPr lang="en-US" sz="2000" dirty="0">
              <a:latin typeface="Arial" charset="0"/>
              <a:ea typeface="Arial" charset="0"/>
              <a:cs typeface="Arial" charset="0"/>
            </a:endParaRPr>
          </a:p>
        </p:txBody>
      </p:sp>
      <p:sp>
        <p:nvSpPr>
          <p:cNvPr id="34" name="Freeform 384"/>
          <p:cNvSpPr>
            <a:spLocks noChangeArrowheads="1"/>
          </p:cNvSpPr>
          <p:nvPr/>
        </p:nvSpPr>
        <p:spPr bwMode="auto">
          <a:xfrm>
            <a:off x="3049683" y="3097646"/>
            <a:ext cx="739327" cy="645827"/>
          </a:xfrm>
          <a:custGeom>
            <a:avLst/>
            <a:gdLst>
              <a:gd name="T0" fmla="*/ 455 w 561"/>
              <a:gd name="T1" fmla="*/ 279 h 537"/>
              <a:gd name="T2" fmla="*/ 560 w 561"/>
              <a:gd name="T3" fmla="*/ 279 h 537"/>
              <a:gd name="T4" fmla="*/ 280 w 561"/>
              <a:gd name="T5" fmla="*/ 0 h 537"/>
              <a:gd name="T6" fmla="*/ 0 w 561"/>
              <a:gd name="T7" fmla="*/ 279 h 537"/>
              <a:gd name="T8" fmla="*/ 105 w 561"/>
              <a:gd name="T9" fmla="*/ 279 h 537"/>
              <a:gd name="T10" fmla="*/ 105 w 561"/>
              <a:gd name="T11" fmla="*/ 536 h 537"/>
              <a:gd name="T12" fmla="*/ 233 w 561"/>
              <a:gd name="T13" fmla="*/ 536 h 537"/>
              <a:gd name="T14" fmla="*/ 233 w 561"/>
              <a:gd name="T15" fmla="*/ 378 h 537"/>
              <a:gd name="T16" fmla="*/ 333 w 561"/>
              <a:gd name="T17" fmla="*/ 378 h 537"/>
              <a:gd name="T18" fmla="*/ 333 w 561"/>
              <a:gd name="T19" fmla="*/ 536 h 537"/>
              <a:gd name="T20" fmla="*/ 455 w 561"/>
              <a:gd name="T21" fmla="*/ 536 h 537"/>
              <a:gd name="T22" fmla="*/ 455 w 561"/>
              <a:gd name="T23" fmla="*/ 279 h 5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61" h="537">
                <a:moveTo>
                  <a:pt x="455" y="279"/>
                </a:moveTo>
                <a:lnTo>
                  <a:pt x="560" y="279"/>
                </a:lnTo>
                <a:lnTo>
                  <a:pt x="280" y="0"/>
                </a:lnTo>
                <a:lnTo>
                  <a:pt x="0" y="279"/>
                </a:lnTo>
                <a:lnTo>
                  <a:pt x="105" y="279"/>
                </a:lnTo>
                <a:lnTo>
                  <a:pt x="105" y="536"/>
                </a:lnTo>
                <a:lnTo>
                  <a:pt x="233" y="536"/>
                </a:lnTo>
                <a:lnTo>
                  <a:pt x="233" y="378"/>
                </a:lnTo>
                <a:lnTo>
                  <a:pt x="333" y="378"/>
                </a:lnTo>
                <a:lnTo>
                  <a:pt x="333" y="536"/>
                </a:lnTo>
                <a:lnTo>
                  <a:pt x="455" y="536"/>
                </a:lnTo>
                <a:lnTo>
                  <a:pt x="455" y="279"/>
                </a:lnTo>
              </a:path>
            </a:pathLst>
          </a:custGeom>
          <a:solidFill>
            <a:schemeClr val="bg1"/>
          </a:solidFill>
          <a:ln>
            <a:noFill/>
          </a:ln>
          <a:effectLst/>
        </p:spPr>
        <p:txBody>
          <a:bodyPr wrap="none" lIns="152366" tIns="76183" rIns="152366" bIns="76183" anchor="ctr"/>
          <a:lstStyle/>
          <a:p>
            <a:endParaRPr lang="en-US" dirty="0"/>
          </a:p>
        </p:txBody>
      </p:sp>
      <p:sp>
        <p:nvSpPr>
          <p:cNvPr id="36" name="AutoShape 39"/>
          <p:cNvSpPr>
            <a:spLocks/>
          </p:cNvSpPr>
          <p:nvPr/>
        </p:nvSpPr>
        <p:spPr bwMode="auto">
          <a:xfrm>
            <a:off x="14160512" y="3114800"/>
            <a:ext cx="656585" cy="597050"/>
          </a:xfrm>
          <a:custGeom>
            <a:avLst/>
            <a:gdLst>
              <a:gd name="T0" fmla="*/ 10797 w 21595"/>
              <a:gd name="T1" fmla="*/ 10800 h 21600"/>
              <a:gd name="T2" fmla="*/ 10797 w 21595"/>
              <a:gd name="T3" fmla="*/ 10800 h 21600"/>
              <a:gd name="T4" fmla="*/ 10797 w 21595"/>
              <a:gd name="T5" fmla="*/ 10800 h 21600"/>
              <a:gd name="T6" fmla="*/ 10797 w 21595"/>
              <a:gd name="T7" fmla="*/ 10800 h 21600"/>
            </a:gdLst>
            <a:ahLst/>
            <a:cxnLst>
              <a:cxn ang="0">
                <a:pos x="T0" y="T1"/>
              </a:cxn>
              <a:cxn ang="0">
                <a:pos x="T2" y="T3"/>
              </a:cxn>
              <a:cxn ang="0">
                <a:pos x="T4" y="T5"/>
              </a:cxn>
              <a:cxn ang="0">
                <a:pos x="T6" y="T7"/>
              </a:cxn>
            </a:cxnLst>
            <a:rect l="0" t="0" r="r" b="b"/>
            <a:pathLst>
              <a:path w="21595" h="21600">
                <a:moveTo>
                  <a:pt x="8043" y="21599"/>
                </a:moveTo>
                <a:cubicBezTo>
                  <a:pt x="7769" y="21599"/>
                  <a:pt x="7477" y="21507"/>
                  <a:pt x="7164" y="21320"/>
                </a:cubicBezTo>
                <a:cubicBezTo>
                  <a:pt x="6850" y="21132"/>
                  <a:pt x="6608" y="20916"/>
                  <a:pt x="6436" y="20665"/>
                </a:cubicBezTo>
                <a:lnTo>
                  <a:pt x="266" y="11697"/>
                </a:lnTo>
                <a:cubicBezTo>
                  <a:pt x="88" y="11439"/>
                  <a:pt x="0" y="11120"/>
                  <a:pt x="0" y="10741"/>
                </a:cubicBezTo>
                <a:cubicBezTo>
                  <a:pt x="0" y="10362"/>
                  <a:pt x="88" y="10047"/>
                  <a:pt x="266" y="9799"/>
                </a:cubicBezTo>
                <a:lnTo>
                  <a:pt x="2307" y="6831"/>
                </a:lnTo>
                <a:cubicBezTo>
                  <a:pt x="2488" y="6573"/>
                  <a:pt x="2708" y="6445"/>
                  <a:pt x="2970" y="6452"/>
                </a:cubicBezTo>
                <a:cubicBezTo>
                  <a:pt x="3233" y="6459"/>
                  <a:pt x="3448" y="6583"/>
                  <a:pt x="3622" y="6831"/>
                </a:cubicBezTo>
                <a:lnTo>
                  <a:pt x="7903" y="13022"/>
                </a:lnTo>
                <a:cubicBezTo>
                  <a:pt x="8082" y="13280"/>
                  <a:pt x="8302" y="13408"/>
                  <a:pt x="8567" y="13408"/>
                </a:cubicBezTo>
                <a:cubicBezTo>
                  <a:pt x="8827" y="13408"/>
                  <a:pt x="9045" y="13280"/>
                  <a:pt x="9221" y="13022"/>
                </a:cubicBezTo>
                <a:lnTo>
                  <a:pt x="17965" y="393"/>
                </a:lnTo>
                <a:cubicBezTo>
                  <a:pt x="18144" y="127"/>
                  <a:pt x="18364" y="0"/>
                  <a:pt x="18629" y="0"/>
                </a:cubicBezTo>
                <a:cubicBezTo>
                  <a:pt x="18888" y="0"/>
                  <a:pt x="19109" y="127"/>
                  <a:pt x="19292" y="393"/>
                </a:cubicBezTo>
                <a:lnTo>
                  <a:pt x="21333" y="3339"/>
                </a:lnTo>
                <a:cubicBezTo>
                  <a:pt x="21511" y="3601"/>
                  <a:pt x="21600" y="3920"/>
                  <a:pt x="21595" y="4299"/>
                </a:cubicBezTo>
                <a:cubicBezTo>
                  <a:pt x="21590" y="4678"/>
                  <a:pt x="21502" y="4993"/>
                  <a:pt x="21333" y="5241"/>
                </a:cubicBezTo>
                <a:lnTo>
                  <a:pt x="10664" y="20665"/>
                </a:lnTo>
                <a:cubicBezTo>
                  <a:pt x="10482" y="20930"/>
                  <a:pt x="10237" y="21146"/>
                  <a:pt x="9929" y="21330"/>
                </a:cubicBezTo>
                <a:cubicBezTo>
                  <a:pt x="9620" y="21511"/>
                  <a:pt x="9339" y="21599"/>
                  <a:pt x="9079" y="21599"/>
                </a:cubicBezTo>
                <a:lnTo>
                  <a:pt x="8043" y="21599"/>
                </a:lnTo>
                <a:close/>
              </a:path>
            </a:pathLst>
          </a:custGeom>
          <a:solidFill>
            <a:schemeClr val="bg1"/>
          </a:solidFill>
          <a:ln>
            <a:noFill/>
          </a:ln>
          <a:effectLst/>
          <a:ex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43" name="Freeform 47"/>
          <p:cNvSpPr>
            <a:spLocks noChangeArrowheads="1"/>
          </p:cNvSpPr>
          <p:nvPr/>
        </p:nvSpPr>
        <p:spPr bwMode="auto">
          <a:xfrm>
            <a:off x="3109547" y="6797581"/>
            <a:ext cx="655634" cy="574405"/>
          </a:xfrm>
          <a:custGeom>
            <a:avLst/>
            <a:gdLst>
              <a:gd name="T0" fmla="*/ 497 w 498"/>
              <a:gd name="T1" fmla="*/ 434 h 435"/>
              <a:gd name="T2" fmla="*/ 497 w 498"/>
              <a:gd name="T3" fmla="*/ 434 h 435"/>
              <a:gd name="T4" fmla="*/ 487 w 498"/>
              <a:gd name="T5" fmla="*/ 328 h 435"/>
              <a:gd name="T6" fmla="*/ 425 w 498"/>
              <a:gd name="T7" fmla="*/ 293 h 435"/>
              <a:gd name="T8" fmla="*/ 372 w 498"/>
              <a:gd name="T9" fmla="*/ 231 h 435"/>
              <a:gd name="T10" fmla="*/ 390 w 498"/>
              <a:gd name="T11" fmla="*/ 196 h 435"/>
              <a:gd name="T12" fmla="*/ 408 w 498"/>
              <a:gd name="T13" fmla="*/ 159 h 435"/>
              <a:gd name="T14" fmla="*/ 399 w 498"/>
              <a:gd name="T15" fmla="*/ 151 h 435"/>
              <a:gd name="T16" fmla="*/ 408 w 498"/>
              <a:gd name="T17" fmla="*/ 115 h 435"/>
              <a:gd name="T18" fmla="*/ 346 w 498"/>
              <a:gd name="T19" fmla="*/ 62 h 435"/>
              <a:gd name="T20" fmla="*/ 284 w 498"/>
              <a:gd name="T21" fmla="*/ 115 h 435"/>
              <a:gd name="T22" fmla="*/ 293 w 498"/>
              <a:gd name="T23" fmla="*/ 151 h 435"/>
              <a:gd name="T24" fmla="*/ 284 w 498"/>
              <a:gd name="T25" fmla="*/ 159 h 435"/>
              <a:gd name="T26" fmla="*/ 302 w 498"/>
              <a:gd name="T27" fmla="*/ 196 h 435"/>
              <a:gd name="T28" fmla="*/ 311 w 498"/>
              <a:gd name="T29" fmla="*/ 231 h 435"/>
              <a:gd name="T30" fmla="*/ 293 w 498"/>
              <a:gd name="T31" fmla="*/ 275 h 435"/>
              <a:gd name="T32" fmla="*/ 381 w 498"/>
              <a:gd name="T33" fmla="*/ 364 h 435"/>
              <a:gd name="T34" fmla="*/ 381 w 498"/>
              <a:gd name="T35" fmla="*/ 434 h 435"/>
              <a:gd name="T36" fmla="*/ 497 w 498"/>
              <a:gd name="T37" fmla="*/ 434 h 435"/>
              <a:gd name="T38" fmla="*/ 258 w 498"/>
              <a:gd name="T39" fmla="*/ 302 h 435"/>
              <a:gd name="T40" fmla="*/ 258 w 498"/>
              <a:gd name="T41" fmla="*/ 302 h 435"/>
              <a:gd name="T42" fmla="*/ 187 w 498"/>
              <a:gd name="T43" fmla="*/ 231 h 435"/>
              <a:gd name="T44" fmla="*/ 213 w 498"/>
              <a:gd name="T45" fmla="*/ 168 h 435"/>
              <a:gd name="T46" fmla="*/ 231 w 498"/>
              <a:gd name="T47" fmla="*/ 133 h 435"/>
              <a:gd name="T48" fmla="*/ 222 w 498"/>
              <a:gd name="T49" fmla="*/ 115 h 435"/>
              <a:gd name="T50" fmla="*/ 231 w 498"/>
              <a:gd name="T51" fmla="*/ 71 h 435"/>
              <a:gd name="T52" fmla="*/ 151 w 498"/>
              <a:gd name="T53" fmla="*/ 0 h 435"/>
              <a:gd name="T54" fmla="*/ 71 w 498"/>
              <a:gd name="T55" fmla="*/ 71 h 435"/>
              <a:gd name="T56" fmla="*/ 71 w 498"/>
              <a:gd name="T57" fmla="*/ 115 h 435"/>
              <a:gd name="T58" fmla="*/ 71 w 498"/>
              <a:gd name="T59" fmla="*/ 133 h 435"/>
              <a:gd name="T60" fmla="*/ 89 w 498"/>
              <a:gd name="T61" fmla="*/ 168 h 435"/>
              <a:gd name="T62" fmla="*/ 107 w 498"/>
              <a:gd name="T63" fmla="*/ 231 h 435"/>
              <a:gd name="T64" fmla="*/ 45 w 498"/>
              <a:gd name="T65" fmla="*/ 302 h 435"/>
              <a:gd name="T66" fmla="*/ 0 w 498"/>
              <a:gd name="T67" fmla="*/ 346 h 435"/>
              <a:gd name="T68" fmla="*/ 0 w 498"/>
              <a:gd name="T69" fmla="*/ 434 h 435"/>
              <a:gd name="T70" fmla="*/ 346 w 498"/>
              <a:gd name="T71" fmla="*/ 434 h 435"/>
              <a:gd name="T72" fmla="*/ 346 w 498"/>
              <a:gd name="T73" fmla="*/ 364 h 435"/>
              <a:gd name="T74" fmla="*/ 258 w 498"/>
              <a:gd name="T75" fmla="*/ 302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98" h="435">
                <a:moveTo>
                  <a:pt x="497" y="434"/>
                </a:moveTo>
                <a:lnTo>
                  <a:pt x="497" y="434"/>
                </a:lnTo>
                <a:cubicBezTo>
                  <a:pt x="497" y="434"/>
                  <a:pt x="497" y="337"/>
                  <a:pt x="487" y="328"/>
                </a:cubicBezTo>
                <a:cubicBezTo>
                  <a:pt x="479" y="319"/>
                  <a:pt x="462" y="302"/>
                  <a:pt x="425" y="293"/>
                </a:cubicBezTo>
                <a:cubicBezTo>
                  <a:pt x="390" y="275"/>
                  <a:pt x="372" y="257"/>
                  <a:pt x="372" y="231"/>
                </a:cubicBezTo>
                <a:cubicBezTo>
                  <a:pt x="372" y="213"/>
                  <a:pt x="390" y="222"/>
                  <a:pt x="390" y="196"/>
                </a:cubicBezTo>
                <a:cubicBezTo>
                  <a:pt x="390" y="178"/>
                  <a:pt x="408" y="196"/>
                  <a:pt x="408" y="159"/>
                </a:cubicBezTo>
                <a:cubicBezTo>
                  <a:pt x="408" y="151"/>
                  <a:pt x="399" y="151"/>
                  <a:pt x="399" y="151"/>
                </a:cubicBezTo>
                <a:cubicBezTo>
                  <a:pt x="399" y="151"/>
                  <a:pt x="408" y="133"/>
                  <a:pt x="408" y="115"/>
                </a:cubicBezTo>
                <a:cubicBezTo>
                  <a:pt x="408" y="98"/>
                  <a:pt x="399" y="62"/>
                  <a:pt x="346" y="62"/>
                </a:cubicBezTo>
                <a:cubicBezTo>
                  <a:pt x="293" y="62"/>
                  <a:pt x="284" y="98"/>
                  <a:pt x="284" y="115"/>
                </a:cubicBezTo>
                <a:cubicBezTo>
                  <a:pt x="284" y="133"/>
                  <a:pt x="293" y="151"/>
                  <a:pt x="293" y="151"/>
                </a:cubicBezTo>
                <a:cubicBezTo>
                  <a:pt x="293" y="151"/>
                  <a:pt x="284" y="151"/>
                  <a:pt x="284" y="159"/>
                </a:cubicBezTo>
                <a:cubicBezTo>
                  <a:pt x="284" y="196"/>
                  <a:pt x="293" y="178"/>
                  <a:pt x="302" y="196"/>
                </a:cubicBezTo>
                <a:cubicBezTo>
                  <a:pt x="302" y="222"/>
                  <a:pt x="311" y="213"/>
                  <a:pt x="311" y="231"/>
                </a:cubicBezTo>
                <a:cubicBezTo>
                  <a:pt x="311" y="249"/>
                  <a:pt x="311" y="266"/>
                  <a:pt x="293" y="275"/>
                </a:cubicBezTo>
                <a:cubicBezTo>
                  <a:pt x="372" y="319"/>
                  <a:pt x="381" y="319"/>
                  <a:pt x="381" y="364"/>
                </a:cubicBezTo>
                <a:cubicBezTo>
                  <a:pt x="381" y="434"/>
                  <a:pt x="381" y="434"/>
                  <a:pt x="381" y="434"/>
                </a:cubicBezTo>
                <a:lnTo>
                  <a:pt x="497" y="434"/>
                </a:lnTo>
                <a:close/>
                <a:moveTo>
                  <a:pt x="258" y="302"/>
                </a:moveTo>
                <a:lnTo>
                  <a:pt x="258" y="302"/>
                </a:lnTo>
                <a:cubicBezTo>
                  <a:pt x="204" y="284"/>
                  <a:pt x="187" y="266"/>
                  <a:pt x="187" y="231"/>
                </a:cubicBezTo>
                <a:cubicBezTo>
                  <a:pt x="187" y="204"/>
                  <a:pt x="204" y="213"/>
                  <a:pt x="213" y="168"/>
                </a:cubicBezTo>
                <a:cubicBezTo>
                  <a:pt x="213" y="159"/>
                  <a:pt x="231" y="168"/>
                  <a:pt x="231" y="133"/>
                </a:cubicBezTo>
                <a:cubicBezTo>
                  <a:pt x="231" y="115"/>
                  <a:pt x="222" y="115"/>
                  <a:pt x="222" y="115"/>
                </a:cubicBezTo>
                <a:cubicBezTo>
                  <a:pt x="222" y="115"/>
                  <a:pt x="222" y="89"/>
                  <a:pt x="231" y="71"/>
                </a:cubicBezTo>
                <a:cubicBezTo>
                  <a:pt x="231" y="53"/>
                  <a:pt x="213" y="0"/>
                  <a:pt x="151" y="0"/>
                </a:cubicBezTo>
                <a:cubicBezTo>
                  <a:pt x="80" y="0"/>
                  <a:pt x="71" y="53"/>
                  <a:pt x="71" y="71"/>
                </a:cubicBezTo>
                <a:cubicBezTo>
                  <a:pt x="71" y="89"/>
                  <a:pt x="71" y="115"/>
                  <a:pt x="71" y="115"/>
                </a:cubicBezTo>
                <a:cubicBezTo>
                  <a:pt x="71" y="115"/>
                  <a:pt x="71" y="115"/>
                  <a:pt x="71" y="133"/>
                </a:cubicBezTo>
                <a:cubicBezTo>
                  <a:pt x="71" y="168"/>
                  <a:pt x="80" y="159"/>
                  <a:pt x="89" y="168"/>
                </a:cubicBezTo>
                <a:cubicBezTo>
                  <a:pt x="89" y="213"/>
                  <a:pt x="107" y="204"/>
                  <a:pt x="107" y="231"/>
                </a:cubicBezTo>
                <a:cubicBezTo>
                  <a:pt x="107" y="266"/>
                  <a:pt x="89" y="284"/>
                  <a:pt x="45" y="302"/>
                </a:cubicBezTo>
                <a:cubicBezTo>
                  <a:pt x="27" y="310"/>
                  <a:pt x="0" y="319"/>
                  <a:pt x="0" y="346"/>
                </a:cubicBezTo>
                <a:cubicBezTo>
                  <a:pt x="0" y="434"/>
                  <a:pt x="0" y="434"/>
                  <a:pt x="0" y="434"/>
                </a:cubicBezTo>
                <a:cubicBezTo>
                  <a:pt x="346" y="434"/>
                  <a:pt x="346" y="434"/>
                  <a:pt x="346" y="434"/>
                </a:cubicBezTo>
                <a:cubicBezTo>
                  <a:pt x="346" y="434"/>
                  <a:pt x="346" y="381"/>
                  <a:pt x="346" y="364"/>
                </a:cubicBezTo>
                <a:cubicBezTo>
                  <a:pt x="346" y="346"/>
                  <a:pt x="302" y="328"/>
                  <a:pt x="258" y="302"/>
                </a:cubicBezTo>
                <a:close/>
              </a:path>
            </a:pathLst>
          </a:custGeom>
          <a:solidFill>
            <a:schemeClr val="bg1"/>
          </a:solidFill>
          <a:ln>
            <a:noFill/>
          </a:ln>
          <a:effectLst/>
          <a:extLst/>
        </p:spPr>
        <p:txBody>
          <a:bodyPr wrap="none" anchor="ctr"/>
          <a:lstStyle/>
          <a:p>
            <a:endParaRPr lang="en-US" dirty="0"/>
          </a:p>
        </p:txBody>
      </p:sp>
      <p:sp>
        <p:nvSpPr>
          <p:cNvPr id="45" name="Freeform 64"/>
          <p:cNvSpPr>
            <a:spLocks noChangeArrowheads="1"/>
          </p:cNvSpPr>
          <p:nvPr/>
        </p:nvSpPr>
        <p:spPr bwMode="auto">
          <a:xfrm>
            <a:off x="14195409" y="4916055"/>
            <a:ext cx="644611" cy="631841"/>
          </a:xfrm>
          <a:custGeom>
            <a:avLst/>
            <a:gdLst>
              <a:gd name="T0" fmla="*/ 222 w 444"/>
              <a:gd name="T1" fmla="*/ 0 h 435"/>
              <a:gd name="T2" fmla="*/ 284 w 444"/>
              <a:gd name="T3" fmla="*/ 160 h 435"/>
              <a:gd name="T4" fmla="*/ 443 w 444"/>
              <a:gd name="T5" fmla="*/ 160 h 435"/>
              <a:gd name="T6" fmla="*/ 310 w 444"/>
              <a:gd name="T7" fmla="*/ 257 h 435"/>
              <a:gd name="T8" fmla="*/ 354 w 444"/>
              <a:gd name="T9" fmla="*/ 434 h 435"/>
              <a:gd name="T10" fmla="*/ 222 w 444"/>
              <a:gd name="T11" fmla="*/ 327 h 435"/>
              <a:gd name="T12" fmla="*/ 88 w 444"/>
              <a:gd name="T13" fmla="*/ 434 h 435"/>
              <a:gd name="T14" fmla="*/ 133 w 444"/>
              <a:gd name="T15" fmla="*/ 257 h 435"/>
              <a:gd name="T16" fmla="*/ 0 w 444"/>
              <a:gd name="T17" fmla="*/ 160 h 435"/>
              <a:gd name="T18" fmla="*/ 160 w 444"/>
              <a:gd name="T19" fmla="*/ 160 h 435"/>
              <a:gd name="T20" fmla="*/ 222 w 444"/>
              <a:gd name="T21" fmla="*/ 0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44" h="435">
                <a:moveTo>
                  <a:pt x="222" y="0"/>
                </a:moveTo>
                <a:lnTo>
                  <a:pt x="284" y="160"/>
                </a:lnTo>
                <a:lnTo>
                  <a:pt x="443" y="160"/>
                </a:lnTo>
                <a:lnTo>
                  <a:pt x="310" y="257"/>
                </a:lnTo>
                <a:lnTo>
                  <a:pt x="354" y="434"/>
                </a:lnTo>
                <a:lnTo>
                  <a:pt x="222" y="327"/>
                </a:lnTo>
                <a:lnTo>
                  <a:pt x="88" y="434"/>
                </a:lnTo>
                <a:lnTo>
                  <a:pt x="133" y="257"/>
                </a:lnTo>
                <a:lnTo>
                  <a:pt x="0" y="160"/>
                </a:lnTo>
                <a:lnTo>
                  <a:pt x="160" y="160"/>
                </a:lnTo>
                <a:lnTo>
                  <a:pt x="222" y="0"/>
                </a:lnTo>
              </a:path>
            </a:pathLst>
          </a:custGeom>
          <a:solidFill>
            <a:schemeClr val="bg1"/>
          </a:solidFill>
          <a:ln>
            <a:noFill/>
          </a:ln>
          <a:effectLst/>
          <a:extLst/>
        </p:spPr>
        <p:txBody>
          <a:bodyPr wrap="none" anchor="ctr"/>
          <a:lstStyle/>
          <a:p>
            <a:endParaRPr lang="en-US" dirty="0"/>
          </a:p>
        </p:txBody>
      </p:sp>
      <p:sp>
        <p:nvSpPr>
          <p:cNvPr id="46" name="Freeform 77"/>
          <p:cNvSpPr>
            <a:spLocks noChangeArrowheads="1"/>
          </p:cNvSpPr>
          <p:nvPr/>
        </p:nvSpPr>
        <p:spPr bwMode="auto">
          <a:xfrm>
            <a:off x="3121664" y="4980721"/>
            <a:ext cx="655634" cy="551196"/>
          </a:xfrm>
          <a:custGeom>
            <a:avLst/>
            <a:gdLst>
              <a:gd name="T0" fmla="*/ 372 w 497"/>
              <a:gd name="T1" fmla="*/ 124 h 418"/>
              <a:gd name="T2" fmla="*/ 372 w 497"/>
              <a:gd name="T3" fmla="*/ 124 h 418"/>
              <a:gd name="T4" fmla="*/ 389 w 497"/>
              <a:gd name="T5" fmla="*/ 124 h 418"/>
              <a:gd name="T6" fmla="*/ 389 w 497"/>
              <a:gd name="T7" fmla="*/ 178 h 418"/>
              <a:gd name="T8" fmla="*/ 496 w 497"/>
              <a:gd name="T9" fmla="*/ 89 h 418"/>
              <a:gd name="T10" fmla="*/ 389 w 497"/>
              <a:gd name="T11" fmla="*/ 0 h 418"/>
              <a:gd name="T12" fmla="*/ 389 w 497"/>
              <a:gd name="T13" fmla="*/ 53 h 418"/>
              <a:gd name="T14" fmla="*/ 372 w 497"/>
              <a:gd name="T15" fmla="*/ 53 h 418"/>
              <a:gd name="T16" fmla="*/ 186 w 497"/>
              <a:gd name="T17" fmla="*/ 187 h 418"/>
              <a:gd name="T18" fmla="*/ 53 w 497"/>
              <a:gd name="T19" fmla="*/ 284 h 418"/>
              <a:gd name="T20" fmla="*/ 0 w 497"/>
              <a:gd name="T21" fmla="*/ 284 h 418"/>
              <a:gd name="T22" fmla="*/ 0 w 497"/>
              <a:gd name="T23" fmla="*/ 355 h 418"/>
              <a:gd name="T24" fmla="*/ 53 w 497"/>
              <a:gd name="T25" fmla="*/ 355 h 418"/>
              <a:gd name="T26" fmla="*/ 239 w 497"/>
              <a:gd name="T27" fmla="*/ 222 h 418"/>
              <a:gd name="T28" fmla="*/ 372 w 497"/>
              <a:gd name="T29" fmla="*/ 124 h 418"/>
              <a:gd name="T30" fmla="*/ 132 w 497"/>
              <a:gd name="T31" fmla="*/ 169 h 418"/>
              <a:gd name="T32" fmla="*/ 132 w 497"/>
              <a:gd name="T33" fmla="*/ 169 h 418"/>
              <a:gd name="T34" fmla="*/ 141 w 497"/>
              <a:gd name="T35" fmla="*/ 152 h 418"/>
              <a:gd name="T36" fmla="*/ 177 w 497"/>
              <a:gd name="T37" fmla="*/ 116 h 418"/>
              <a:gd name="T38" fmla="*/ 53 w 497"/>
              <a:gd name="T39" fmla="*/ 63 h 418"/>
              <a:gd name="T40" fmla="*/ 0 w 497"/>
              <a:gd name="T41" fmla="*/ 63 h 418"/>
              <a:gd name="T42" fmla="*/ 0 w 497"/>
              <a:gd name="T43" fmla="*/ 134 h 418"/>
              <a:gd name="T44" fmla="*/ 53 w 497"/>
              <a:gd name="T45" fmla="*/ 134 h 418"/>
              <a:gd name="T46" fmla="*/ 132 w 497"/>
              <a:gd name="T47" fmla="*/ 169 h 418"/>
              <a:gd name="T48" fmla="*/ 389 w 497"/>
              <a:gd name="T49" fmla="*/ 293 h 418"/>
              <a:gd name="T50" fmla="*/ 389 w 497"/>
              <a:gd name="T51" fmla="*/ 293 h 418"/>
              <a:gd name="T52" fmla="*/ 372 w 497"/>
              <a:gd name="T53" fmla="*/ 293 h 418"/>
              <a:gd name="T54" fmla="*/ 283 w 497"/>
              <a:gd name="T55" fmla="*/ 249 h 418"/>
              <a:gd name="T56" fmla="*/ 283 w 497"/>
              <a:gd name="T57" fmla="*/ 258 h 418"/>
              <a:gd name="T58" fmla="*/ 248 w 497"/>
              <a:gd name="T59" fmla="*/ 302 h 418"/>
              <a:gd name="T60" fmla="*/ 372 w 497"/>
              <a:gd name="T61" fmla="*/ 355 h 418"/>
              <a:gd name="T62" fmla="*/ 389 w 497"/>
              <a:gd name="T63" fmla="*/ 355 h 418"/>
              <a:gd name="T64" fmla="*/ 389 w 497"/>
              <a:gd name="T65" fmla="*/ 417 h 418"/>
              <a:gd name="T66" fmla="*/ 496 w 497"/>
              <a:gd name="T67" fmla="*/ 328 h 418"/>
              <a:gd name="T68" fmla="*/ 389 w 497"/>
              <a:gd name="T69" fmla="*/ 240 h 418"/>
              <a:gd name="T70" fmla="*/ 389 w 497"/>
              <a:gd name="T71" fmla="*/ 293 h 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7" h="418">
                <a:moveTo>
                  <a:pt x="372" y="124"/>
                </a:moveTo>
                <a:lnTo>
                  <a:pt x="372" y="124"/>
                </a:lnTo>
                <a:cubicBezTo>
                  <a:pt x="389" y="124"/>
                  <a:pt x="389" y="124"/>
                  <a:pt x="389" y="124"/>
                </a:cubicBezTo>
                <a:cubicBezTo>
                  <a:pt x="389" y="178"/>
                  <a:pt x="389" y="178"/>
                  <a:pt x="389" y="178"/>
                </a:cubicBezTo>
                <a:cubicBezTo>
                  <a:pt x="496" y="89"/>
                  <a:pt x="496" y="89"/>
                  <a:pt x="496" y="89"/>
                </a:cubicBezTo>
                <a:cubicBezTo>
                  <a:pt x="389" y="0"/>
                  <a:pt x="389" y="0"/>
                  <a:pt x="389" y="0"/>
                </a:cubicBezTo>
                <a:cubicBezTo>
                  <a:pt x="389" y="53"/>
                  <a:pt x="389" y="53"/>
                  <a:pt x="389" y="53"/>
                </a:cubicBezTo>
                <a:cubicBezTo>
                  <a:pt x="372" y="53"/>
                  <a:pt x="372" y="53"/>
                  <a:pt x="372" y="53"/>
                </a:cubicBezTo>
                <a:cubicBezTo>
                  <a:pt x="283" y="53"/>
                  <a:pt x="230" y="124"/>
                  <a:pt x="186" y="187"/>
                </a:cubicBezTo>
                <a:cubicBezTo>
                  <a:pt x="141" y="240"/>
                  <a:pt x="106" y="284"/>
                  <a:pt x="53" y="284"/>
                </a:cubicBezTo>
                <a:cubicBezTo>
                  <a:pt x="0" y="284"/>
                  <a:pt x="0" y="284"/>
                  <a:pt x="0" y="284"/>
                </a:cubicBezTo>
                <a:cubicBezTo>
                  <a:pt x="0" y="355"/>
                  <a:pt x="0" y="355"/>
                  <a:pt x="0" y="355"/>
                </a:cubicBezTo>
                <a:cubicBezTo>
                  <a:pt x="53" y="355"/>
                  <a:pt x="53" y="355"/>
                  <a:pt x="53" y="355"/>
                </a:cubicBezTo>
                <a:cubicBezTo>
                  <a:pt x="141" y="355"/>
                  <a:pt x="194" y="284"/>
                  <a:pt x="239" y="222"/>
                </a:cubicBezTo>
                <a:cubicBezTo>
                  <a:pt x="283" y="169"/>
                  <a:pt x="319" y="124"/>
                  <a:pt x="372" y="124"/>
                </a:cubicBezTo>
                <a:close/>
                <a:moveTo>
                  <a:pt x="132" y="169"/>
                </a:moveTo>
                <a:lnTo>
                  <a:pt x="132" y="169"/>
                </a:lnTo>
                <a:cubicBezTo>
                  <a:pt x="132" y="160"/>
                  <a:pt x="141" y="160"/>
                  <a:pt x="141" y="152"/>
                </a:cubicBezTo>
                <a:cubicBezTo>
                  <a:pt x="150" y="143"/>
                  <a:pt x="167" y="124"/>
                  <a:pt x="177" y="116"/>
                </a:cubicBezTo>
                <a:cubicBezTo>
                  <a:pt x="141" y="80"/>
                  <a:pt x="106" y="63"/>
                  <a:pt x="53" y="63"/>
                </a:cubicBezTo>
                <a:cubicBezTo>
                  <a:pt x="0" y="63"/>
                  <a:pt x="0" y="63"/>
                  <a:pt x="0" y="63"/>
                </a:cubicBezTo>
                <a:cubicBezTo>
                  <a:pt x="0" y="134"/>
                  <a:pt x="0" y="134"/>
                  <a:pt x="0" y="134"/>
                </a:cubicBezTo>
                <a:cubicBezTo>
                  <a:pt x="53" y="134"/>
                  <a:pt x="53" y="134"/>
                  <a:pt x="53" y="134"/>
                </a:cubicBezTo>
                <a:cubicBezTo>
                  <a:pt x="79" y="134"/>
                  <a:pt x="106" y="143"/>
                  <a:pt x="132" y="169"/>
                </a:cubicBezTo>
                <a:close/>
                <a:moveTo>
                  <a:pt x="389" y="293"/>
                </a:moveTo>
                <a:lnTo>
                  <a:pt x="389" y="293"/>
                </a:lnTo>
                <a:cubicBezTo>
                  <a:pt x="372" y="293"/>
                  <a:pt x="372" y="293"/>
                  <a:pt x="372" y="293"/>
                </a:cubicBezTo>
                <a:cubicBezTo>
                  <a:pt x="336" y="293"/>
                  <a:pt x="310" y="275"/>
                  <a:pt x="283" y="249"/>
                </a:cubicBezTo>
                <a:cubicBezTo>
                  <a:pt x="283" y="249"/>
                  <a:pt x="283" y="249"/>
                  <a:pt x="283" y="258"/>
                </a:cubicBezTo>
                <a:cubicBezTo>
                  <a:pt x="266" y="266"/>
                  <a:pt x="257" y="284"/>
                  <a:pt x="248" y="302"/>
                </a:cubicBezTo>
                <a:cubicBezTo>
                  <a:pt x="274" y="337"/>
                  <a:pt x="319" y="355"/>
                  <a:pt x="372" y="355"/>
                </a:cubicBezTo>
                <a:cubicBezTo>
                  <a:pt x="389" y="355"/>
                  <a:pt x="389" y="355"/>
                  <a:pt x="389" y="355"/>
                </a:cubicBezTo>
                <a:cubicBezTo>
                  <a:pt x="389" y="417"/>
                  <a:pt x="389" y="417"/>
                  <a:pt x="389" y="417"/>
                </a:cubicBezTo>
                <a:cubicBezTo>
                  <a:pt x="496" y="328"/>
                  <a:pt x="496" y="328"/>
                  <a:pt x="496" y="328"/>
                </a:cubicBezTo>
                <a:cubicBezTo>
                  <a:pt x="389" y="240"/>
                  <a:pt x="389" y="240"/>
                  <a:pt x="389" y="240"/>
                </a:cubicBezTo>
                <a:lnTo>
                  <a:pt x="389" y="293"/>
                </a:lnTo>
                <a:close/>
              </a:path>
            </a:pathLst>
          </a:custGeom>
          <a:solidFill>
            <a:schemeClr val="bg1"/>
          </a:solidFill>
          <a:ln>
            <a:noFill/>
          </a:ln>
          <a:effectLst/>
          <a:extLst/>
        </p:spPr>
        <p:txBody>
          <a:bodyPr wrap="none" anchor="ctr"/>
          <a:lstStyle/>
          <a:p>
            <a:endParaRPr lang="en-US" dirty="0"/>
          </a:p>
        </p:txBody>
      </p:sp>
      <p:sp>
        <p:nvSpPr>
          <p:cNvPr id="17" name="Rectangle 16">
            <a:extLst>
              <a:ext uri="{FF2B5EF4-FFF2-40B4-BE49-F238E27FC236}">
                <a16:creationId xmlns:a16="http://schemas.microsoft.com/office/drawing/2014/main" id="{77BC973E-19D1-4243-946A-2ECB91A3DA7C}"/>
              </a:ext>
            </a:extLst>
          </p:cNvPr>
          <p:cNvSpPr/>
          <p:nvPr/>
        </p:nvSpPr>
        <p:spPr>
          <a:xfrm>
            <a:off x="13942544" y="4644284"/>
            <a:ext cx="1150339" cy="1151371"/>
          </a:xfrm>
          <a:prstGeom prst="rect">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3200" dirty="0"/>
          </a:p>
        </p:txBody>
      </p:sp>
      <p:sp>
        <p:nvSpPr>
          <p:cNvPr id="18" name="Freeform 8">
            <a:extLst>
              <a:ext uri="{FF2B5EF4-FFF2-40B4-BE49-F238E27FC236}">
                <a16:creationId xmlns:a16="http://schemas.microsoft.com/office/drawing/2014/main" id="{6E683662-BDD5-45C8-9D01-9712530728D3}"/>
              </a:ext>
            </a:extLst>
          </p:cNvPr>
          <p:cNvSpPr>
            <a:spLocks/>
          </p:cNvSpPr>
          <p:nvPr/>
        </p:nvSpPr>
        <p:spPr bwMode="auto">
          <a:xfrm>
            <a:off x="14126314" y="4849637"/>
            <a:ext cx="740664" cy="740664"/>
          </a:xfrm>
          <a:custGeom>
            <a:avLst/>
            <a:gdLst>
              <a:gd name="T0" fmla="*/ 100092 w 120"/>
              <a:gd name="T1" fmla="*/ 304800 h 119"/>
              <a:gd name="T2" fmla="*/ 228415 w 120"/>
              <a:gd name="T3" fmla="*/ 304800 h 119"/>
              <a:gd name="T4" fmla="*/ 292576 w 120"/>
              <a:gd name="T5" fmla="*/ 133190 h 119"/>
              <a:gd name="T6" fmla="*/ 256646 w 120"/>
              <a:gd name="T7" fmla="*/ 120383 h 119"/>
              <a:gd name="T8" fmla="*/ 241247 w 120"/>
              <a:gd name="T9" fmla="*/ 153681 h 119"/>
              <a:gd name="T10" fmla="*/ 228415 w 120"/>
              <a:gd name="T11" fmla="*/ 135751 h 119"/>
              <a:gd name="T12" fmla="*/ 241247 w 120"/>
              <a:gd name="T13" fmla="*/ 46104 h 119"/>
              <a:gd name="T14" fmla="*/ 202750 w 120"/>
              <a:gd name="T15" fmla="*/ 38420 h 119"/>
              <a:gd name="T16" fmla="*/ 189918 w 120"/>
              <a:gd name="T17" fmla="*/ 128067 h 119"/>
              <a:gd name="T18" fmla="*/ 169386 w 120"/>
              <a:gd name="T19" fmla="*/ 120383 h 119"/>
              <a:gd name="T20" fmla="*/ 166820 w 120"/>
              <a:gd name="T21" fmla="*/ 28175 h 119"/>
              <a:gd name="T22" fmla="*/ 123190 w 120"/>
              <a:gd name="T23" fmla="*/ 28175 h 119"/>
              <a:gd name="T24" fmla="*/ 125756 w 120"/>
              <a:gd name="T25" fmla="*/ 133190 h 119"/>
              <a:gd name="T26" fmla="*/ 110358 w 120"/>
              <a:gd name="T27" fmla="*/ 130629 h 119"/>
              <a:gd name="T28" fmla="*/ 82127 w 120"/>
              <a:gd name="T29" fmla="*/ 66595 h 119"/>
              <a:gd name="T30" fmla="*/ 41063 w 120"/>
              <a:gd name="T31" fmla="*/ 76840 h 119"/>
              <a:gd name="T32" fmla="*/ 79560 w 120"/>
              <a:gd name="T33" fmla="*/ 169049 h 119"/>
              <a:gd name="T34" fmla="*/ 74427 w 120"/>
              <a:gd name="T35" fmla="*/ 199785 h 119"/>
              <a:gd name="T36" fmla="*/ 35930 w 120"/>
              <a:gd name="T37" fmla="*/ 163926 h 119"/>
              <a:gd name="T38" fmla="*/ 7699 w 120"/>
              <a:gd name="T39" fmla="*/ 186978 h 119"/>
              <a:gd name="T40" fmla="*/ 66728 w 120"/>
              <a:gd name="T41" fmla="*/ 261257 h 119"/>
              <a:gd name="T42" fmla="*/ 100092 w 120"/>
              <a:gd name="T43" fmla="*/ 304800 h 11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20" h="119">
                <a:moveTo>
                  <a:pt x="39" y="119"/>
                </a:moveTo>
                <a:cubicBezTo>
                  <a:pt x="89" y="119"/>
                  <a:pt x="89" y="119"/>
                  <a:pt x="89" y="119"/>
                </a:cubicBezTo>
                <a:cubicBezTo>
                  <a:pt x="89" y="119"/>
                  <a:pt x="109" y="68"/>
                  <a:pt x="114" y="52"/>
                </a:cubicBezTo>
                <a:cubicBezTo>
                  <a:pt x="120" y="36"/>
                  <a:pt x="106" y="32"/>
                  <a:pt x="100" y="47"/>
                </a:cubicBezTo>
                <a:cubicBezTo>
                  <a:pt x="96" y="58"/>
                  <a:pt x="94" y="60"/>
                  <a:pt x="94" y="60"/>
                </a:cubicBezTo>
                <a:cubicBezTo>
                  <a:pt x="94" y="60"/>
                  <a:pt x="88" y="60"/>
                  <a:pt x="89" y="53"/>
                </a:cubicBezTo>
                <a:cubicBezTo>
                  <a:pt x="90" y="45"/>
                  <a:pt x="92" y="34"/>
                  <a:pt x="94" y="18"/>
                </a:cubicBezTo>
                <a:cubicBezTo>
                  <a:pt x="96" y="8"/>
                  <a:pt x="80" y="7"/>
                  <a:pt x="79" y="15"/>
                </a:cubicBezTo>
                <a:cubicBezTo>
                  <a:pt x="78" y="23"/>
                  <a:pt x="75" y="45"/>
                  <a:pt x="74" y="50"/>
                </a:cubicBezTo>
                <a:cubicBezTo>
                  <a:pt x="73" y="55"/>
                  <a:pt x="67" y="59"/>
                  <a:pt x="66" y="47"/>
                </a:cubicBezTo>
                <a:cubicBezTo>
                  <a:pt x="66" y="39"/>
                  <a:pt x="65" y="27"/>
                  <a:pt x="65" y="11"/>
                </a:cubicBezTo>
                <a:cubicBezTo>
                  <a:pt x="65" y="0"/>
                  <a:pt x="48" y="1"/>
                  <a:pt x="48" y="11"/>
                </a:cubicBezTo>
                <a:cubicBezTo>
                  <a:pt x="48" y="18"/>
                  <a:pt x="49" y="46"/>
                  <a:pt x="49" y="52"/>
                </a:cubicBezTo>
                <a:cubicBezTo>
                  <a:pt x="49" y="57"/>
                  <a:pt x="46" y="59"/>
                  <a:pt x="43" y="51"/>
                </a:cubicBezTo>
                <a:cubicBezTo>
                  <a:pt x="39" y="43"/>
                  <a:pt x="35" y="34"/>
                  <a:pt x="32" y="26"/>
                </a:cubicBezTo>
                <a:cubicBezTo>
                  <a:pt x="27" y="14"/>
                  <a:pt x="13" y="22"/>
                  <a:pt x="16" y="30"/>
                </a:cubicBezTo>
                <a:cubicBezTo>
                  <a:pt x="19" y="37"/>
                  <a:pt x="26" y="53"/>
                  <a:pt x="31" y="66"/>
                </a:cubicBezTo>
                <a:cubicBezTo>
                  <a:pt x="34" y="72"/>
                  <a:pt x="37" y="84"/>
                  <a:pt x="29" y="78"/>
                </a:cubicBezTo>
                <a:cubicBezTo>
                  <a:pt x="23" y="73"/>
                  <a:pt x="21" y="69"/>
                  <a:pt x="14" y="64"/>
                </a:cubicBezTo>
                <a:cubicBezTo>
                  <a:pt x="7" y="60"/>
                  <a:pt x="0" y="69"/>
                  <a:pt x="3" y="73"/>
                </a:cubicBezTo>
                <a:cubicBezTo>
                  <a:pt x="9" y="80"/>
                  <a:pt x="19" y="91"/>
                  <a:pt x="26" y="102"/>
                </a:cubicBezTo>
                <a:cubicBezTo>
                  <a:pt x="31" y="110"/>
                  <a:pt x="39" y="119"/>
                  <a:pt x="39" y="11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 name="TextBox 18">
            <a:extLst>
              <a:ext uri="{FF2B5EF4-FFF2-40B4-BE49-F238E27FC236}">
                <a16:creationId xmlns:a16="http://schemas.microsoft.com/office/drawing/2014/main" id="{0D3638CD-5D77-4560-8E24-B6DA995C8BCF}"/>
              </a:ext>
            </a:extLst>
          </p:cNvPr>
          <p:cNvSpPr txBox="1"/>
          <p:nvPr/>
        </p:nvSpPr>
        <p:spPr>
          <a:xfrm>
            <a:off x="15399156" y="4849637"/>
            <a:ext cx="5823078" cy="715517"/>
          </a:xfrm>
          <a:prstGeom prst="rect">
            <a:avLst/>
          </a:prstGeom>
          <a:noFill/>
        </p:spPr>
        <p:txBody>
          <a:bodyPr wrap="square" rtlCol="0">
            <a:spAutoFit/>
          </a:bodyPr>
          <a:lstStyle/>
          <a:p>
            <a:pPr>
              <a:lnSpc>
                <a:spcPct val="110000"/>
              </a:lnSpc>
            </a:pPr>
            <a:r>
              <a:rPr lang="en-US" sz="4000" dirty="0">
                <a:latin typeface="Glypha LT Std" panose="02060503030505020204" pitchFamily="18" charset="0"/>
                <a:ea typeface="Arial" charset="0"/>
                <a:cs typeface="Arial" charset="0"/>
              </a:rPr>
              <a:t>Questions</a:t>
            </a:r>
            <a:endParaRPr lang="en-US" sz="2000" dirty="0">
              <a:latin typeface="Arial" charset="0"/>
              <a:ea typeface="Arial" charset="0"/>
              <a:cs typeface="Arial" charset="0"/>
            </a:endParaRPr>
          </a:p>
        </p:txBody>
      </p:sp>
    </p:spTree>
    <p:extLst>
      <p:ext uri="{BB962C8B-B14F-4D97-AF65-F5344CB8AC3E}">
        <p14:creationId xmlns:p14="http://schemas.microsoft.com/office/powerpoint/2010/main" val="240312466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7B898C6-D2AC-431A-BE85-156BA72C80B8}"/>
              </a:ext>
            </a:extLst>
          </p:cNvPr>
          <p:cNvSpPr>
            <a:spLocks noGrp="1"/>
          </p:cNvSpPr>
          <p:nvPr>
            <p:ph type="body" sz="quarter" idx="10"/>
          </p:nvPr>
        </p:nvSpPr>
        <p:spPr/>
        <p:txBody>
          <a:bodyPr/>
          <a:lstStyle/>
          <a:p>
            <a:r>
              <a:rPr lang="en-US" dirty="0"/>
              <a:t>Step 4 Example continued</a:t>
            </a:r>
          </a:p>
        </p:txBody>
      </p:sp>
      <p:sp>
        <p:nvSpPr>
          <p:cNvPr id="3" name="Text Placeholder 2">
            <a:extLst>
              <a:ext uri="{FF2B5EF4-FFF2-40B4-BE49-F238E27FC236}">
                <a16:creationId xmlns:a16="http://schemas.microsoft.com/office/drawing/2014/main" id="{70BF68F3-287F-475A-866B-1977F6E9ED77}"/>
              </a:ext>
            </a:extLst>
          </p:cNvPr>
          <p:cNvSpPr>
            <a:spLocks noGrp="1"/>
          </p:cNvSpPr>
          <p:nvPr>
            <p:ph type="body" sz="quarter" idx="11"/>
          </p:nvPr>
        </p:nvSpPr>
        <p:spPr>
          <a:xfrm>
            <a:off x="2170793" y="2956858"/>
            <a:ext cx="20036064" cy="8096623"/>
          </a:xfrm>
        </p:spPr>
        <p:txBody>
          <a:bodyPr>
            <a:normAutofit/>
          </a:bodyPr>
          <a:lstStyle/>
          <a:p>
            <a:pPr marL="0" indent="0" algn="just">
              <a:spcBef>
                <a:spcPts val="0"/>
              </a:spcBef>
              <a:spcAft>
                <a:spcPts val="0"/>
              </a:spcAft>
              <a:buNone/>
            </a:pPr>
            <a:r>
              <a:rPr lang="en-US" sz="6000" dirty="0"/>
              <a:t>The </a:t>
            </a:r>
            <a:r>
              <a:rPr lang="en-US" sz="6000" dirty="0" err="1"/>
              <a:t>E&amp;C</a:t>
            </a:r>
            <a:r>
              <a:rPr lang="en-US" sz="6000" dirty="0"/>
              <a:t> entity determined that based on previous projects they have done the standalone price for these buildings would be $9,000,000 and $15,000,000.</a:t>
            </a:r>
          </a:p>
          <a:p>
            <a:pPr marL="0" indent="0" algn="just">
              <a:spcBef>
                <a:spcPts val="0"/>
              </a:spcBef>
              <a:spcAft>
                <a:spcPts val="0"/>
              </a:spcAft>
              <a:buNone/>
            </a:pPr>
            <a:endParaRPr lang="en-US" sz="6000" dirty="0"/>
          </a:p>
          <a:p>
            <a:pPr marL="0" indent="0" algn="just">
              <a:spcBef>
                <a:spcPts val="0"/>
              </a:spcBef>
              <a:spcAft>
                <a:spcPts val="0"/>
              </a:spcAft>
              <a:buNone/>
            </a:pPr>
            <a:endParaRPr lang="en-US" sz="6000" dirty="0"/>
          </a:p>
          <a:p>
            <a:pPr marL="0" indent="0" algn="just">
              <a:spcBef>
                <a:spcPts val="0"/>
              </a:spcBef>
              <a:spcAft>
                <a:spcPts val="0"/>
              </a:spcAft>
              <a:buNone/>
            </a:pPr>
            <a:endParaRPr lang="en-US" sz="6000" dirty="0"/>
          </a:p>
        </p:txBody>
      </p:sp>
      <p:sp>
        <p:nvSpPr>
          <p:cNvPr id="6" name="Freeform 118">
            <a:extLst>
              <a:ext uri="{FF2B5EF4-FFF2-40B4-BE49-F238E27FC236}">
                <a16:creationId xmlns:a16="http://schemas.microsoft.com/office/drawing/2014/main" id="{C6FA2AE0-F0AB-48F1-A1A1-8261DE5DCB86}"/>
              </a:ext>
            </a:extLst>
          </p:cNvPr>
          <p:cNvSpPr>
            <a:spLocks noChangeArrowheads="1"/>
          </p:cNvSpPr>
          <p:nvPr/>
        </p:nvSpPr>
        <p:spPr bwMode="auto">
          <a:xfrm>
            <a:off x="1256393" y="2956858"/>
            <a:ext cx="914400" cy="914400"/>
          </a:xfrm>
          <a:custGeom>
            <a:avLst/>
            <a:gdLst>
              <a:gd name="T0" fmla="*/ 38763987 w 602"/>
              <a:gd name="T1" fmla="*/ 78441997 h 602"/>
              <a:gd name="T2" fmla="*/ 38763987 w 602"/>
              <a:gd name="T3" fmla="*/ 78441997 h 602"/>
              <a:gd name="T4" fmla="*/ 0 w 602"/>
              <a:gd name="T5" fmla="*/ 38763987 h 602"/>
              <a:gd name="T6" fmla="*/ 38763987 w 602"/>
              <a:gd name="T7" fmla="*/ 0 h 602"/>
              <a:gd name="T8" fmla="*/ 78441997 w 602"/>
              <a:gd name="T9" fmla="*/ 38763987 h 602"/>
              <a:gd name="T10" fmla="*/ 38763987 w 602"/>
              <a:gd name="T11" fmla="*/ 78441997 h 602"/>
              <a:gd name="T12" fmla="*/ 38763987 w 602"/>
              <a:gd name="T13" fmla="*/ 7439717 h 602"/>
              <a:gd name="T14" fmla="*/ 38763987 w 602"/>
              <a:gd name="T15" fmla="*/ 7439717 h 602"/>
              <a:gd name="T16" fmla="*/ 7439717 w 602"/>
              <a:gd name="T17" fmla="*/ 38763987 h 602"/>
              <a:gd name="T18" fmla="*/ 38763987 w 602"/>
              <a:gd name="T19" fmla="*/ 71002280 h 602"/>
              <a:gd name="T20" fmla="*/ 71002280 w 602"/>
              <a:gd name="T21" fmla="*/ 38763987 h 602"/>
              <a:gd name="T22" fmla="*/ 38763987 w 602"/>
              <a:gd name="T23" fmla="*/ 7439717 h 602"/>
              <a:gd name="T24" fmla="*/ 56253627 w 602"/>
              <a:gd name="T25" fmla="*/ 31455051 h 602"/>
              <a:gd name="T26" fmla="*/ 56253627 w 602"/>
              <a:gd name="T27" fmla="*/ 31455051 h 602"/>
              <a:gd name="T28" fmla="*/ 36937024 w 602"/>
              <a:gd name="T29" fmla="*/ 51685677 h 602"/>
              <a:gd name="T30" fmla="*/ 36937024 w 602"/>
              <a:gd name="T31" fmla="*/ 51685677 h 602"/>
              <a:gd name="T32" fmla="*/ 34196037 w 602"/>
              <a:gd name="T33" fmla="*/ 52598978 h 602"/>
              <a:gd name="T34" fmla="*/ 31324631 w 602"/>
              <a:gd name="T35" fmla="*/ 51685677 h 602"/>
              <a:gd name="T36" fmla="*/ 31324631 w 602"/>
              <a:gd name="T37" fmla="*/ 51685677 h 602"/>
              <a:gd name="T38" fmla="*/ 20361046 w 602"/>
              <a:gd name="T39" fmla="*/ 40591311 h 602"/>
              <a:gd name="T40" fmla="*/ 20361046 w 602"/>
              <a:gd name="T41" fmla="*/ 40591311 h 602"/>
              <a:gd name="T42" fmla="*/ 19447384 w 602"/>
              <a:gd name="T43" fmla="*/ 37850325 h 602"/>
              <a:gd name="T44" fmla="*/ 23102033 w 602"/>
              <a:gd name="T45" fmla="*/ 34196037 h 602"/>
              <a:gd name="T46" fmla="*/ 25842658 w 602"/>
              <a:gd name="T47" fmla="*/ 35109700 h 602"/>
              <a:gd name="T48" fmla="*/ 25842658 w 602"/>
              <a:gd name="T49" fmla="*/ 35109700 h 602"/>
              <a:gd name="T50" fmla="*/ 34196037 w 602"/>
              <a:gd name="T51" fmla="*/ 43462718 h 602"/>
              <a:gd name="T52" fmla="*/ 51685677 w 602"/>
              <a:gd name="T53" fmla="*/ 26756320 h 602"/>
              <a:gd name="T54" fmla="*/ 51685677 w 602"/>
              <a:gd name="T55" fmla="*/ 26756320 h 602"/>
              <a:gd name="T56" fmla="*/ 53512640 w 602"/>
              <a:gd name="T57" fmla="*/ 25842658 h 602"/>
              <a:gd name="T58" fmla="*/ 57167289 w 602"/>
              <a:gd name="T59" fmla="*/ 29497307 h 602"/>
              <a:gd name="T60" fmla="*/ 56253627 w 602"/>
              <a:gd name="T61" fmla="*/ 31455051 h 602"/>
              <a:gd name="T62" fmla="*/ 56253627 w 602"/>
              <a:gd name="T63" fmla="*/ 25842658 h 602"/>
              <a:gd name="T64" fmla="*/ 56253627 w 602"/>
              <a:gd name="T65" fmla="*/ 25842658 h 602"/>
              <a:gd name="T66" fmla="*/ 25842658 w 602"/>
              <a:gd name="T67" fmla="*/ 56253627 h 602"/>
              <a:gd name="T68" fmla="*/ 25842658 w 602"/>
              <a:gd name="T69" fmla="*/ 56253627 h 602"/>
              <a:gd name="T70" fmla="*/ 52598978 w 602"/>
              <a:gd name="T71" fmla="*/ 56253627 h 602"/>
              <a:gd name="T72" fmla="*/ 52598978 w 602"/>
              <a:gd name="T73" fmla="*/ 56253627 h 602"/>
              <a:gd name="T74" fmla="*/ 56253627 w 602"/>
              <a:gd name="T75" fmla="*/ 52598978 h 602"/>
              <a:gd name="T76" fmla="*/ 56253627 w 602"/>
              <a:gd name="T77" fmla="*/ 52598978 h 60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602" h="602">
                <a:moveTo>
                  <a:pt x="297" y="601"/>
                </a:moveTo>
                <a:lnTo>
                  <a:pt x="297" y="601"/>
                </a:lnTo>
                <a:cubicBezTo>
                  <a:pt x="135" y="601"/>
                  <a:pt x="0" y="467"/>
                  <a:pt x="0" y="297"/>
                </a:cubicBezTo>
                <a:cubicBezTo>
                  <a:pt x="0" y="135"/>
                  <a:pt x="135" y="0"/>
                  <a:pt x="297" y="0"/>
                </a:cubicBezTo>
                <a:cubicBezTo>
                  <a:pt x="467" y="0"/>
                  <a:pt x="601" y="135"/>
                  <a:pt x="601" y="297"/>
                </a:cubicBezTo>
                <a:cubicBezTo>
                  <a:pt x="601" y="467"/>
                  <a:pt x="467" y="601"/>
                  <a:pt x="297" y="601"/>
                </a:cubicBezTo>
                <a:close/>
                <a:moveTo>
                  <a:pt x="297" y="57"/>
                </a:moveTo>
                <a:lnTo>
                  <a:pt x="297" y="57"/>
                </a:lnTo>
                <a:cubicBezTo>
                  <a:pt x="163" y="57"/>
                  <a:pt x="57" y="163"/>
                  <a:pt x="57" y="297"/>
                </a:cubicBezTo>
                <a:cubicBezTo>
                  <a:pt x="57" y="431"/>
                  <a:pt x="163" y="544"/>
                  <a:pt x="297" y="544"/>
                </a:cubicBezTo>
                <a:cubicBezTo>
                  <a:pt x="431" y="544"/>
                  <a:pt x="544" y="431"/>
                  <a:pt x="544" y="297"/>
                </a:cubicBezTo>
                <a:cubicBezTo>
                  <a:pt x="544" y="163"/>
                  <a:pt x="431" y="57"/>
                  <a:pt x="297" y="57"/>
                </a:cubicBezTo>
                <a:close/>
                <a:moveTo>
                  <a:pt x="431" y="241"/>
                </a:moveTo>
                <a:lnTo>
                  <a:pt x="431" y="241"/>
                </a:lnTo>
                <a:cubicBezTo>
                  <a:pt x="283" y="396"/>
                  <a:pt x="283" y="396"/>
                  <a:pt x="283" y="396"/>
                </a:cubicBezTo>
                <a:cubicBezTo>
                  <a:pt x="276" y="403"/>
                  <a:pt x="269" y="403"/>
                  <a:pt x="262" y="403"/>
                </a:cubicBezTo>
                <a:cubicBezTo>
                  <a:pt x="255" y="403"/>
                  <a:pt x="248" y="403"/>
                  <a:pt x="240" y="396"/>
                </a:cubicBezTo>
                <a:cubicBezTo>
                  <a:pt x="156" y="311"/>
                  <a:pt x="156" y="311"/>
                  <a:pt x="156" y="311"/>
                </a:cubicBezTo>
                <a:cubicBezTo>
                  <a:pt x="149" y="304"/>
                  <a:pt x="149" y="297"/>
                  <a:pt x="149" y="290"/>
                </a:cubicBezTo>
                <a:cubicBezTo>
                  <a:pt x="149" y="276"/>
                  <a:pt x="163" y="262"/>
                  <a:pt x="177" y="262"/>
                </a:cubicBezTo>
                <a:cubicBezTo>
                  <a:pt x="184" y="262"/>
                  <a:pt x="191" y="262"/>
                  <a:pt x="198" y="269"/>
                </a:cubicBezTo>
                <a:cubicBezTo>
                  <a:pt x="262" y="333"/>
                  <a:pt x="262" y="333"/>
                  <a:pt x="262" y="333"/>
                </a:cubicBezTo>
                <a:cubicBezTo>
                  <a:pt x="396" y="205"/>
                  <a:pt x="396" y="205"/>
                  <a:pt x="396" y="205"/>
                </a:cubicBezTo>
                <a:cubicBezTo>
                  <a:pt x="396" y="198"/>
                  <a:pt x="403" y="198"/>
                  <a:pt x="410" y="198"/>
                </a:cubicBezTo>
                <a:cubicBezTo>
                  <a:pt x="431" y="198"/>
                  <a:pt x="438" y="205"/>
                  <a:pt x="438" y="226"/>
                </a:cubicBezTo>
                <a:cubicBezTo>
                  <a:pt x="438" y="234"/>
                  <a:pt x="438" y="241"/>
                  <a:pt x="431" y="241"/>
                </a:cubicBezTo>
                <a:close/>
                <a:moveTo>
                  <a:pt x="431" y="198"/>
                </a:moveTo>
                <a:lnTo>
                  <a:pt x="431" y="198"/>
                </a:lnTo>
                <a:close/>
                <a:moveTo>
                  <a:pt x="198" y="431"/>
                </a:moveTo>
                <a:lnTo>
                  <a:pt x="198" y="431"/>
                </a:lnTo>
                <a:close/>
                <a:moveTo>
                  <a:pt x="403" y="431"/>
                </a:moveTo>
                <a:lnTo>
                  <a:pt x="403" y="431"/>
                </a:lnTo>
                <a:close/>
                <a:moveTo>
                  <a:pt x="431" y="403"/>
                </a:moveTo>
                <a:lnTo>
                  <a:pt x="431" y="403"/>
                </a:lnTo>
                <a:close/>
              </a:path>
            </a:pathLst>
          </a:custGeom>
          <a:solidFill>
            <a:srgbClr val="0E80C9"/>
          </a:solidFill>
          <a:ln>
            <a:noFill/>
          </a:ln>
        </p:spPr>
        <p:txBody>
          <a:bodyPr wrap="none" anchor="ctr"/>
          <a:lstStyle/>
          <a:p>
            <a:pPr marL="0" marR="0" lvl="0" indent="0" algn="l" defTabSz="1828434" rtl="0" eaLnBrk="1" fontAlgn="auto" latinLnBrk="0" hangingPunct="1">
              <a:lnSpc>
                <a:spcPct val="100000"/>
              </a:lnSpc>
              <a:spcBef>
                <a:spcPts val="0"/>
              </a:spcBef>
              <a:spcAft>
                <a:spcPts val="0"/>
              </a:spcAft>
              <a:buClrTx/>
              <a:buSzTx/>
              <a:buFontTx/>
              <a:buNone/>
              <a:tabLst/>
              <a:defRPr/>
            </a:pPr>
            <a:endParaRPr kumimoji="0" lang="en-US" sz="3600" b="0" i="0" u="none" strike="noStrike" kern="1200" cap="none" spc="0" normalizeH="0" baseline="0" noProof="0">
              <a:ln>
                <a:noFill/>
              </a:ln>
              <a:solidFill>
                <a:srgbClr val="737572"/>
              </a:solidFill>
              <a:effectLst/>
              <a:uLnTx/>
              <a:uFillTx/>
              <a:latin typeface="Century Gothic" panose="020F0302020204030204"/>
              <a:ea typeface="+mn-ea"/>
              <a:cs typeface="+mn-cs"/>
            </a:endParaRPr>
          </a:p>
        </p:txBody>
      </p:sp>
      <p:pic>
        <p:nvPicPr>
          <p:cNvPr id="5" name="Picture 4">
            <a:extLst>
              <a:ext uri="{FF2B5EF4-FFF2-40B4-BE49-F238E27FC236}">
                <a16:creationId xmlns:a16="http://schemas.microsoft.com/office/drawing/2014/main" id="{0D7EB9AD-E4F6-4E20-814D-BCE116133D0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83449" y="6858000"/>
            <a:ext cx="17610752" cy="2414638"/>
          </a:xfrm>
          <a:prstGeom prst="rect">
            <a:avLst/>
          </a:prstGeom>
        </p:spPr>
      </p:pic>
    </p:spTree>
    <p:extLst>
      <p:ext uri="{BB962C8B-B14F-4D97-AF65-F5344CB8AC3E}">
        <p14:creationId xmlns:p14="http://schemas.microsoft.com/office/powerpoint/2010/main" val="40014995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3" name="TextBox 222"/>
          <p:cNvSpPr txBox="1"/>
          <p:nvPr/>
        </p:nvSpPr>
        <p:spPr>
          <a:xfrm>
            <a:off x="9672937" y="722611"/>
            <a:ext cx="5025736" cy="757130"/>
          </a:xfrm>
          <a:prstGeom prst="rect">
            <a:avLst/>
          </a:prstGeom>
          <a:noFill/>
        </p:spPr>
        <p:txBody>
          <a:bodyPr wrap="none" rtlCol="0">
            <a:spAutoFit/>
          </a:bodyPr>
          <a:lstStyle/>
          <a:p>
            <a:pPr marL="0" marR="0" lvl="0" indent="0" algn="ctr" defTabSz="1828434" rtl="0" eaLnBrk="1" fontAlgn="auto" latinLnBrk="0" hangingPunct="1">
              <a:lnSpc>
                <a:spcPct val="9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0D73B2"/>
                </a:solidFill>
                <a:effectLst/>
                <a:uLnTx/>
                <a:uFillTx/>
                <a:latin typeface="Glypha LT Std" panose="02060503030505020204" pitchFamily="18" charset="0"/>
                <a:ea typeface="Glypha 55 Roman" charset="0"/>
                <a:cs typeface="Glypha 55 Roman" charset="0"/>
              </a:rPr>
              <a:t>Five step review</a:t>
            </a:r>
          </a:p>
        </p:txBody>
      </p:sp>
      <p:cxnSp>
        <p:nvCxnSpPr>
          <p:cNvPr id="225" name="Straight Connector 224"/>
          <p:cNvCxnSpPr/>
          <p:nvPr/>
        </p:nvCxnSpPr>
        <p:spPr>
          <a:xfrm rot="5400000">
            <a:off x="12236450" y="1171999"/>
            <a:ext cx="0" cy="1313401"/>
          </a:xfrm>
          <a:prstGeom prst="line">
            <a:avLst/>
          </a:prstGeom>
          <a:ln w="38100" cmpd="sng">
            <a:solidFill>
              <a:schemeClr val="accent3"/>
            </a:solidFill>
          </a:ln>
        </p:spPr>
        <p:style>
          <a:lnRef idx="2">
            <a:schemeClr val="accent1"/>
          </a:lnRef>
          <a:fillRef idx="0">
            <a:schemeClr val="accent1"/>
          </a:fillRef>
          <a:effectRef idx="1">
            <a:schemeClr val="accent1"/>
          </a:effectRef>
          <a:fontRef idx="minor">
            <a:schemeClr val="tx1"/>
          </a:fontRef>
        </p:style>
      </p:cxnSp>
      <p:graphicFrame>
        <p:nvGraphicFramePr>
          <p:cNvPr id="2" name="Diagram 1">
            <a:extLst>
              <a:ext uri="{FF2B5EF4-FFF2-40B4-BE49-F238E27FC236}">
                <a16:creationId xmlns:a16="http://schemas.microsoft.com/office/drawing/2014/main" id="{A1D36B1B-379F-4B6E-A5FA-94C752D8C12A}"/>
              </a:ext>
            </a:extLst>
          </p:cNvPr>
          <p:cNvGraphicFramePr/>
          <p:nvPr>
            <p:extLst/>
          </p:nvPr>
        </p:nvGraphicFramePr>
        <p:xfrm>
          <a:off x="4110566" y="2158878"/>
          <a:ext cx="16251767" cy="108345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4">
            <a:extLst>
              <a:ext uri="{FF2B5EF4-FFF2-40B4-BE49-F238E27FC236}">
                <a16:creationId xmlns:a16="http://schemas.microsoft.com/office/drawing/2014/main" id="{1807D56F-8567-4B97-8AA6-13270DEAC22C}"/>
              </a:ext>
            </a:extLst>
          </p:cNvPr>
          <p:cNvSpPr/>
          <p:nvPr/>
        </p:nvSpPr>
        <p:spPr>
          <a:xfrm>
            <a:off x="3276266" y="10337922"/>
            <a:ext cx="17819077" cy="2438399"/>
          </a:xfrm>
          <a:prstGeom prst="rect">
            <a:avLst/>
          </a:prstGeom>
          <a:noFill/>
          <a:ln w="762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noFill/>
            </a:endParaRPr>
          </a:p>
        </p:txBody>
      </p:sp>
    </p:spTree>
    <p:extLst>
      <p:ext uri="{BB962C8B-B14F-4D97-AF65-F5344CB8AC3E}">
        <p14:creationId xmlns:p14="http://schemas.microsoft.com/office/powerpoint/2010/main" val="745137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7B898C6-D2AC-431A-BE85-156BA72C80B8}"/>
              </a:ext>
            </a:extLst>
          </p:cNvPr>
          <p:cNvSpPr>
            <a:spLocks noGrp="1"/>
          </p:cNvSpPr>
          <p:nvPr>
            <p:ph type="body" sz="quarter" idx="10"/>
          </p:nvPr>
        </p:nvSpPr>
        <p:spPr/>
        <p:txBody>
          <a:bodyPr/>
          <a:lstStyle/>
          <a:p>
            <a:r>
              <a:rPr lang="en-US" dirty="0"/>
              <a:t>Step 5 Example – recognition of revenue</a:t>
            </a:r>
          </a:p>
        </p:txBody>
      </p:sp>
      <p:sp>
        <p:nvSpPr>
          <p:cNvPr id="3" name="Text Placeholder 2">
            <a:extLst>
              <a:ext uri="{FF2B5EF4-FFF2-40B4-BE49-F238E27FC236}">
                <a16:creationId xmlns:a16="http://schemas.microsoft.com/office/drawing/2014/main" id="{70BF68F3-287F-475A-866B-1977F6E9ED77}"/>
              </a:ext>
            </a:extLst>
          </p:cNvPr>
          <p:cNvSpPr>
            <a:spLocks noGrp="1"/>
          </p:cNvSpPr>
          <p:nvPr>
            <p:ph type="body" sz="quarter" idx="11"/>
          </p:nvPr>
        </p:nvSpPr>
        <p:spPr>
          <a:xfrm>
            <a:off x="2170793" y="2956858"/>
            <a:ext cx="20036064" cy="8096623"/>
          </a:xfrm>
        </p:spPr>
        <p:txBody>
          <a:bodyPr>
            <a:noAutofit/>
          </a:bodyPr>
          <a:lstStyle/>
          <a:p>
            <a:pPr algn="just">
              <a:spcBef>
                <a:spcPts val="0"/>
              </a:spcBef>
              <a:spcAft>
                <a:spcPts val="0"/>
              </a:spcAft>
            </a:pPr>
            <a:r>
              <a:rPr lang="en-US" sz="6000" dirty="0"/>
              <a:t>An </a:t>
            </a:r>
            <a:r>
              <a:rPr lang="en-US" sz="6000" dirty="0" err="1"/>
              <a:t>E&amp;C</a:t>
            </a:r>
            <a:r>
              <a:rPr lang="en-US" sz="6000" dirty="0"/>
              <a:t> entity is building a multi-unit residential complex. A customer enters into a binding sales contract for a specified unit under construction. Each unit has a similar floor plan and size, but other attributes differ (location in complex, specific finishing details, etc.). The customer pays a deposit at inception which is only refundable if the </a:t>
            </a:r>
            <a:r>
              <a:rPr lang="en-US" sz="6000" dirty="0" err="1"/>
              <a:t>E&amp;C</a:t>
            </a:r>
            <a:r>
              <a:rPr lang="en-US" sz="6000" dirty="0"/>
              <a:t> entity fails to complete construction in accordance with the contract. The remainder is payable only when the customer obtains physical possession of the unit. If the customer defaults on the contract, the </a:t>
            </a:r>
            <a:r>
              <a:rPr lang="en-US" sz="6000" dirty="0" err="1"/>
              <a:t>E&amp;C</a:t>
            </a:r>
            <a:r>
              <a:rPr lang="en-US" sz="6000" dirty="0"/>
              <a:t> entity only has the right to retain the deposit. </a:t>
            </a:r>
          </a:p>
        </p:txBody>
      </p:sp>
      <p:sp>
        <p:nvSpPr>
          <p:cNvPr id="5" name="Freeform 25">
            <a:extLst>
              <a:ext uri="{FF2B5EF4-FFF2-40B4-BE49-F238E27FC236}">
                <a16:creationId xmlns:a16="http://schemas.microsoft.com/office/drawing/2014/main" id="{7D7EAA74-5CAD-45F6-A10A-B45F8463006D}"/>
              </a:ext>
            </a:extLst>
          </p:cNvPr>
          <p:cNvSpPr>
            <a:spLocks noEditPoints="1"/>
          </p:cNvSpPr>
          <p:nvPr/>
        </p:nvSpPr>
        <p:spPr bwMode="auto">
          <a:xfrm>
            <a:off x="988036" y="2956859"/>
            <a:ext cx="914400" cy="914400"/>
          </a:xfrm>
          <a:custGeom>
            <a:avLst/>
            <a:gdLst>
              <a:gd name="T0" fmla="*/ 291133 w 115"/>
              <a:gd name="T1" fmla="*/ 250272 h 115"/>
              <a:gd name="T2" fmla="*/ 240057 w 115"/>
              <a:gd name="T3" fmla="*/ 199196 h 115"/>
              <a:gd name="T4" fmla="*/ 260488 w 115"/>
              <a:gd name="T5" fmla="*/ 127690 h 115"/>
              <a:gd name="T6" fmla="*/ 130244 w 115"/>
              <a:gd name="T7" fmla="*/ 0 h 115"/>
              <a:gd name="T8" fmla="*/ 0 w 115"/>
              <a:gd name="T9" fmla="*/ 127690 h 115"/>
              <a:gd name="T10" fmla="*/ 130244 w 115"/>
              <a:gd name="T11" fmla="*/ 257934 h 115"/>
              <a:gd name="T12" fmla="*/ 199196 w 115"/>
              <a:gd name="T13" fmla="*/ 237503 h 115"/>
              <a:gd name="T14" fmla="*/ 250272 w 115"/>
              <a:gd name="T15" fmla="*/ 288579 h 115"/>
              <a:gd name="T16" fmla="*/ 265595 w 115"/>
              <a:gd name="T17" fmla="*/ 288579 h 115"/>
              <a:gd name="T18" fmla="*/ 291133 w 115"/>
              <a:gd name="T19" fmla="*/ 263041 h 115"/>
              <a:gd name="T20" fmla="*/ 291133 w 115"/>
              <a:gd name="T21" fmla="*/ 250272 h 115"/>
              <a:gd name="T22" fmla="*/ 130244 w 115"/>
              <a:gd name="T23" fmla="*/ 222181 h 115"/>
              <a:gd name="T24" fmla="*/ 38307 w 115"/>
              <a:gd name="T25" fmla="*/ 127690 h 115"/>
              <a:gd name="T26" fmla="*/ 130244 w 115"/>
              <a:gd name="T27" fmla="*/ 35753 h 115"/>
              <a:gd name="T28" fmla="*/ 222181 w 115"/>
              <a:gd name="T29" fmla="*/ 127690 h 115"/>
              <a:gd name="T30" fmla="*/ 130244 w 115"/>
              <a:gd name="T31" fmla="*/ 222181 h 11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15" h="115">
                <a:moveTo>
                  <a:pt x="114" y="98"/>
                </a:moveTo>
                <a:cubicBezTo>
                  <a:pt x="94" y="78"/>
                  <a:pt x="94" y="78"/>
                  <a:pt x="94" y="78"/>
                </a:cubicBezTo>
                <a:cubicBezTo>
                  <a:pt x="99" y="70"/>
                  <a:pt x="102" y="60"/>
                  <a:pt x="102" y="50"/>
                </a:cubicBezTo>
                <a:cubicBezTo>
                  <a:pt x="102" y="22"/>
                  <a:pt x="79" y="0"/>
                  <a:pt x="51" y="0"/>
                </a:cubicBezTo>
                <a:cubicBezTo>
                  <a:pt x="23" y="0"/>
                  <a:pt x="0" y="22"/>
                  <a:pt x="0" y="50"/>
                </a:cubicBezTo>
                <a:cubicBezTo>
                  <a:pt x="0" y="78"/>
                  <a:pt x="23" y="101"/>
                  <a:pt x="51" y="101"/>
                </a:cubicBezTo>
                <a:cubicBezTo>
                  <a:pt x="61" y="101"/>
                  <a:pt x="71" y="98"/>
                  <a:pt x="78" y="93"/>
                </a:cubicBezTo>
                <a:cubicBezTo>
                  <a:pt x="98" y="113"/>
                  <a:pt x="98" y="113"/>
                  <a:pt x="98" y="113"/>
                </a:cubicBezTo>
                <a:cubicBezTo>
                  <a:pt x="100" y="115"/>
                  <a:pt x="102" y="115"/>
                  <a:pt x="104" y="113"/>
                </a:cubicBezTo>
                <a:cubicBezTo>
                  <a:pt x="114" y="103"/>
                  <a:pt x="114" y="103"/>
                  <a:pt x="114" y="103"/>
                </a:cubicBezTo>
                <a:cubicBezTo>
                  <a:pt x="115" y="101"/>
                  <a:pt x="115" y="99"/>
                  <a:pt x="114" y="98"/>
                </a:cubicBezTo>
                <a:close/>
                <a:moveTo>
                  <a:pt x="51" y="87"/>
                </a:moveTo>
                <a:cubicBezTo>
                  <a:pt x="31" y="87"/>
                  <a:pt x="15" y="70"/>
                  <a:pt x="15" y="50"/>
                </a:cubicBezTo>
                <a:cubicBezTo>
                  <a:pt x="15" y="30"/>
                  <a:pt x="31" y="14"/>
                  <a:pt x="51" y="14"/>
                </a:cubicBezTo>
                <a:cubicBezTo>
                  <a:pt x="71" y="14"/>
                  <a:pt x="87" y="30"/>
                  <a:pt x="87" y="50"/>
                </a:cubicBezTo>
                <a:cubicBezTo>
                  <a:pt x="87" y="70"/>
                  <a:pt x="71" y="87"/>
                  <a:pt x="51" y="87"/>
                </a:cubicBezTo>
                <a:close/>
              </a:path>
            </a:pathLst>
          </a:custGeom>
          <a:solidFill>
            <a:srgbClr val="0E80C9"/>
          </a:solidFill>
          <a:ln>
            <a:noFill/>
          </a:ln>
        </p:spPr>
        <p:txBody>
          <a:bodyPr/>
          <a:lstStyle/>
          <a:p>
            <a:pPr marL="0" marR="0" lvl="0" indent="0" algn="l" defTabSz="1828434" rtl="0" eaLnBrk="1" fontAlgn="auto" latinLnBrk="0" hangingPunct="1">
              <a:lnSpc>
                <a:spcPct val="100000"/>
              </a:lnSpc>
              <a:spcBef>
                <a:spcPts val="0"/>
              </a:spcBef>
              <a:spcAft>
                <a:spcPts val="0"/>
              </a:spcAft>
              <a:buClrTx/>
              <a:buSzTx/>
              <a:buFontTx/>
              <a:buNone/>
              <a:tabLst/>
              <a:defRPr/>
            </a:pPr>
            <a:endParaRPr kumimoji="0" lang="en-US" sz="3600" b="0" i="0" u="none" strike="noStrike" kern="1200" cap="none" spc="0" normalizeH="0" baseline="0" noProof="0">
              <a:ln>
                <a:noFill/>
              </a:ln>
              <a:solidFill>
                <a:srgbClr val="737572"/>
              </a:solidFill>
              <a:effectLst/>
              <a:uLnTx/>
              <a:uFillTx/>
              <a:latin typeface="Century Gothic" panose="020F0302020204030204"/>
              <a:ea typeface="+mn-ea"/>
              <a:cs typeface="+mn-cs"/>
            </a:endParaRPr>
          </a:p>
        </p:txBody>
      </p:sp>
    </p:spTree>
    <p:extLst>
      <p:ext uri="{BB962C8B-B14F-4D97-AF65-F5344CB8AC3E}">
        <p14:creationId xmlns:p14="http://schemas.microsoft.com/office/powerpoint/2010/main" val="2909034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7B898C6-D2AC-431A-BE85-156BA72C80B8}"/>
              </a:ext>
            </a:extLst>
          </p:cNvPr>
          <p:cNvSpPr>
            <a:spLocks noGrp="1"/>
          </p:cNvSpPr>
          <p:nvPr>
            <p:ph type="body" sz="quarter" idx="10"/>
          </p:nvPr>
        </p:nvSpPr>
        <p:spPr/>
        <p:txBody>
          <a:bodyPr/>
          <a:lstStyle/>
          <a:p>
            <a:r>
              <a:rPr lang="en-US" dirty="0"/>
              <a:t>Step 5 Example continued</a:t>
            </a:r>
          </a:p>
        </p:txBody>
      </p:sp>
      <p:sp>
        <p:nvSpPr>
          <p:cNvPr id="3" name="Text Placeholder 2">
            <a:extLst>
              <a:ext uri="{FF2B5EF4-FFF2-40B4-BE49-F238E27FC236}">
                <a16:creationId xmlns:a16="http://schemas.microsoft.com/office/drawing/2014/main" id="{70BF68F3-287F-475A-866B-1977F6E9ED77}"/>
              </a:ext>
            </a:extLst>
          </p:cNvPr>
          <p:cNvSpPr>
            <a:spLocks noGrp="1"/>
          </p:cNvSpPr>
          <p:nvPr>
            <p:ph type="body" sz="quarter" idx="11"/>
          </p:nvPr>
        </p:nvSpPr>
        <p:spPr>
          <a:xfrm>
            <a:off x="2170793" y="2956858"/>
            <a:ext cx="20036064" cy="8096623"/>
          </a:xfrm>
        </p:spPr>
        <p:txBody>
          <a:bodyPr>
            <a:normAutofit/>
          </a:bodyPr>
          <a:lstStyle/>
          <a:p>
            <a:pPr marL="0" indent="0" algn="just">
              <a:spcBef>
                <a:spcPts val="0"/>
              </a:spcBef>
              <a:spcAft>
                <a:spcPts val="0"/>
              </a:spcAft>
              <a:buNone/>
            </a:pPr>
            <a:r>
              <a:rPr lang="en-US" sz="6000" dirty="0"/>
              <a:t>Point in time</a:t>
            </a:r>
          </a:p>
          <a:p>
            <a:pPr marL="0" indent="0" algn="just">
              <a:spcBef>
                <a:spcPts val="0"/>
              </a:spcBef>
              <a:spcAft>
                <a:spcPts val="0"/>
              </a:spcAft>
              <a:buNone/>
            </a:pPr>
            <a:endParaRPr lang="en-US" sz="6000" dirty="0"/>
          </a:p>
          <a:p>
            <a:pPr marL="0" indent="0" algn="just">
              <a:spcBef>
                <a:spcPts val="0"/>
              </a:spcBef>
              <a:spcAft>
                <a:spcPts val="0"/>
              </a:spcAft>
              <a:buNone/>
            </a:pPr>
            <a:r>
              <a:rPr lang="en-US" sz="6000" dirty="0"/>
              <a:t>Why?</a:t>
            </a:r>
          </a:p>
          <a:p>
            <a:pPr marL="857250" indent="-857250" algn="just">
              <a:spcBef>
                <a:spcPts val="0"/>
              </a:spcBef>
              <a:spcAft>
                <a:spcPts val="0"/>
              </a:spcAft>
              <a:buFont typeface="Arial" panose="020B0604020202020204" pitchFamily="34" charset="0"/>
              <a:buChar char="•"/>
            </a:pPr>
            <a:r>
              <a:rPr lang="en-US" dirty="0"/>
              <a:t>The customer does not receive the benefits or control the unit during construction, so the first two criteria are not met. While the </a:t>
            </a:r>
            <a:r>
              <a:rPr lang="en-US" dirty="0" err="1"/>
              <a:t>E&amp;C</a:t>
            </a:r>
            <a:r>
              <a:rPr lang="en-US" dirty="0"/>
              <a:t> entity has the right to retain the deposit paid, the entity likely will determine that they do not have an enforceable right to payment for performance completed to date </a:t>
            </a:r>
            <a:endParaRPr lang="en-US" sz="6000" dirty="0"/>
          </a:p>
          <a:p>
            <a:pPr marL="0" indent="0" algn="just">
              <a:spcBef>
                <a:spcPts val="0"/>
              </a:spcBef>
              <a:spcAft>
                <a:spcPts val="0"/>
              </a:spcAft>
              <a:buNone/>
            </a:pPr>
            <a:endParaRPr lang="en-US" sz="6000" dirty="0"/>
          </a:p>
          <a:p>
            <a:pPr marL="0" indent="0" algn="just">
              <a:spcBef>
                <a:spcPts val="0"/>
              </a:spcBef>
              <a:spcAft>
                <a:spcPts val="0"/>
              </a:spcAft>
              <a:buNone/>
            </a:pPr>
            <a:endParaRPr lang="en-US" sz="6000" dirty="0"/>
          </a:p>
        </p:txBody>
      </p:sp>
      <p:sp>
        <p:nvSpPr>
          <p:cNvPr id="6" name="Freeform 118">
            <a:extLst>
              <a:ext uri="{FF2B5EF4-FFF2-40B4-BE49-F238E27FC236}">
                <a16:creationId xmlns:a16="http://schemas.microsoft.com/office/drawing/2014/main" id="{C6FA2AE0-F0AB-48F1-A1A1-8261DE5DCB86}"/>
              </a:ext>
            </a:extLst>
          </p:cNvPr>
          <p:cNvSpPr>
            <a:spLocks noChangeArrowheads="1"/>
          </p:cNvSpPr>
          <p:nvPr/>
        </p:nvSpPr>
        <p:spPr bwMode="auto">
          <a:xfrm>
            <a:off x="1256393" y="2956858"/>
            <a:ext cx="914400" cy="914400"/>
          </a:xfrm>
          <a:custGeom>
            <a:avLst/>
            <a:gdLst>
              <a:gd name="T0" fmla="*/ 38763987 w 602"/>
              <a:gd name="T1" fmla="*/ 78441997 h 602"/>
              <a:gd name="T2" fmla="*/ 38763987 w 602"/>
              <a:gd name="T3" fmla="*/ 78441997 h 602"/>
              <a:gd name="T4" fmla="*/ 0 w 602"/>
              <a:gd name="T5" fmla="*/ 38763987 h 602"/>
              <a:gd name="T6" fmla="*/ 38763987 w 602"/>
              <a:gd name="T7" fmla="*/ 0 h 602"/>
              <a:gd name="T8" fmla="*/ 78441997 w 602"/>
              <a:gd name="T9" fmla="*/ 38763987 h 602"/>
              <a:gd name="T10" fmla="*/ 38763987 w 602"/>
              <a:gd name="T11" fmla="*/ 78441997 h 602"/>
              <a:gd name="T12" fmla="*/ 38763987 w 602"/>
              <a:gd name="T13" fmla="*/ 7439717 h 602"/>
              <a:gd name="T14" fmla="*/ 38763987 w 602"/>
              <a:gd name="T15" fmla="*/ 7439717 h 602"/>
              <a:gd name="T16" fmla="*/ 7439717 w 602"/>
              <a:gd name="T17" fmla="*/ 38763987 h 602"/>
              <a:gd name="T18" fmla="*/ 38763987 w 602"/>
              <a:gd name="T19" fmla="*/ 71002280 h 602"/>
              <a:gd name="T20" fmla="*/ 71002280 w 602"/>
              <a:gd name="T21" fmla="*/ 38763987 h 602"/>
              <a:gd name="T22" fmla="*/ 38763987 w 602"/>
              <a:gd name="T23" fmla="*/ 7439717 h 602"/>
              <a:gd name="T24" fmla="*/ 56253627 w 602"/>
              <a:gd name="T25" fmla="*/ 31455051 h 602"/>
              <a:gd name="T26" fmla="*/ 56253627 w 602"/>
              <a:gd name="T27" fmla="*/ 31455051 h 602"/>
              <a:gd name="T28" fmla="*/ 36937024 w 602"/>
              <a:gd name="T29" fmla="*/ 51685677 h 602"/>
              <a:gd name="T30" fmla="*/ 36937024 w 602"/>
              <a:gd name="T31" fmla="*/ 51685677 h 602"/>
              <a:gd name="T32" fmla="*/ 34196037 w 602"/>
              <a:gd name="T33" fmla="*/ 52598978 h 602"/>
              <a:gd name="T34" fmla="*/ 31324631 w 602"/>
              <a:gd name="T35" fmla="*/ 51685677 h 602"/>
              <a:gd name="T36" fmla="*/ 31324631 w 602"/>
              <a:gd name="T37" fmla="*/ 51685677 h 602"/>
              <a:gd name="T38" fmla="*/ 20361046 w 602"/>
              <a:gd name="T39" fmla="*/ 40591311 h 602"/>
              <a:gd name="T40" fmla="*/ 20361046 w 602"/>
              <a:gd name="T41" fmla="*/ 40591311 h 602"/>
              <a:gd name="T42" fmla="*/ 19447384 w 602"/>
              <a:gd name="T43" fmla="*/ 37850325 h 602"/>
              <a:gd name="T44" fmla="*/ 23102033 w 602"/>
              <a:gd name="T45" fmla="*/ 34196037 h 602"/>
              <a:gd name="T46" fmla="*/ 25842658 w 602"/>
              <a:gd name="T47" fmla="*/ 35109700 h 602"/>
              <a:gd name="T48" fmla="*/ 25842658 w 602"/>
              <a:gd name="T49" fmla="*/ 35109700 h 602"/>
              <a:gd name="T50" fmla="*/ 34196037 w 602"/>
              <a:gd name="T51" fmla="*/ 43462718 h 602"/>
              <a:gd name="T52" fmla="*/ 51685677 w 602"/>
              <a:gd name="T53" fmla="*/ 26756320 h 602"/>
              <a:gd name="T54" fmla="*/ 51685677 w 602"/>
              <a:gd name="T55" fmla="*/ 26756320 h 602"/>
              <a:gd name="T56" fmla="*/ 53512640 w 602"/>
              <a:gd name="T57" fmla="*/ 25842658 h 602"/>
              <a:gd name="T58" fmla="*/ 57167289 w 602"/>
              <a:gd name="T59" fmla="*/ 29497307 h 602"/>
              <a:gd name="T60" fmla="*/ 56253627 w 602"/>
              <a:gd name="T61" fmla="*/ 31455051 h 602"/>
              <a:gd name="T62" fmla="*/ 56253627 w 602"/>
              <a:gd name="T63" fmla="*/ 25842658 h 602"/>
              <a:gd name="T64" fmla="*/ 56253627 w 602"/>
              <a:gd name="T65" fmla="*/ 25842658 h 602"/>
              <a:gd name="T66" fmla="*/ 25842658 w 602"/>
              <a:gd name="T67" fmla="*/ 56253627 h 602"/>
              <a:gd name="T68" fmla="*/ 25842658 w 602"/>
              <a:gd name="T69" fmla="*/ 56253627 h 602"/>
              <a:gd name="T70" fmla="*/ 52598978 w 602"/>
              <a:gd name="T71" fmla="*/ 56253627 h 602"/>
              <a:gd name="T72" fmla="*/ 52598978 w 602"/>
              <a:gd name="T73" fmla="*/ 56253627 h 602"/>
              <a:gd name="T74" fmla="*/ 56253627 w 602"/>
              <a:gd name="T75" fmla="*/ 52598978 h 602"/>
              <a:gd name="T76" fmla="*/ 56253627 w 602"/>
              <a:gd name="T77" fmla="*/ 52598978 h 60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602" h="602">
                <a:moveTo>
                  <a:pt x="297" y="601"/>
                </a:moveTo>
                <a:lnTo>
                  <a:pt x="297" y="601"/>
                </a:lnTo>
                <a:cubicBezTo>
                  <a:pt x="135" y="601"/>
                  <a:pt x="0" y="467"/>
                  <a:pt x="0" y="297"/>
                </a:cubicBezTo>
                <a:cubicBezTo>
                  <a:pt x="0" y="135"/>
                  <a:pt x="135" y="0"/>
                  <a:pt x="297" y="0"/>
                </a:cubicBezTo>
                <a:cubicBezTo>
                  <a:pt x="467" y="0"/>
                  <a:pt x="601" y="135"/>
                  <a:pt x="601" y="297"/>
                </a:cubicBezTo>
                <a:cubicBezTo>
                  <a:pt x="601" y="467"/>
                  <a:pt x="467" y="601"/>
                  <a:pt x="297" y="601"/>
                </a:cubicBezTo>
                <a:close/>
                <a:moveTo>
                  <a:pt x="297" y="57"/>
                </a:moveTo>
                <a:lnTo>
                  <a:pt x="297" y="57"/>
                </a:lnTo>
                <a:cubicBezTo>
                  <a:pt x="163" y="57"/>
                  <a:pt x="57" y="163"/>
                  <a:pt x="57" y="297"/>
                </a:cubicBezTo>
                <a:cubicBezTo>
                  <a:pt x="57" y="431"/>
                  <a:pt x="163" y="544"/>
                  <a:pt x="297" y="544"/>
                </a:cubicBezTo>
                <a:cubicBezTo>
                  <a:pt x="431" y="544"/>
                  <a:pt x="544" y="431"/>
                  <a:pt x="544" y="297"/>
                </a:cubicBezTo>
                <a:cubicBezTo>
                  <a:pt x="544" y="163"/>
                  <a:pt x="431" y="57"/>
                  <a:pt x="297" y="57"/>
                </a:cubicBezTo>
                <a:close/>
                <a:moveTo>
                  <a:pt x="431" y="241"/>
                </a:moveTo>
                <a:lnTo>
                  <a:pt x="431" y="241"/>
                </a:lnTo>
                <a:cubicBezTo>
                  <a:pt x="283" y="396"/>
                  <a:pt x="283" y="396"/>
                  <a:pt x="283" y="396"/>
                </a:cubicBezTo>
                <a:cubicBezTo>
                  <a:pt x="276" y="403"/>
                  <a:pt x="269" y="403"/>
                  <a:pt x="262" y="403"/>
                </a:cubicBezTo>
                <a:cubicBezTo>
                  <a:pt x="255" y="403"/>
                  <a:pt x="248" y="403"/>
                  <a:pt x="240" y="396"/>
                </a:cubicBezTo>
                <a:cubicBezTo>
                  <a:pt x="156" y="311"/>
                  <a:pt x="156" y="311"/>
                  <a:pt x="156" y="311"/>
                </a:cubicBezTo>
                <a:cubicBezTo>
                  <a:pt x="149" y="304"/>
                  <a:pt x="149" y="297"/>
                  <a:pt x="149" y="290"/>
                </a:cubicBezTo>
                <a:cubicBezTo>
                  <a:pt x="149" y="276"/>
                  <a:pt x="163" y="262"/>
                  <a:pt x="177" y="262"/>
                </a:cubicBezTo>
                <a:cubicBezTo>
                  <a:pt x="184" y="262"/>
                  <a:pt x="191" y="262"/>
                  <a:pt x="198" y="269"/>
                </a:cubicBezTo>
                <a:cubicBezTo>
                  <a:pt x="262" y="333"/>
                  <a:pt x="262" y="333"/>
                  <a:pt x="262" y="333"/>
                </a:cubicBezTo>
                <a:cubicBezTo>
                  <a:pt x="396" y="205"/>
                  <a:pt x="396" y="205"/>
                  <a:pt x="396" y="205"/>
                </a:cubicBezTo>
                <a:cubicBezTo>
                  <a:pt x="396" y="198"/>
                  <a:pt x="403" y="198"/>
                  <a:pt x="410" y="198"/>
                </a:cubicBezTo>
                <a:cubicBezTo>
                  <a:pt x="431" y="198"/>
                  <a:pt x="438" y="205"/>
                  <a:pt x="438" y="226"/>
                </a:cubicBezTo>
                <a:cubicBezTo>
                  <a:pt x="438" y="234"/>
                  <a:pt x="438" y="241"/>
                  <a:pt x="431" y="241"/>
                </a:cubicBezTo>
                <a:close/>
                <a:moveTo>
                  <a:pt x="431" y="198"/>
                </a:moveTo>
                <a:lnTo>
                  <a:pt x="431" y="198"/>
                </a:lnTo>
                <a:close/>
                <a:moveTo>
                  <a:pt x="198" y="431"/>
                </a:moveTo>
                <a:lnTo>
                  <a:pt x="198" y="431"/>
                </a:lnTo>
                <a:close/>
                <a:moveTo>
                  <a:pt x="403" y="431"/>
                </a:moveTo>
                <a:lnTo>
                  <a:pt x="403" y="431"/>
                </a:lnTo>
                <a:close/>
                <a:moveTo>
                  <a:pt x="431" y="403"/>
                </a:moveTo>
                <a:lnTo>
                  <a:pt x="431" y="403"/>
                </a:lnTo>
                <a:close/>
              </a:path>
            </a:pathLst>
          </a:custGeom>
          <a:solidFill>
            <a:srgbClr val="0E80C9"/>
          </a:solidFill>
          <a:ln>
            <a:noFill/>
          </a:ln>
        </p:spPr>
        <p:txBody>
          <a:bodyPr wrap="none" anchor="ctr"/>
          <a:lstStyle/>
          <a:p>
            <a:pPr marL="0" marR="0" lvl="0" indent="0" algn="l" defTabSz="1828434" rtl="0" eaLnBrk="1" fontAlgn="auto" latinLnBrk="0" hangingPunct="1">
              <a:lnSpc>
                <a:spcPct val="100000"/>
              </a:lnSpc>
              <a:spcBef>
                <a:spcPts val="0"/>
              </a:spcBef>
              <a:spcAft>
                <a:spcPts val="0"/>
              </a:spcAft>
              <a:buClrTx/>
              <a:buSzTx/>
              <a:buFontTx/>
              <a:buNone/>
              <a:tabLst/>
              <a:defRPr/>
            </a:pPr>
            <a:endParaRPr kumimoji="0" lang="en-US" sz="3600" b="0" i="0" u="none" strike="noStrike" kern="1200" cap="none" spc="0" normalizeH="0" baseline="0" noProof="0">
              <a:ln>
                <a:noFill/>
              </a:ln>
              <a:solidFill>
                <a:srgbClr val="737572"/>
              </a:solidFill>
              <a:effectLst/>
              <a:uLnTx/>
              <a:uFillTx/>
              <a:latin typeface="Century Gothic" panose="020F0302020204030204"/>
              <a:ea typeface="+mn-ea"/>
              <a:cs typeface="+mn-cs"/>
            </a:endParaRPr>
          </a:p>
        </p:txBody>
      </p:sp>
    </p:spTree>
    <p:extLst>
      <p:ext uri="{BB962C8B-B14F-4D97-AF65-F5344CB8AC3E}">
        <p14:creationId xmlns:p14="http://schemas.microsoft.com/office/powerpoint/2010/main" val="3502564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7B898C6-D2AC-431A-BE85-156BA72C80B8}"/>
              </a:ext>
            </a:extLst>
          </p:cNvPr>
          <p:cNvSpPr>
            <a:spLocks noGrp="1"/>
          </p:cNvSpPr>
          <p:nvPr>
            <p:ph type="body" sz="quarter" idx="10"/>
          </p:nvPr>
        </p:nvSpPr>
        <p:spPr/>
        <p:txBody>
          <a:bodyPr/>
          <a:lstStyle/>
          <a:p>
            <a:r>
              <a:rPr lang="en-US" dirty="0"/>
              <a:t>Step 5 Example 2 – recognition of revenue</a:t>
            </a:r>
          </a:p>
        </p:txBody>
      </p:sp>
      <p:sp>
        <p:nvSpPr>
          <p:cNvPr id="3" name="Text Placeholder 2">
            <a:extLst>
              <a:ext uri="{FF2B5EF4-FFF2-40B4-BE49-F238E27FC236}">
                <a16:creationId xmlns:a16="http://schemas.microsoft.com/office/drawing/2014/main" id="{70BF68F3-287F-475A-866B-1977F6E9ED77}"/>
              </a:ext>
            </a:extLst>
          </p:cNvPr>
          <p:cNvSpPr>
            <a:spLocks noGrp="1"/>
          </p:cNvSpPr>
          <p:nvPr>
            <p:ph type="body" sz="quarter" idx="11"/>
          </p:nvPr>
        </p:nvSpPr>
        <p:spPr>
          <a:xfrm>
            <a:off x="2170793" y="2956858"/>
            <a:ext cx="20036064" cy="8096623"/>
          </a:xfrm>
        </p:spPr>
        <p:txBody>
          <a:bodyPr>
            <a:noAutofit/>
          </a:bodyPr>
          <a:lstStyle/>
          <a:p>
            <a:pPr algn="just">
              <a:spcBef>
                <a:spcPts val="0"/>
              </a:spcBef>
              <a:spcAft>
                <a:spcPts val="0"/>
              </a:spcAft>
            </a:pPr>
            <a:r>
              <a:rPr lang="en-US" dirty="0"/>
              <a:t>An </a:t>
            </a:r>
            <a:r>
              <a:rPr lang="en-US" dirty="0" err="1"/>
              <a:t>E&amp;C</a:t>
            </a:r>
            <a:r>
              <a:rPr lang="en-US" dirty="0"/>
              <a:t> entity is building a multi-unit residential complex. A customer enters into a binding sales contract for a specified unit under construction. Each unit has a similar floor plan and size, but other attributes differ (location in complex, specific finishing details, etc.). The customer pays a deposit at inception which is only refundable if the </a:t>
            </a:r>
            <a:r>
              <a:rPr lang="en-US" dirty="0" err="1"/>
              <a:t>E&amp;C</a:t>
            </a:r>
            <a:r>
              <a:rPr lang="en-US" dirty="0"/>
              <a:t> entity fails to complete construction in accordance with the contract and will make progress payments during construction of the unit. The terms of the contract do not allow the </a:t>
            </a:r>
            <a:r>
              <a:rPr lang="en-US" dirty="0" err="1"/>
              <a:t>E&amp;C</a:t>
            </a:r>
            <a:r>
              <a:rPr lang="en-US" dirty="0"/>
              <a:t> entity to direct the unit to another customer and the customer may not terminate the contract unless the </a:t>
            </a:r>
            <a:r>
              <a:rPr lang="en-US" dirty="0" err="1"/>
              <a:t>E&amp;C</a:t>
            </a:r>
            <a:r>
              <a:rPr lang="en-US" dirty="0"/>
              <a:t> entity fails to perform. If the customer defaults on its obligations by failing to make the promised progress payments as and when they are due, the entity will have a right to the consideration promised in the contract if it completes construction of the unit. </a:t>
            </a:r>
            <a:endParaRPr lang="en-US" sz="6000" dirty="0"/>
          </a:p>
        </p:txBody>
      </p:sp>
      <p:sp>
        <p:nvSpPr>
          <p:cNvPr id="5" name="Freeform 25">
            <a:extLst>
              <a:ext uri="{FF2B5EF4-FFF2-40B4-BE49-F238E27FC236}">
                <a16:creationId xmlns:a16="http://schemas.microsoft.com/office/drawing/2014/main" id="{7D7EAA74-5CAD-45F6-A10A-B45F8463006D}"/>
              </a:ext>
            </a:extLst>
          </p:cNvPr>
          <p:cNvSpPr>
            <a:spLocks noEditPoints="1"/>
          </p:cNvSpPr>
          <p:nvPr/>
        </p:nvSpPr>
        <p:spPr bwMode="auto">
          <a:xfrm>
            <a:off x="988036" y="2956859"/>
            <a:ext cx="914400" cy="914400"/>
          </a:xfrm>
          <a:custGeom>
            <a:avLst/>
            <a:gdLst>
              <a:gd name="T0" fmla="*/ 291133 w 115"/>
              <a:gd name="T1" fmla="*/ 250272 h 115"/>
              <a:gd name="T2" fmla="*/ 240057 w 115"/>
              <a:gd name="T3" fmla="*/ 199196 h 115"/>
              <a:gd name="T4" fmla="*/ 260488 w 115"/>
              <a:gd name="T5" fmla="*/ 127690 h 115"/>
              <a:gd name="T6" fmla="*/ 130244 w 115"/>
              <a:gd name="T7" fmla="*/ 0 h 115"/>
              <a:gd name="T8" fmla="*/ 0 w 115"/>
              <a:gd name="T9" fmla="*/ 127690 h 115"/>
              <a:gd name="T10" fmla="*/ 130244 w 115"/>
              <a:gd name="T11" fmla="*/ 257934 h 115"/>
              <a:gd name="T12" fmla="*/ 199196 w 115"/>
              <a:gd name="T13" fmla="*/ 237503 h 115"/>
              <a:gd name="T14" fmla="*/ 250272 w 115"/>
              <a:gd name="T15" fmla="*/ 288579 h 115"/>
              <a:gd name="T16" fmla="*/ 265595 w 115"/>
              <a:gd name="T17" fmla="*/ 288579 h 115"/>
              <a:gd name="T18" fmla="*/ 291133 w 115"/>
              <a:gd name="T19" fmla="*/ 263041 h 115"/>
              <a:gd name="T20" fmla="*/ 291133 w 115"/>
              <a:gd name="T21" fmla="*/ 250272 h 115"/>
              <a:gd name="T22" fmla="*/ 130244 w 115"/>
              <a:gd name="T23" fmla="*/ 222181 h 115"/>
              <a:gd name="T24" fmla="*/ 38307 w 115"/>
              <a:gd name="T25" fmla="*/ 127690 h 115"/>
              <a:gd name="T26" fmla="*/ 130244 w 115"/>
              <a:gd name="T27" fmla="*/ 35753 h 115"/>
              <a:gd name="T28" fmla="*/ 222181 w 115"/>
              <a:gd name="T29" fmla="*/ 127690 h 115"/>
              <a:gd name="T30" fmla="*/ 130244 w 115"/>
              <a:gd name="T31" fmla="*/ 222181 h 11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15" h="115">
                <a:moveTo>
                  <a:pt x="114" y="98"/>
                </a:moveTo>
                <a:cubicBezTo>
                  <a:pt x="94" y="78"/>
                  <a:pt x="94" y="78"/>
                  <a:pt x="94" y="78"/>
                </a:cubicBezTo>
                <a:cubicBezTo>
                  <a:pt x="99" y="70"/>
                  <a:pt x="102" y="60"/>
                  <a:pt x="102" y="50"/>
                </a:cubicBezTo>
                <a:cubicBezTo>
                  <a:pt x="102" y="22"/>
                  <a:pt x="79" y="0"/>
                  <a:pt x="51" y="0"/>
                </a:cubicBezTo>
                <a:cubicBezTo>
                  <a:pt x="23" y="0"/>
                  <a:pt x="0" y="22"/>
                  <a:pt x="0" y="50"/>
                </a:cubicBezTo>
                <a:cubicBezTo>
                  <a:pt x="0" y="78"/>
                  <a:pt x="23" y="101"/>
                  <a:pt x="51" y="101"/>
                </a:cubicBezTo>
                <a:cubicBezTo>
                  <a:pt x="61" y="101"/>
                  <a:pt x="71" y="98"/>
                  <a:pt x="78" y="93"/>
                </a:cubicBezTo>
                <a:cubicBezTo>
                  <a:pt x="98" y="113"/>
                  <a:pt x="98" y="113"/>
                  <a:pt x="98" y="113"/>
                </a:cubicBezTo>
                <a:cubicBezTo>
                  <a:pt x="100" y="115"/>
                  <a:pt x="102" y="115"/>
                  <a:pt x="104" y="113"/>
                </a:cubicBezTo>
                <a:cubicBezTo>
                  <a:pt x="114" y="103"/>
                  <a:pt x="114" y="103"/>
                  <a:pt x="114" y="103"/>
                </a:cubicBezTo>
                <a:cubicBezTo>
                  <a:pt x="115" y="101"/>
                  <a:pt x="115" y="99"/>
                  <a:pt x="114" y="98"/>
                </a:cubicBezTo>
                <a:close/>
                <a:moveTo>
                  <a:pt x="51" y="87"/>
                </a:moveTo>
                <a:cubicBezTo>
                  <a:pt x="31" y="87"/>
                  <a:pt x="15" y="70"/>
                  <a:pt x="15" y="50"/>
                </a:cubicBezTo>
                <a:cubicBezTo>
                  <a:pt x="15" y="30"/>
                  <a:pt x="31" y="14"/>
                  <a:pt x="51" y="14"/>
                </a:cubicBezTo>
                <a:cubicBezTo>
                  <a:pt x="71" y="14"/>
                  <a:pt x="87" y="30"/>
                  <a:pt x="87" y="50"/>
                </a:cubicBezTo>
                <a:cubicBezTo>
                  <a:pt x="87" y="70"/>
                  <a:pt x="71" y="87"/>
                  <a:pt x="51" y="87"/>
                </a:cubicBezTo>
                <a:close/>
              </a:path>
            </a:pathLst>
          </a:custGeom>
          <a:solidFill>
            <a:srgbClr val="0E80C9"/>
          </a:solidFill>
          <a:ln>
            <a:noFill/>
          </a:ln>
        </p:spPr>
        <p:txBody>
          <a:bodyPr/>
          <a:lstStyle/>
          <a:p>
            <a:pPr marL="0" marR="0" lvl="0" indent="0" algn="l" defTabSz="1828434" rtl="0" eaLnBrk="1" fontAlgn="auto" latinLnBrk="0" hangingPunct="1">
              <a:lnSpc>
                <a:spcPct val="100000"/>
              </a:lnSpc>
              <a:spcBef>
                <a:spcPts val="0"/>
              </a:spcBef>
              <a:spcAft>
                <a:spcPts val="0"/>
              </a:spcAft>
              <a:buClrTx/>
              <a:buSzTx/>
              <a:buFontTx/>
              <a:buNone/>
              <a:tabLst/>
              <a:defRPr/>
            </a:pPr>
            <a:endParaRPr kumimoji="0" lang="en-US" sz="3600" b="0" i="0" u="none" strike="noStrike" kern="1200" cap="none" spc="0" normalizeH="0" baseline="0" noProof="0">
              <a:ln>
                <a:noFill/>
              </a:ln>
              <a:solidFill>
                <a:srgbClr val="737572"/>
              </a:solidFill>
              <a:effectLst/>
              <a:uLnTx/>
              <a:uFillTx/>
              <a:latin typeface="Century Gothic" panose="020F0302020204030204"/>
              <a:ea typeface="+mn-ea"/>
              <a:cs typeface="+mn-cs"/>
            </a:endParaRPr>
          </a:p>
        </p:txBody>
      </p:sp>
    </p:spTree>
    <p:extLst>
      <p:ext uri="{BB962C8B-B14F-4D97-AF65-F5344CB8AC3E}">
        <p14:creationId xmlns:p14="http://schemas.microsoft.com/office/powerpoint/2010/main" val="11907162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7B898C6-D2AC-431A-BE85-156BA72C80B8}"/>
              </a:ext>
            </a:extLst>
          </p:cNvPr>
          <p:cNvSpPr>
            <a:spLocks noGrp="1"/>
          </p:cNvSpPr>
          <p:nvPr>
            <p:ph type="body" sz="quarter" idx="10"/>
          </p:nvPr>
        </p:nvSpPr>
        <p:spPr/>
        <p:txBody>
          <a:bodyPr/>
          <a:lstStyle/>
          <a:p>
            <a:r>
              <a:rPr lang="en-US" dirty="0"/>
              <a:t>Step 5 2 Example continued</a:t>
            </a:r>
          </a:p>
        </p:txBody>
      </p:sp>
      <p:sp>
        <p:nvSpPr>
          <p:cNvPr id="3" name="Text Placeholder 2">
            <a:extLst>
              <a:ext uri="{FF2B5EF4-FFF2-40B4-BE49-F238E27FC236}">
                <a16:creationId xmlns:a16="http://schemas.microsoft.com/office/drawing/2014/main" id="{70BF68F3-287F-475A-866B-1977F6E9ED77}"/>
              </a:ext>
            </a:extLst>
          </p:cNvPr>
          <p:cNvSpPr>
            <a:spLocks noGrp="1"/>
          </p:cNvSpPr>
          <p:nvPr>
            <p:ph type="body" sz="quarter" idx="11"/>
          </p:nvPr>
        </p:nvSpPr>
        <p:spPr>
          <a:xfrm>
            <a:off x="2170793" y="2956858"/>
            <a:ext cx="20036064" cy="8096623"/>
          </a:xfrm>
        </p:spPr>
        <p:txBody>
          <a:bodyPr>
            <a:normAutofit/>
          </a:bodyPr>
          <a:lstStyle/>
          <a:p>
            <a:pPr marL="0" indent="0" algn="just">
              <a:spcBef>
                <a:spcPts val="0"/>
              </a:spcBef>
              <a:spcAft>
                <a:spcPts val="0"/>
              </a:spcAft>
              <a:buNone/>
            </a:pPr>
            <a:r>
              <a:rPr lang="en-US" sz="6000" dirty="0"/>
              <a:t>Overtime</a:t>
            </a:r>
          </a:p>
          <a:p>
            <a:pPr marL="0" indent="0" algn="just">
              <a:spcBef>
                <a:spcPts val="0"/>
              </a:spcBef>
              <a:spcAft>
                <a:spcPts val="0"/>
              </a:spcAft>
              <a:buNone/>
            </a:pPr>
            <a:endParaRPr lang="en-US" sz="6000" dirty="0"/>
          </a:p>
          <a:p>
            <a:pPr marL="0" indent="0" algn="just">
              <a:spcBef>
                <a:spcPts val="0"/>
              </a:spcBef>
              <a:spcAft>
                <a:spcPts val="0"/>
              </a:spcAft>
              <a:buNone/>
            </a:pPr>
            <a:r>
              <a:rPr lang="en-US" sz="6000" dirty="0"/>
              <a:t>Why?</a:t>
            </a:r>
          </a:p>
          <a:p>
            <a:pPr marL="857250" indent="-857250" algn="just">
              <a:spcBef>
                <a:spcPts val="0"/>
              </a:spcBef>
              <a:spcAft>
                <a:spcPts val="0"/>
              </a:spcAft>
              <a:buFont typeface="Arial" panose="020B0604020202020204" pitchFamily="34" charset="0"/>
              <a:buChar char="•"/>
            </a:pPr>
            <a:r>
              <a:rPr lang="en-US" dirty="0"/>
              <a:t>The first two potential criteria allowing recognition over time still will not be met. However, as the contract includes a clause prohibiting the </a:t>
            </a:r>
            <a:r>
              <a:rPr lang="en-US" dirty="0" err="1"/>
              <a:t>E&amp;C</a:t>
            </a:r>
            <a:r>
              <a:rPr lang="en-US" dirty="0"/>
              <a:t> entity from redirecting the unit to another customer, it is determined that there is not an alternative use to the entity. The entity also has a right to payment for performance completed to date.</a:t>
            </a:r>
            <a:endParaRPr lang="en-US" sz="6000" dirty="0"/>
          </a:p>
          <a:p>
            <a:pPr marL="0" indent="0" algn="just">
              <a:spcBef>
                <a:spcPts val="0"/>
              </a:spcBef>
              <a:spcAft>
                <a:spcPts val="0"/>
              </a:spcAft>
              <a:buNone/>
            </a:pPr>
            <a:endParaRPr lang="en-US" sz="6000" dirty="0"/>
          </a:p>
        </p:txBody>
      </p:sp>
      <p:sp>
        <p:nvSpPr>
          <p:cNvPr id="6" name="Freeform 118">
            <a:extLst>
              <a:ext uri="{FF2B5EF4-FFF2-40B4-BE49-F238E27FC236}">
                <a16:creationId xmlns:a16="http://schemas.microsoft.com/office/drawing/2014/main" id="{C6FA2AE0-F0AB-48F1-A1A1-8261DE5DCB86}"/>
              </a:ext>
            </a:extLst>
          </p:cNvPr>
          <p:cNvSpPr>
            <a:spLocks noChangeArrowheads="1"/>
          </p:cNvSpPr>
          <p:nvPr/>
        </p:nvSpPr>
        <p:spPr bwMode="auto">
          <a:xfrm>
            <a:off x="1256393" y="2956858"/>
            <a:ext cx="914400" cy="914400"/>
          </a:xfrm>
          <a:custGeom>
            <a:avLst/>
            <a:gdLst>
              <a:gd name="T0" fmla="*/ 38763987 w 602"/>
              <a:gd name="T1" fmla="*/ 78441997 h 602"/>
              <a:gd name="T2" fmla="*/ 38763987 w 602"/>
              <a:gd name="T3" fmla="*/ 78441997 h 602"/>
              <a:gd name="T4" fmla="*/ 0 w 602"/>
              <a:gd name="T5" fmla="*/ 38763987 h 602"/>
              <a:gd name="T6" fmla="*/ 38763987 w 602"/>
              <a:gd name="T7" fmla="*/ 0 h 602"/>
              <a:gd name="T8" fmla="*/ 78441997 w 602"/>
              <a:gd name="T9" fmla="*/ 38763987 h 602"/>
              <a:gd name="T10" fmla="*/ 38763987 w 602"/>
              <a:gd name="T11" fmla="*/ 78441997 h 602"/>
              <a:gd name="T12" fmla="*/ 38763987 w 602"/>
              <a:gd name="T13" fmla="*/ 7439717 h 602"/>
              <a:gd name="T14" fmla="*/ 38763987 w 602"/>
              <a:gd name="T15" fmla="*/ 7439717 h 602"/>
              <a:gd name="T16" fmla="*/ 7439717 w 602"/>
              <a:gd name="T17" fmla="*/ 38763987 h 602"/>
              <a:gd name="T18" fmla="*/ 38763987 w 602"/>
              <a:gd name="T19" fmla="*/ 71002280 h 602"/>
              <a:gd name="T20" fmla="*/ 71002280 w 602"/>
              <a:gd name="T21" fmla="*/ 38763987 h 602"/>
              <a:gd name="T22" fmla="*/ 38763987 w 602"/>
              <a:gd name="T23" fmla="*/ 7439717 h 602"/>
              <a:gd name="T24" fmla="*/ 56253627 w 602"/>
              <a:gd name="T25" fmla="*/ 31455051 h 602"/>
              <a:gd name="T26" fmla="*/ 56253627 w 602"/>
              <a:gd name="T27" fmla="*/ 31455051 h 602"/>
              <a:gd name="T28" fmla="*/ 36937024 w 602"/>
              <a:gd name="T29" fmla="*/ 51685677 h 602"/>
              <a:gd name="T30" fmla="*/ 36937024 w 602"/>
              <a:gd name="T31" fmla="*/ 51685677 h 602"/>
              <a:gd name="T32" fmla="*/ 34196037 w 602"/>
              <a:gd name="T33" fmla="*/ 52598978 h 602"/>
              <a:gd name="T34" fmla="*/ 31324631 w 602"/>
              <a:gd name="T35" fmla="*/ 51685677 h 602"/>
              <a:gd name="T36" fmla="*/ 31324631 w 602"/>
              <a:gd name="T37" fmla="*/ 51685677 h 602"/>
              <a:gd name="T38" fmla="*/ 20361046 w 602"/>
              <a:gd name="T39" fmla="*/ 40591311 h 602"/>
              <a:gd name="T40" fmla="*/ 20361046 w 602"/>
              <a:gd name="T41" fmla="*/ 40591311 h 602"/>
              <a:gd name="T42" fmla="*/ 19447384 w 602"/>
              <a:gd name="T43" fmla="*/ 37850325 h 602"/>
              <a:gd name="T44" fmla="*/ 23102033 w 602"/>
              <a:gd name="T45" fmla="*/ 34196037 h 602"/>
              <a:gd name="T46" fmla="*/ 25842658 w 602"/>
              <a:gd name="T47" fmla="*/ 35109700 h 602"/>
              <a:gd name="T48" fmla="*/ 25842658 w 602"/>
              <a:gd name="T49" fmla="*/ 35109700 h 602"/>
              <a:gd name="T50" fmla="*/ 34196037 w 602"/>
              <a:gd name="T51" fmla="*/ 43462718 h 602"/>
              <a:gd name="T52" fmla="*/ 51685677 w 602"/>
              <a:gd name="T53" fmla="*/ 26756320 h 602"/>
              <a:gd name="T54" fmla="*/ 51685677 w 602"/>
              <a:gd name="T55" fmla="*/ 26756320 h 602"/>
              <a:gd name="T56" fmla="*/ 53512640 w 602"/>
              <a:gd name="T57" fmla="*/ 25842658 h 602"/>
              <a:gd name="T58" fmla="*/ 57167289 w 602"/>
              <a:gd name="T59" fmla="*/ 29497307 h 602"/>
              <a:gd name="T60" fmla="*/ 56253627 w 602"/>
              <a:gd name="T61" fmla="*/ 31455051 h 602"/>
              <a:gd name="T62" fmla="*/ 56253627 w 602"/>
              <a:gd name="T63" fmla="*/ 25842658 h 602"/>
              <a:gd name="T64" fmla="*/ 56253627 w 602"/>
              <a:gd name="T65" fmla="*/ 25842658 h 602"/>
              <a:gd name="T66" fmla="*/ 25842658 w 602"/>
              <a:gd name="T67" fmla="*/ 56253627 h 602"/>
              <a:gd name="T68" fmla="*/ 25842658 w 602"/>
              <a:gd name="T69" fmla="*/ 56253627 h 602"/>
              <a:gd name="T70" fmla="*/ 52598978 w 602"/>
              <a:gd name="T71" fmla="*/ 56253627 h 602"/>
              <a:gd name="T72" fmla="*/ 52598978 w 602"/>
              <a:gd name="T73" fmla="*/ 56253627 h 602"/>
              <a:gd name="T74" fmla="*/ 56253627 w 602"/>
              <a:gd name="T75" fmla="*/ 52598978 h 602"/>
              <a:gd name="T76" fmla="*/ 56253627 w 602"/>
              <a:gd name="T77" fmla="*/ 52598978 h 60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602" h="602">
                <a:moveTo>
                  <a:pt x="297" y="601"/>
                </a:moveTo>
                <a:lnTo>
                  <a:pt x="297" y="601"/>
                </a:lnTo>
                <a:cubicBezTo>
                  <a:pt x="135" y="601"/>
                  <a:pt x="0" y="467"/>
                  <a:pt x="0" y="297"/>
                </a:cubicBezTo>
                <a:cubicBezTo>
                  <a:pt x="0" y="135"/>
                  <a:pt x="135" y="0"/>
                  <a:pt x="297" y="0"/>
                </a:cubicBezTo>
                <a:cubicBezTo>
                  <a:pt x="467" y="0"/>
                  <a:pt x="601" y="135"/>
                  <a:pt x="601" y="297"/>
                </a:cubicBezTo>
                <a:cubicBezTo>
                  <a:pt x="601" y="467"/>
                  <a:pt x="467" y="601"/>
                  <a:pt x="297" y="601"/>
                </a:cubicBezTo>
                <a:close/>
                <a:moveTo>
                  <a:pt x="297" y="57"/>
                </a:moveTo>
                <a:lnTo>
                  <a:pt x="297" y="57"/>
                </a:lnTo>
                <a:cubicBezTo>
                  <a:pt x="163" y="57"/>
                  <a:pt x="57" y="163"/>
                  <a:pt x="57" y="297"/>
                </a:cubicBezTo>
                <a:cubicBezTo>
                  <a:pt x="57" y="431"/>
                  <a:pt x="163" y="544"/>
                  <a:pt x="297" y="544"/>
                </a:cubicBezTo>
                <a:cubicBezTo>
                  <a:pt x="431" y="544"/>
                  <a:pt x="544" y="431"/>
                  <a:pt x="544" y="297"/>
                </a:cubicBezTo>
                <a:cubicBezTo>
                  <a:pt x="544" y="163"/>
                  <a:pt x="431" y="57"/>
                  <a:pt x="297" y="57"/>
                </a:cubicBezTo>
                <a:close/>
                <a:moveTo>
                  <a:pt x="431" y="241"/>
                </a:moveTo>
                <a:lnTo>
                  <a:pt x="431" y="241"/>
                </a:lnTo>
                <a:cubicBezTo>
                  <a:pt x="283" y="396"/>
                  <a:pt x="283" y="396"/>
                  <a:pt x="283" y="396"/>
                </a:cubicBezTo>
                <a:cubicBezTo>
                  <a:pt x="276" y="403"/>
                  <a:pt x="269" y="403"/>
                  <a:pt x="262" y="403"/>
                </a:cubicBezTo>
                <a:cubicBezTo>
                  <a:pt x="255" y="403"/>
                  <a:pt x="248" y="403"/>
                  <a:pt x="240" y="396"/>
                </a:cubicBezTo>
                <a:cubicBezTo>
                  <a:pt x="156" y="311"/>
                  <a:pt x="156" y="311"/>
                  <a:pt x="156" y="311"/>
                </a:cubicBezTo>
                <a:cubicBezTo>
                  <a:pt x="149" y="304"/>
                  <a:pt x="149" y="297"/>
                  <a:pt x="149" y="290"/>
                </a:cubicBezTo>
                <a:cubicBezTo>
                  <a:pt x="149" y="276"/>
                  <a:pt x="163" y="262"/>
                  <a:pt x="177" y="262"/>
                </a:cubicBezTo>
                <a:cubicBezTo>
                  <a:pt x="184" y="262"/>
                  <a:pt x="191" y="262"/>
                  <a:pt x="198" y="269"/>
                </a:cubicBezTo>
                <a:cubicBezTo>
                  <a:pt x="262" y="333"/>
                  <a:pt x="262" y="333"/>
                  <a:pt x="262" y="333"/>
                </a:cubicBezTo>
                <a:cubicBezTo>
                  <a:pt x="396" y="205"/>
                  <a:pt x="396" y="205"/>
                  <a:pt x="396" y="205"/>
                </a:cubicBezTo>
                <a:cubicBezTo>
                  <a:pt x="396" y="198"/>
                  <a:pt x="403" y="198"/>
                  <a:pt x="410" y="198"/>
                </a:cubicBezTo>
                <a:cubicBezTo>
                  <a:pt x="431" y="198"/>
                  <a:pt x="438" y="205"/>
                  <a:pt x="438" y="226"/>
                </a:cubicBezTo>
                <a:cubicBezTo>
                  <a:pt x="438" y="234"/>
                  <a:pt x="438" y="241"/>
                  <a:pt x="431" y="241"/>
                </a:cubicBezTo>
                <a:close/>
                <a:moveTo>
                  <a:pt x="431" y="198"/>
                </a:moveTo>
                <a:lnTo>
                  <a:pt x="431" y="198"/>
                </a:lnTo>
                <a:close/>
                <a:moveTo>
                  <a:pt x="198" y="431"/>
                </a:moveTo>
                <a:lnTo>
                  <a:pt x="198" y="431"/>
                </a:lnTo>
                <a:close/>
                <a:moveTo>
                  <a:pt x="403" y="431"/>
                </a:moveTo>
                <a:lnTo>
                  <a:pt x="403" y="431"/>
                </a:lnTo>
                <a:close/>
                <a:moveTo>
                  <a:pt x="431" y="403"/>
                </a:moveTo>
                <a:lnTo>
                  <a:pt x="431" y="403"/>
                </a:lnTo>
                <a:close/>
              </a:path>
            </a:pathLst>
          </a:custGeom>
          <a:solidFill>
            <a:srgbClr val="0E80C9"/>
          </a:solidFill>
          <a:ln>
            <a:noFill/>
          </a:ln>
        </p:spPr>
        <p:txBody>
          <a:bodyPr wrap="none" anchor="ctr"/>
          <a:lstStyle/>
          <a:p>
            <a:pPr marL="0" marR="0" lvl="0" indent="0" algn="l" defTabSz="1828434" rtl="0" eaLnBrk="1" fontAlgn="auto" latinLnBrk="0" hangingPunct="1">
              <a:lnSpc>
                <a:spcPct val="100000"/>
              </a:lnSpc>
              <a:spcBef>
                <a:spcPts val="0"/>
              </a:spcBef>
              <a:spcAft>
                <a:spcPts val="0"/>
              </a:spcAft>
              <a:buClrTx/>
              <a:buSzTx/>
              <a:buFontTx/>
              <a:buNone/>
              <a:tabLst/>
              <a:defRPr/>
            </a:pPr>
            <a:endParaRPr kumimoji="0" lang="en-US" sz="3600" b="0" i="0" u="none" strike="noStrike" kern="1200" cap="none" spc="0" normalizeH="0" baseline="0" noProof="0">
              <a:ln>
                <a:noFill/>
              </a:ln>
              <a:solidFill>
                <a:srgbClr val="737572"/>
              </a:solidFill>
              <a:effectLst/>
              <a:uLnTx/>
              <a:uFillTx/>
              <a:latin typeface="Century Gothic" panose="020F0302020204030204"/>
              <a:ea typeface="+mn-ea"/>
              <a:cs typeface="+mn-cs"/>
            </a:endParaRPr>
          </a:p>
        </p:txBody>
      </p:sp>
    </p:spTree>
    <p:extLst>
      <p:ext uri="{BB962C8B-B14F-4D97-AF65-F5344CB8AC3E}">
        <p14:creationId xmlns:p14="http://schemas.microsoft.com/office/powerpoint/2010/main" val="2726933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47755FA-DEF4-4F7B-80F8-3B99C23058A5}"/>
              </a:ext>
            </a:extLst>
          </p:cNvPr>
          <p:cNvSpPr>
            <a:spLocks noGrp="1"/>
          </p:cNvSpPr>
          <p:nvPr>
            <p:ph type="body" sz="quarter" idx="10"/>
          </p:nvPr>
        </p:nvSpPr>
        <p:spPr/>
        <p:txBody>
          <a:bodyPr/>
          <a:lstStyle/>
          <a:p>
            <a:r>
              <a:rPr lang="en-US" dirty="0"/>
              <a:t>What have we learned and what to expect</a:t>
            </a:r>
          </a:p>
        </p:txBody>
      </p:sp>
      <p:sp>
        <p:nvSpPr>
          <p:cNvPr id="3" name="Text Placeholder 2">
            <a:extLst>
              <a:ext uri="{FF2B5EF4-FFF2-40B4-BE49-F238E27FC236}">
                <a16:creationId xmlns:a16="http://schemas.microsoft.com/office/drawing/2014/main" id="{CD029B1E-AD11-4796-803F-59E2DBE5600E}"/>
              </a:ext>
            </a:extLst>
          </p:cNvPr>
          <p:cNvSpPr>
            <a:spLocks noGrp="1"/>
          </p:cNvSpPr>
          <p:nvPr>
            <p:ph type="body" sz="quarter" idx="11"/>
          </p:nvPr>
        </p:nvSpPr>
        <p:spPr>
          <a:xfrm>
            <a:off x="1822450" y="2956858"/>
            <a:ext cx="20036064" cy="9282033"/>
          </a:xfrm>
        </p:spPr>
        <p:txBody>
          <a:bodyPr>
            <a:normAutofit/>
          </a:bodyPr>
          <a:lstStyle/>
          <a:p>
            <a:pPr marL="742950" indent="-742950">
              <a:lnSpc>
                <a:spcPct val="100000"/>
              </a:lnSpc>
              <a:buFont typeface="+mj-lt"/>
              <a:buAutoNum type="arabicPeriod"/>
            </a:pPr>
            <a:r>
              <a:rPr lang="en-US" dirty="0"/>
              <a:t>Options of implementation</a:t>
            </a:r>
          </a:p>
          <a:p>
            <a:pPr marL="1485717" lvl="1" indent="-571500">
              <a:lnSpc>
                <a:spcPct val="100000"/>
              </a:lnSpc>
              <a:buFont typeface="Arial" panose="020B0604020202020204" pitchFamily="34" charset="0"/>
              <a:buChar char="•"/>
            </a:pPr>
            <a:r>
              <a:rPr lang="en-US" dirty="0"/>
              <a:t>Modified-retrospective</a:t>
            </a:r>
          </a:p>
          <a:p>
            <a:pPr marL="1485717" lvl="1" indent="-571500">
              <a:lnSpc>
                <a:spcPct val="100000"/>
              </a:lnSpc>
              <a:buFont typeface="Arial" panose="020B0604020202020204" pitchFamily="34" charset="0"/>
              <a:buChar char="•"/>
            </a:pPr>
            <a:r>
              <a:rPr lang="en-US" dirty="0"/>
              <a:t>Full retrospective</a:t>
            </a:r>
          </a:p>
          <a:p>
            <a:pPr marL="742950" indent="-742950">
              <a:lnSpc>
                <a:spcPct val="100000"/>
              </a:lnSpc>
              <a:buFont typeface="+mj-lt"/>
              <a:buAutoNum type="arabicPeriod"/>
            </a:pPr>
            <a:r>
              <a:rPr lang="en-US" dirty="0"/>
              <a:t>Internal controls</a:t>
            </a:r>
          </a:p>
          <a:p>
            <a:pPr marL="742950" indent="-742950">
              <a:lnSpc>
                <a:spcPct val="100000"/>
              </a:lnSpc>
              <a:buFont typeface="+mj-lt"/>
              <a:buAutoNum type="arabicPeriod"/>
            </a:pPr>
            <a:r>
              <a:rPr lang="en-US" dirty="0"/>
              <a:t>Increased disclosures</a:t>
            </a:r>
          </a:p>
          <a:p>
            <a:pPr marL="742950" indent="-742950">
              <a:lnSpc>
                <a:spcPct val="100000"/>
              </a:lnSpc>
              <a:buFont typeface="+mj-lt"/>
              <a:buAutoNum type="arabicPeriod"/>
            </a:pPr>
            <a:r>
              <a:rPr lang="en-US" dirty="0"/>
              <a:t>Analysis must be done</a:t>
            </a:r>
          </a:p>
          <a:p>
            <a:pPr marL="742950" indent="-742950">
              <a:lnSpc>
                <a:spcPct val="100000"/>
              </a:lnSpc>
              <a:buFont typeface="+mj-lt"/>
              <a:buAutoNum type="arabicPeriod"/>
            </a:pPr>
            <a:r>
              <a:rPr lang="en-US" dirty="0"/>
              <a:t>Year-end vs. interim reporting</a:t>
            </a:r>
          </a:p>
          <a:p>
            <a:pPr marL="742950" indent="-742950">
              <a:lnSpc>
                <a:spcPct val="100000"/>
              </a:lnSpc>
              <a:buFont typeface="+mj-lt"/>
              <a:buAutoNum type="arabicPeriod"/>
            </a:pPr>
            <a:r>
              <a:rPr lang="en-US" dirty="0"/>
              <a:t>Generally timing of revenue not total revenue</a:t>
            </a:r>
          </a:p>
          <a:p>
            <a:endParaRPr lang="en-US" dirty="0"/>
          </a:p>
        </p:txBody>
      </p:sp>
    </p:spTree>
    <p:extLst>
      <p:ext uri="{BB962C8B-B14F-4D97-AF65-F5344CB8AC3E}">
        <p14:creationId xmlns:p14="http://schemas.microsoft.com/office/powerpoint/2010/main" val="4103084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500"/>
                                        <p:tgtEl>
                                          <p:spTgt spid="3">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fade">
                                      <p:cBhvr>
                                        <p:cTn id="3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67A2538-BE05-4344-8548-9C112B0A55B6}"/>
              </a:ext>
            </a:extLst>
          </p:cNvPr>
          <p:cNvSpPr>
            <a:spLocks noGrp="1"/>
          </p:cNvSpPr>
          <p:nvPr>
            <p:ph type="body" sz="quarter" idx="10"/>
          </p:nvPr>
        </p:nvSpPr>
        <p:spPr/>
        <p:txBody>
          <a:bodyPr/>
          <a:lstStyle/>
          <a:p>
            <a:r>
              <a:rPr lang="en-US" dirty="0"/>
              <a:t>Most common impacts</a:t>
            </a:r>
          </a:p>
        </p:txBody>
      </p:sp>
      <p:sp>
        <p:nvSpPr>
          <p:cNvPr id="3" name="Text Placeholder 2">
            <a:extLst>
              <a:ext uri="{FF2B5EF4-FFF2-40B4-BE49-F238E27FC236}">
                <a16:creationId xmlns:a16="http://schemas.microsoft.com/office/drawing/2014/main" id="{41D43160-1A39-42BA-8A24-FD0EEE25F5E1}"/>
              </a:ext>
            </a:extLst>
          </p:cNvPr>
          <p:cNvSpPr>
            <a:spLocks noGrp="1"/>
          </p:cNvSpPr>
          <p:nvPr>
            <p:ph type="body" sz="quarter" idx="11"/>
          </p:nvPr>
        </p:nvSpPr>
        <p:spPr/>
        <p:txBody>
          <a:bodyPr/>
          <a:lstStyle/>
          <a:p>
            <a:pPr marL="742950" indent="-742950">
              <a:buFont typeface="+mj-lt"/>
              <a:buAutoNum type="arabicPeriod"/>
            </a:pPr>
            <a:r>
              <a:rPr lang="en-US" dirty="0"/>
              <a:t>Combination of contracts within step 1</a:t>
            </a:r>
          </a:p>
          <a:p>
            <a:pPr marL="742950" indent="-742950">
              <a:buFont typeface="+mj-lt"/>
              <a:buAutoNum type="arabicPeriod"/>
            </a:pPr>
            <a:r>
              <a:rPr lang="en-US" dirty="0"/>
              <a:t>Point in time vs. overtime consideration</a:t>
            </a:r>
          </a:p>
          <a:p>
            <a:pPr marL="742950" indent="-742950">
              <a:buFont typeface="+mj-lt"/>
              <a:buAutoNum type="arabicPeriod"/>
            </a:pPr>
            <a:r>
              <a:rPr lang="en-US" dirty="0"/>
              <a:t>Transaction price</a:t>
            </a:r>
          </a:p>
          <a:p>
            <a:pPr marL="742950" indent="-742950">
              <a:buFont typeface="+mj-lt"/>
              <a:buAutoNum type="arabicPeriod"/>
            </a:pPr>
            <a:r>
              <a:rPr lang="en-US" dirty="0"/>
              <a:t>Disclosures</a:t>
            </a:r>
          </a:p>
        </p:txBody>
      </p:sp>
    </p:spTree>
    <p:extLst>
      <p:ext uri="{BB962C8B-B14F-4D97-AF65-F5344CB8AC3E}">
        <p14:creationId xmlns:p14="http://schemas.microsoft.com/office/powerpoint/2010/main" val="2888297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9B93C06-FCC8-4983-B5C3-55D63A1A8A8A}"/>
              </a:ext>
            </a:extLst>
          </p:cNvPr>
          <p:cNvSpPr>
            <a:spLocks noGrp="1"/>
          </p:cNvSpPr>
          <p:nvPr>
            <p:ph type="body" sz="quarter" idx="10"/>
          </p:nvPr>
        </p:nvSpPr>
        <p:spPr/>
        <p:txBody>
          <a:bodyPr/>
          <a:lstStyle/>
          <a:p>
            <a:r>
              <a:rPr lang="en-US" dirty="0"/>
              <a:t>Questions</a:t>
            </a:r>
          </a:p>
        </p:txBody>
      </p:sp>
      <p:sp>
        <p:nvSpPr>
          <p:cNvPr id="3" name="Text Placeholder 2">
            <a:extLst>
              <a:ext uri="{FF2B5EF4-FFF2-40B4-BE49-F238E27FC236}">
                <a16:creationId xmlns:a16="http://schemas.microsoft.com/office/drawing/2014/main" id="{F074DA27-E184-40B1-8D57-ABBC6EF69FD9}"/>
              </a:ext>
            </a:extLst>
          </p:cNvPr>
          <p:cNvSpPr>
            <a:spLocks noGrp="1"/>
          </p:cNvSpPr>
          <p:nvPr>
            <p:ph type="body" sz="quarter" idx="11"/>
          </p:nvPr>
        </p:nvSpPr>
        <p:spPr>
          <a:xfrm>
            <a:off x="1822450" y="3017378"/>
            <a:ext cx="20036064" cy="982041"/>
          </a:xfrm>
        </p:spPr>
        <p:txBody>
          <a:bodyPr/>
          <a:lstStyle/>
          <a:p>
            <a:r>
              <a:rPr lang="en-US" dirty="0"/>
              <a:t>Who has the first question?</a:t>
            </a:r>
          </a:p>
        </p:txBody>
      </p:sp>
      <p:sp>
        <p:nvSpPr>
          <p:cNvPr id="4" name="Rectangle 3">
            <a:extLst>
              <a:ext uri="{FF2B5EF4-FFF2-40B4-BE49-F238E27FC236}">
                <a16:creationId xmlns:a16="http://schemas.microsoft.com/office/drawing/2014/main" id="{901A6D19-39C9-447A-B951-C7D00F2E9932}"/>
              </a:ext>
            </a:extLst>
          </p:cNvPr>
          <p:cNvSpPr/>
          <p:nvPr/>
        </p:nvSpPr>
        <p:spPr>
          <a:xfrm>
            <a:off x="531331" y="2932714"/>
            <a:ext cx="1150339" cy="1151371"/>
          </a:xfrm>
          <a:prstGeom prst="rect">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3200" dirty="0"/>
          </a:p>
        </p:txBody>
      </p:sp>
      <p:sp>
        <p:nvSpPr>
          <p:cNvPr id="5" name="Freeform 8">
            <a:extLst>
              <a:ext uri="{FF2B5EF4-FFF2-40B4-BE49-F238E27FC236}">
                <a16:creationId xmlns:a16="http://schemas.microsoft.com/office/drawing/2014/main" id="{E166BD50-2633-44A3-B640-9AA6F41A52C4}"/>
              </a:ext>
            </a:extLst>
          </p:cNvPr>
          <p:cNvSpPr>
            <a:spLocks/>
          </p:cNvSpPr>
          <p:nvPr/>
        </p:nvSpPr>
        <p:spPr bwMode="auto">
          <a:xfrm>
            <a:off x="715101" y="3138067"/>
            <a:ext cx="740664" cy="740664"/>
          </a:xfrm>
          <a:custGeom>
            <a:avLst/>
            <a:gdLst>
              <a:gd name="T0" fmla="*/ 100092 w 120"/>
              <a:gd name="T1" fmla="*/ 304800 h 119"/>
              <a:gd name="T2" fmla="*/ 228415 w 120"/>
              <a:gd name="T3" fmla="*/ 304800 h 119"/>
              <a:gd name="T4" fmla="*/ 292576 w 120"/>
              <a:gd name="T5" fmla="*/ 133190 h 119"/>
              <a:gd name="T6" fmla="*/ 256646 w 120"/>
              <a:gd name="T7" fmla="*/ 120383 h 119"/>
              <a:gd name="T8" fmla="*/ 241247 w 120"/>
              <a:gd name="T9" fmla="*/ 153681 h 119"/>
              <a:gd name="T10" fmla="*/ 228415 w 120"/>
              <a:gd name="T11" fmla="*/ 135751 h 119"/>
              <a:gd name="T12" fmla="*/ 241247 w 120"/>
              <a:gd name="T13" fmla="*/ 46104 h 119"/>
              <a:gd name="T14" fmla="*/ 202750 w 120"/>
              <a:gd name="T15" fmla="*/ 38420 h 119"/>
              <a:gd name="T16" fmla="*/ 189918 w 120"/>
              <a:gd name="T17" fmla="*/ 128067 h 119"/>
              <a:gd name="T18" fmla="*/ 169386 w 120"/>
              <a:gd name="T19" fmla="*/ 120383 h 119"/>
              <a:gd name="T20" fmla="*/ 166820 w 120"/>
              <a:gd name="T21" fmla="*/ 28175 h 119"/>
              <a:gd name="T22" fmla="*/ 123190 w 120"/>
              <a:gd name="T23" fmla="*/ 28175 h 119"/>
              <a:gd name="T24" fmla="*/ 125756 w 120"/>
              <a:gd name="T25" fmla="*/ 133190 h 119"/>
              <a:gd name="T26" fmla="*/ 110358 w 120"/>
              <a:gd name="T27" fmla="*/ 130629 h 119"/>
              <a:gd name="T28" fmla="*/ 82127 w 120"/>
              <a:gd name="T29" fmla="*/ 66595 h 119"/>
              <a:gd name="T30" fmla="*/ 41063 w 120"/>
              <a:gd name="T31" fmla="*/ 76840 h 119"/>
              <a:gd name="T32" fmla="*/ 79560 w 120"/>
              <a:gd name="T33" fmla="*/ 169049 h 119"/>
              <a:gd name="T34" fmla="*/ 74427 w 120"/>
              <a:gd name="T35" fmla="*/ 199785 h 119"/>
              <a:gd name="T36" fmla="*/ 35930 w 120"/>
              <a:gd name="T37" fmla="*/ 163926 h 119"/>
              <a:gd name="T38" fmla="*/ 7699 w 120"/>
              <a:gd name="T39" fmla="*/ 186978 h 119"/>
              <a:gd name="T40" fmla="*/ 66728 w 120"/>
              <a:gd name="T41" fmla="*/ 261257 h 119"/>
              <a:gd name="T42" fmla="*/ 100092 w 120"/>
              <a:gd name="T43" fmla="*/ 304800 h 11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20" h="119">
                <a:moveTo>
                  <a:pt x="39" y="119"/>
                </a:moveTo>
                <a:cubicBezTo>
                  <a:pt x="89" y="119"/>
                  <a:pt x="89" y="119"/>
                  <a:pt x="89" y="119"/>
                </a:cubicBezTo>
                <a:cubicBezTo>
                  <a:pt x="89" y="119"/>
                  <a:pt x="109" y="68"/>
                  <a:pt x="114" y="52"/>
                </a:cubicBezTo>
                <a:cubicBezTo>
                  <a:pt x="120" y="36"/>
                  <a:pt x="106" y="32"/>
                  <a:pt x="100" y="47"/>
                </a:cubicBezTo>
                <a:cubicBezTo>
                  <a:pt x="96" y="58"/>
                  <a:pt x="94" y="60"/>
                  <a:pt x="94" y="60"/>
                </a:cubicBezTo>
                <a:cubicBezTo>
                  <a:pt x="94" y="60"/>
                  <a:pt x="88" y="60"/>
                  <a:pt x="89" y="53"/>
                </a:cubicBezTo>
                <a:cubicBezTo>
                  <a:pt x="90" y="45"/>
                  <a:pt x="92" y="34"/>
                  <a:pt x="94" y="18"/>
                </a:cubicBezTo>
                <a:cubicBezTo>
                  <a:pt x="96" y="8"/>
                  <a:pt x="80" y="7"/>
                  <a:pt x="79" y="15"/>
                </a:cubicBezTo>
                <a:cubicBezTo>
                  <a:pt x="78" y="23"/>
                  <a:pt x="75" y="45"/>
                  <a:pt x="74" y="50"/>
                </a:cubicBezTo>
                <a:cubicBezTo>
                  <a:pt x="73" y="55"/>
                  <a:pt x="67" y="59"/>
                  <a:pt x="66" y="47"/>
                </a:cubicBezTo>
                <a:cubicBezTo>
                  <a:pt x="66" y="39"/>
                  <a:pt x="65" y="27"/>
                  <a:pt x="65" y="11"/>
                </a:cubicBezTo>
                <a:cubicBezTo>
                  <a:pt x="65" y="0"/>
                  <a:pt x="48" y="1"/>
                  <a:pt x="48" y="11"/>
                </a:cubicBezTo>
                <a:cubicBezTo>
                  <a:pt x="48" y="18"/>
                  <a:pt x="49" y="46"/>
                  <a:pt x="49" y="52"/>
                </a:cubicBezTo>
                <a:cubicBezTo>
                  <a:pt x="49" y="57"/>
                  <a:pt x="46" y="59"/>
                  <a:pt x="43" y="51"/>
                </a:cubicBezTo>
                <a:cubicBezTo>
                  <a:pt x="39" y="43"/>
                  <a:pt x="35" y="34"/>
                  <a:pt x="32" y="26"/>
                </a:cubicBezTo>
                <a:cubicBezTo>
                  <a:pt x="27" y="14"/>
                  <a:pt x="13" y="22"/>
                  <a:pt x="16" y="30"/>
                </a:cubicBezTo>
                <a:cubicBezTo>
                  <a:pt x="19" y="37"/>
                  <a:pt x="26" y="53"/>
                  <a:pt x="31" y="66"/>
                </a:cubicBezTo>
                <a:cubicBezTo>
                  <a:pt x="34" y="72"/>
                  <a:pt x="37" y="84"/>
                  <a:pt x="29" y="78"/>
                </a:cubicBezTo>
                <a:cubicBezTo>
                  <a:pt x="23" y="73"/>
                  <a:pt x="21" y="69"/>
                  <a:pt x="14" y="64"/>
                </a:cubicBezTo>
                <a:cubicBezTo>
                  <a:pt x="7" y="60"/>
                  <a:pt x="0" y="69"/>
                  <a:pt x="3" y="73"/>
                </a:cubicBezTo>
                <a:cubicBezTo>
                  <a:pt x="9" y="80"/>
                  <a:pt x="19" y="91"/>
                  <a:pt x="26" y="102"/>
                </a:cubicBezTo>
                <a:cubicBezTo>
                  <a:pt x="31" y="110"/>
                  <a:pt x="39" y="119"/>
                  <a:pt x="39" y="11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Tree>
    <p:extLst>
      <p:ext uri="{BB962C8B-B14F-4D97-AF65-F5344CB8AC3E}">
        <p14:creationId xmlns:p14="http://schemas.microsoft.com/office/powerpoint/2010/main" val="42093056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91A8A4C-BE1F-461F-8024-CBFAEA0C2CCD}"/>
              </a:ext>
            </a:extLst>
          </p:cNvPr>
          <p:cNvSpPr>
            <a:spLocks noGrp="1"/>
          </p:cNvSpPr>
          <p:nvPr>
            <p:ph type="body" sz="quarter" idx="10"/>
          </p:nvPr>
        </p:nvSpPr>
        <p:spPr/>
        <p:txBody>
          <a:bodyPr/>
          <a:lstStyle/>
          <a:p>
            <a:r>
              <a:rPr lang="en-US" dirty="0"/>
              <a:t>May 2019 Poll conducted by </a:t>
            </a:r>
            <a:r>
              <a:rPr lang="en-US" dirty="0" err="1"/>
              <a:t>CPEA</a:t>
            </a:r>
            <a:endParaRPr lang="en-US" dirty="0"/>
          </a:p>
        </p:txBody>
      </p:sp>
      <p:sp>
        <p:nvSpPr>
          <p:cNvPr id="5" name="Text Placeholder 4">
            <a:extLst>
              <a:ext uri="{FF2B5EF4-FFF2-40B4-BE49-F238E27FC236}">
                <a16:creationId xmlns:a16="http://schemas.microsoft.com/office/drawing/2014/main" id="{1B37DC68-5E0E-4FF1-9783-D0D8BB8E84AF}"/>
              </a:ext>
            </a:extLst>
          </p:cNvPr>
          <p:cNvSpPr>
            <a:spLocks noGrp="1"/>
          </p:cNvSpPr>
          <p:nvPr>
            <p:ph type="body" sz="quarter" idx="11"/>
          </p:nvPr>
        </p:nvSpPr>
        <p:spPr/>
        <p:txBody>
          <a:bodyPr/>
          <a:lstStyle/>
          <a:p>
            <a:r>
              <a:rPr lang="en-US" dirty="0"/>
              <a:t>With 176 responses, only 3% of CFOs and CIOs expect the changes made in implementation to provide value exceeding the investment made.</a:t>
            </a:r>
          </a:p>
        </p:txBody>
      </p:sp>
    </p:spTree>
    <p:extLst>
      <p:ext uri="{BB962C8B-B14F-4D97-AF65-F5344CB8AC3E}">
        <p14:creationId xmlns:p14="http://schemas.microsoft.com/office/powerpoint/2010/main" val="1476315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3" name="TextBox 222"/>
          <p:cNvSpPr txBox="1"/>
          <p:nvPr/>
        </p:nvSpPr>
        <p:spPr>
          <a:xfrm>
            <a:off x="9672937" y="722611"/>
            <a:ext cx="5025736" cy="757130"/>
          </a:xfrm>
          <a:prstGeom prst="rect">
            <a:avLst/>
          </a:prstGeom>
          <a:noFill/>
        </p:spPr>
        <p:txBody>
          <a:bodyPr wrap="none" rtlCol="0">
            <a:spAutoFit/>
          </a:bodyPr>
          <a:lstStyle/>
          <a:p>
            <a:pPr algn="ctr">
              <a:lnSpc>
                <a:spcPct val="90000"/>
              </a:lnSpc>
            </a:pPr>
            <a:r>
              <a:rPr lang="en-US" sz="4800" dirty="0">
                <a:solidFill>
                  <a:schemeClr val="accent1"/>
                </a:solidFill>
                <a:latin typeface="Glypha LT Std" panose="02060503030505020204" pitchFamily="18" charset="0"/>
                <a:ea typeface="Glypha 55 Roman" charset="0"/>
                <a:cs typeface="Glypha 55 Roman" charset="0"/>
              </a:rPr>
              <a:t>Five step review</a:t>
            </a:r>
          </a:p>
        </p:txBody>
      </p:sp>
      <p:cxnSp>
        <p:nvCxnSpPr>
          <p:cNvPr id="225" name="Straight Connector 224"/>
          <p:cNvCxnSpPr/>
          <p:nvPr/>
        </p:nvCxnSpPr>
        <p:spPr>
          <a:xfrm rot="5400000">
            <a:off x="12236450" y="1171999"/>
            <a:ext cx="0" cy="1313401"/>
          </a:xfrm>
          <a:prstGeom prst="line">
            <a:avLst/>
          </a:prstGeom>
          <a:ln w="38100" cmpd="sng">
            <a:solidFill>
              <a:schemeClr val="accent3"/>
            </a:solidFill>
          </a:ln>
        </p:spPr>
        <p:style>
          <a:lnRef idx="2">
            <a:schemeClr val="accent1"/>
          </a:lnRef>
          <a:fillRef idx="0">
            <a:schemeClr val="accent1"/>
          </a:fillRef>
          <a:effectRef idx="1">
            <a:schemeClr val="accent1"/>
          </a:effectRef>
          <a:fontRef idx="minor">
            <a:schemeClr val="tx1"/>
          </a:fontRef>
        </p:style>
      </p:cxnSp>
      <p:graphicFrame>
        <p:nvGraphicFramePr>
          <p:cNvPr id="2" name="Diagram 1">
            <a:extLst>
              <a:ext uri="{FF2B5EF4-FFF2-40B4-BE49-F238E27FC236}">
                <a16:creationId xmlns:a16="http://schemas.microsoft.com/office/drawing/2014/main" id="{A1D36B1B-379F-4B6E-A5FA-94C752D8C12A}"/>
              </a:ext>
            </a:extLst>
          </p:cNvPr>
          <p:cNvGraphicFramePr/>
          <p:nvPr>
            <p:extLst>
              <p:ext uri="{D42A27DB-BD31-4B8C-83A1-F6EECF244321}">
                <p14:modId xmlns:p14="http://schemas.microsoft.com/office/powerpoint/2010/main" val="884214657"/>
              </p:ext>
            </p:extLst>
          </p:nvPr>
        </p:nvGraphicFramePr>
        <p:xfrm>
          <a:off x="4110566" y="2158878"/>
          <a:ext cx="16251767" cy="108345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ectangle 2">
            <a:extLst>
              <a:ext uri="{FF2B5EF4-FFF2-40B4-BE49-F238E27FC236}">
                <a16:creationId xmlns:a16="http://schemas.microsoft.com/office/drawing/2014/main" id="{2BA0D8F2-81DC-49D0-9E40-F96F862859CD}"/>
              </a:ext>
            </a:extLst>
          </p:cNvPr>
          <p:cNvSpPr/>
          <p:nvPr/>
        </p:nvSpPr>
        <p:spPr>
          <a:xfrm>
            <a:off x="3376246" y="1828699"/>
            <a:ext cx="17819077" cy="2438399"/>
          </a:xfrm>
          <a:prstGeom prst="rect">
            <a:avLst/>
          </a:prstGeom>
          <a:noFill/>
          <a:ln w="762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noFill/>
            </a:endParaRPr>
          </a:p>
        </p:txBody>
      </p:sp>
    </p:spTree>
    <p:extLst>
      <p:ext uri="{BB962C8B-B14F-4D97-AF65-F5344CB8AC3E}">
        <p14:creationId xmlns:p14="http://schemas.microsoft.com/office/powerpoint/2010/main" val="12472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graphicEl>
                                              <a:dgm id="{F9190285-19B5-4FF8-BCAE-82CA60B24F26}"/>
                                            </p:graphicEl>
                                          </p:spTgt>
                                        </p:tgtEl>
                                        <p:attrNameLst>
                                          <p:attrName>style.visibility</p:attrName>
                                        </p:attrNameLst>
                                      </p:cBhvr>
                                      <p:to>
                                        <p:strVal val="visible"/>
                                      </p:to>
                                    </p:set>
                                    <p:animEffect transition="in" filter="fade">
                                      <p:cBhvr>
                                        <p:cTn id="7" dur="500"/>
                                        <p:tgtEl>
                                          <p:spTgt spid="2">
                                            <p:graphicEl>
                                              <a:dgm id="{F9190285-19B5-4FF8-BCAE-82CA60B24F26}"/>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graphicEl>
                                              <a:dgm id="{401AF635-D426-45E5-A994-2B226B0E7462}"/>
                                            </p:graphicEl>
                                          </p:spTgt>
                                        </p:tgtEl>
                                        <p:attrNameLst>
                                          <p:attrName>style.visibility</p:attrName>
                                        </p:attrNameLst>
                                      </p:cBhvr>
                                      <p:to>
                                        <p:strVal val="visible"/>
                                      </p:to>
                                    </p:set>
                                    <p:animEffect transition="in" filter="fade">
                                      <p:cBhvr>
                                        <p:cTn id="12" dur="500"/>
                                        <p:tgtEl>
                                          <p:spTgt spid="2">
                                            <p:graphicEl>
                                              <a:dgm id="{401AF635-D426-45E5-A994-2B226B0E7462}"/>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graphicEl>
                                              <a:dgm id="{51046244-3BF0-426A-A84B-07DCB1AAFA3E}"/>
                                            </p:graphicEl>
                                          </p:spTgt>
                                        </p:tgtEl>
                                        <p:attrNameLst>
                                          <p:attrName>style.visibility</p:attrName>
                                        </p:attrNameLst>
                                      </p:cBhvr>
                                      <p:to>
                                        <p:strVal val="visible"/>
                                      </p:to>
                                    </p:set>
                                    <p:animEffect transition="in" filter="fade">
                                      <p:cBhvr>
                                        <p:cTn id="17" dur="500"/>
                                        <p:tgtEl>
                                          <p:spTgt spid="2">
                                            <p:graphicEl>
                                              <a:dgm id="{51046244-3BF0-426A-A84B-07DCB1AAFA3E}"/>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graphicEl>
                                              <a:dgm id="{350B6372-55EC-4A86-A1AA-62E12A7FAC6B}"/>
                                            </p:graphicEl>
                                          </p:spTgt>
                                        </p:tgtEl>
                                        <p:attrNameLst>
                                          <p:attrName>style.visibility</p:attrName>
                                        </p:attrNameLst>
                                      </p:cBhvr>
                                      <p:to>
                                        <p:strVal val="visible"/>
                                      </p:to>
                                    </p:set>
                                    <p:animEffect transition="in" filter="fade">
                                      <p:cBhvr>
                                        <p:cTn id="22" dur="500"/>
                                        <p:tgtEl>
                                          <p:spTgt spid="2">
                                            <p:graphicEl>
                                              <a:dgm id="{350B6372-55EC-4A86-A1AA-62E12A7FAC6B}"/>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graphicEl>
                                              <a:dgm id="{754C727C-C76C-4D88-B5C7-D5A7CE079200}"/>
                                            </p:graphicEl>
                                          </p:spTgt>
                                        </p:tgtEl>
                                        <p:attrNameLst>
                                          <p:attrName>style.visibility</p:attrName>
                                        </p:attrNameLst>
                                      </p:cBhvr>
                                      <p:to>
                                        <p:strVal val="visible"/>
                                      </p:to>
                                    </p:set>
                                    <p:animEffect transition="in" filter="fade">
                                      <p:cBhvr>
                                        <p:cTn id="27" dur="500"/>
                                        <p:tgtEl>
                                          <p:spTgt spid="2">
                                            <p:graphicEl>
                                              <a:dgm id="{754C727C-C76C-4D88-B5C7-D5A7CE079200}"/>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graphicEl>
                                              <a:dgm id="{261B0F7D-ABB1-4AF9-B4F5-0BEABC85F172}"/>
                                            </p:graphicEl>
                                          </p:spTgt>
                                        </p:tgtEl>
                                        <p:attrNameLst>
                                          <p:attrName>style.visibility</p:attrName>
                                        </p:attrNameLst>
                                      </p:cBhvr>
                                      <p:to>
                                        <p:strVal val="visible"/>
                                      </p:to>
                                    </p:set>
                                    <p:animEffect transition="in" filter="fade">
                                      <p:cBhvr>
                                        <p:cTn id="32" dur="500"/>
                                        <p:tgtEl>
                                          <p:spTgt spid="2">
                                            <p:graphicEl>
                                              <a:dgm id="{261B0F7D-ABB1-4AF9-B4F5-0BEABC85F172}"/>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
                                            <p:graphicEl>
                                              <a:dgm id="{78DA0443-D224-49D7-9AD5-74699724F643}"/>
                                            </p:graphicEl>
                                          </p:spTgt>
                                        </p:tgtEl>
                                        <p:attrNameLst>
                                          <p:attrName>style.visibility</p:attrName>
                                        </p:attrNameLst>
                                      </p:cBhvr>
                                      <p:to>
                                        <p:strVal val="visible"/>
                                      </p:to>
                                    </p:set>
                                    <p:animEffect transition="in" filter="fade">
                                      <p:cBhvr>
                                        <p:cTn id="37" dur="500"/>
                                        <p:tgtEl>
                                          <p:spTgt spid="2">
                                            <p:graphicEl>
                                              <a:dgm id="{78DA0443-D224-49D7-9AD5-74699724F643}"/>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
                                            <p:graphicEl>
                                              <a:dgm id="{076A25DD-84A3-4B50-BBFC-F0F89C678451}"/>
                                            </p:graphicEl>
                                          </p:spTgt>
                                        </p:tgtEl>
                                        <p:attrNameLst>
                                          <p:attrName>style.visibility</p:attrName>
                                        </p:attrNameLst>
                                      </p:cBhvr>
                                      <p:to>
                                        <p:strVal val="visible"/>
                                      </p:to>
                                    </p:set>
                                    <p:animEffect transition="in" filter="fade">
                                      <p:cBhvr>
                                        <p:cTn id="42" dur="500"/>
                                        <p:tgtEl>
                                          <p:spTgt spid="2">
                                            <p:graphicEl>
                                              <a:dgm id="{076A25DD-84A3-4B50-BBFC-F0F89C678451}"/>
                                            </p:graphic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
                                            <p:graphicEl>
                                              <a:dgm id="{050021A3-AB33-46C6-8E93-619ED8D1086F}"/>
                                            </p:graphicEl>
                                          </p:spTgt>
                                        </p:tgtEl>
                                        <p:attrNameLst>
                                          <p:attrName>style.visibility</p:attrName>
                                        </p:attrNameLst>
                                      </p:cBhvr>
                                      <p:to>
                                        <p:strVal val="visible"/>
                                      </p:to>
                                    </p:set>
                                    <p:animEffect transition="in" filter="fade">
                                      <p:cBhvr>
                                        <p:cTn id="47" dur="500"/>
                                        <p:tgtEl>
                                          <p:spTgt spid="2">
                                            <p:graphicEl>
                                              <a:dgm id="{050021A3-AB33-46C6-8E93-619ED8D1086F}"/>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
                                            <p:graphicEl>
                                              <a:dgm id="{BB3894B4-212B-4C84-88FB-177271A76306}"/>
                                            </p:graphicEl>
                                          </p:spTgt>
                                        </p:tgtEl>
                                        <p:attrNameLst>
                                          <p:attrName>style.visibility</p:attrName>
                                        </p:attrNameLst>
                                      </p:cBhvr>
                                      <p:to>
                                        <p:strVal val="visible"/>
                                      </p:to>
                                    </p:set>
                                    <p:animEffect transition="in" filter="fade">
                                      <p:cBhvr>
                                        <p:cTn id="52" dur="500"/>
                                        <p:tgtEl>
                                          <p:spTgt spid="2">
                                            <p:graphicEl>
                                              <a:dgm id="{BB3894B4-212B-4C84-88FB-177271A76306}"/>
                                            </p:graphicEl>
                                          </p:spTgt>
                                        </p:tgtEl>
                                      </p:cBhvr>
                                    </p:animEffec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7B898C6-D2AC-431A-BE85-156BA72C80B8}"/>
              </a:ext>
            </a:extLst>
          </p:cNvPr>
          <p:cNvSpPr>
            <a:spLocks noGrp="1"/>
          </p:cNvSpPr>
          <p:nvPr>
            <p:ph type="body" sz="quarter" idx="10"/>
          </p:nvPr>
        </p:nvSpPr>
        <p:spPr/>
        <p:txBody>
          <a:bodyPr/>
          <a:lstStyle/>
          <a:p>
            <a:r>
              <a:rPr lang="en-US" dirty="0"/>
              <a:t>Step 1 Example</a:t>
            </a:r>
          </a:p>
        </p:txBody>
      </p:sp>
      <p:sp>
        <p:nvSpPr>
          <p:cNvPr id="3" name="Text Placeholder 2">
            <a:extLst>
              <a:ext uri="{FF2B5EF4-FFF2-40B4-BE49-F238E27FC236}">
                <a16:creationId xmlns:a16="http://schemas.microsoft.com/office/drawing/2014/main" id="{70BF68F3-287F-475A-866B-1977F6E9ED77}"/>
              </a:ext>
            </a:extLst>
          </p:cNvPr>
          <p:cNvSpPr>
            <a:spLocks noGrp="1"/>
          </p:cNvSpPr>
          <p:nvPr>
            <p:ph type="body" sz="quarter" idx="11"/>
          </p:nvPr>
        </p:nvSpPr>
        <p:spPr>
          <a:xfrm>
            <a:off x="2170793" y="2956858"/>
            <a:ext cx="20036064" cy="8096623"/>
          </a:xfrm>
        </p:spPr>
        <p:txBody>
          <a:bodyPr>
            <a:normAutofit/>
          </a:bodyPr>
          <a:lstStyle/>
          <a:p>
            <a:pPr marL="0" indent="0" algn="just">
              <a:spcBef>
                <a:spcPts val="0"/>
              </a:spcBef>
              <a:spcAft>
                <a:spcPts val="0"/>
              </a:spcAft>
              <a:buNone/>
            </a:pPr>
            <a:r>
              <a:rPr lang="en-US" sz="6000" dirty="0"/>
              <a:t>A contractor enters into a contract with a customer who owns several office buildings in one office complex. On November 15, the contractor agrees to a contract to remodel a floor in building A. On November 20, the parties agree to a separate contract to replace the elevators in building B. Finally, on December 1, an additional contract to add a parking to building C is signed. Each project is priced independently.</a:t>
            </a:r>
          </a:p>
        </p:txBody>
      </p:sp>
      <p:sp>
        <p:nvSpPr>
          <p:cNvPr id="5" name="Freeform 25">
            <a:extLst>
              <a:ext uri="{FF2B5EF4-FFF2-40B4-BE49-F238E27FC236}">
                <a16:creationId xmlns:a16="http://schemas.microsoft.com/office/drawing/2014/main" id="{7D7EAA74-5CAD-45F6-A10A-B45F8463006D}"/>
              </a:ext>
            </a:extLst>
          </p:cNvPr>
          <p:cNvSpPr>
            <a:spLocks noEditPoints="1"/>
          </p:cNvSpPr>
          <p:nvPr/>
        </p:nvSpPr>
        <p:spPr bwMode="auto">
          <a:xfrm>
            <a:off x="988036" y="2956859"/>
            <a:ext cx="914400" cy="914400"/>
          </a:xfrm>
          <a:custGeom>
            <a:avLst/>
            <a:gdLst>
              <a:gd name="T0" fmla="*/ 291133 w 115"/>
              <a:gd name="T1" fmla="*/ 250272 h 115"/>
              <a:gd name="T2" fmla="*/ 240057 w 115"/>
              <a:gd name="T3" fmla="*/ 199196 h 115"/>
              <a:gd name="T4" fmla="*/ 260488 w 115"/>
              <a:gd name="T5" fmla="*/ 127690 h 115"/>
              <a:gd name="T6" fmla="*/ 130244 w 115"/>
              <a:gd name="T7" fmla="*/ 0 h 115"/>
              <a:gd name="T8" fmla="*/ 0 w 115"/>
              <a:gd name="T9" fmla="*/ 127690 h 115"/>
              <a:gd name="T10" fmla="*/ 130244 w 115"/>
              <a:gd name="T11" fmla="*/ 257934 h 115"/>
              <a:gd name="T12" fmla="*/ 199196 w 115"/>
              <a:gd name="T13" fmla="*/ 237503 h 115"/>
              <a:gd name="T14" fmla="*/ 250272 w 115"/>
              <a:gd name="T15" fmla="*/ 288579 h 115"/>
              <a:gd name="T16" fmla="*/ 265595 w 115"/>
              <a:gd name="T17" fmla="*/ 288579 h 115"/>
              <a:gd name="T18" fmla="*/ 291133 w 115"/>
              <a:gd name="T19" fmla="*/ 263041 h 115"/>
              <a:gd name="T20" fmla="*/ 291133 w 115"/>
              <a:gd name="T21" fmla="*/ 250272 h 115"/>
              <a:gd name="T22" fmla="*/ 130244 w 115"/>
              <a:gd name="T23" fmla="*/ 222181 h 115"/>
              <a:gd name="T24" fmla="*/ 38307 w 115"/>
              <a:gd name="T25" fmla="*/ 127690 h 115"/>
              <a:gd name="T26" fmla="*/ 130244 w 115"/>
              <a:gd name="T27" fmla="*/ 35753 h 115"/>
              <a:gd name="T28" fmla="*/ 222181 w 115"/>
              <a:gd name="T29" fmla="*/ 127690 h 115"/>
              <a:gd name="T30" fmla="*/ 130244 w 115"/>
              <a:gd name="T31" fmla="*/ 222181 h 11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15" h="115">
                <a:moveTo>
                  <a:pt x="114" y="98"/>
                </a:moveTo>
                <a:cubicBezTo>
                  <a:pt x="94" y="78"/>
                  <a:pt x="94" y="78"/>
                  <a:pt x="94" y="78"/>
                </a:cubicBezTo>
                <a:cubicBezTo>
                  <a:pt x="99" y="70"/>
                  <a:pt x="102" y="60"/>
                  <a:pt x="102" y="50"/>
                </a:cubicBezTo>
                <a:cubicBezTo>
                  <a:pt x="102" y="22"/>
                  <a:pt x="79" y="0"/>
                  <a:pt x="51" y="0"/>
                </a:cubicBezTo>
                <a:cubicBezTo>
                  <a:pt x="23" y="0"/>
                  <a:pt x="0" y="22"/>
                  <a:pt x="0" y="50"/>
                </a:cubicBezTo>
                <a:cubicBezTo>
                  <a:pt x="0" y="78"/>
                  <a:pt x="23" y="101"/>
                  <a:pt x="51" y="101"/>
                </a:cubicBezTo>
                <a:cubicBezTo>
                  <a:pt x="61" y="101"/>
                  <a:pt x="71" y="98"/>
                  <a:pt x="78" y="93"/>
                </a:cubicBezTo>
                <a:cubicBezTo>
                  <a:pt x="98" y="113"/>
                  <a:pt x="98" y="113"/>
                  <a:pt x="98" y="113"/>
                </a:cubicBezTo>
                <a:cubicBezTo>
                  <a:pt x="100" y="115"/>
                  <a:pt x="102" y="115"/>
                  <a:pt x="104" y="113"/>
                </a:cubicBezTo>
                <a:cubicBezTo>
                  <a:pt x="114" y="103"/>
                  <a:pt x="114" y="103"/>
                  <a:pt x="114" y="103"/>
                </a:cubicBezTo>
                <a:cubicBezTo>
                  <a:pt x="115" y="101"/>
                  <a:pt x="115" y="99"/>
                  <a:pt x="114" y="98"/>
                </a:cubicBezTo>
                <a:close/>
                <a:moveTo>
                  <a:pt x="51" y="87"/>
                </a:moveTo>
                <a:cubicBezTo>
                  <a:pt x="31" y="87"/>
                  <a:pt x="15" y="70"/>
                  <a:pt x="15" y="50"/>
                </a:cubicBezTo>
                <a:cubicBezTo>
                  <a:pt x="15" y="30"/>
                  <a:pt x="31" y="14"/>
                  <a:pt x="51" y="14"/>
                </a:cubicBezTo>
                <a:cubicBezTo>
                  <a:pt x="71" y="14"/>
                  <a:pt x="87" y="30"/>
                  <a:pt x="87" y="50"/>
                </a:cubicBezTo>
                <a:cubicBezTo>
                  <a:pt x="87" y="70"/>
                  <a:pt x="71" y="87"/>
                  <a:pt x="51" y="87"/>
                </a:cubicBezTo>
                <a:close/>
              </a:path>
            </a:pathLst>
          </a:custGeom>
          <a:solidFill>
            <a:srgbClr val="0E80C9"/>
          </a:solidFill>
          <a:ln>
            <a:noFill/>
          </a:ln>
        </p:spPr>
        <p:txBody>
          <a:bodyPr/>
          <a:lstStyle/>
          <a:p>
            <a:endParaRPr lang="en-US"/>
          </a:p>
        </p:txBody>
      </p:sp>
    </p:spTree>
    <p:extLst>
      <p:ext uri="{BB962C8B-B14F-4D97-AF65-F5344CB8AC3E}">
        <p14:creationId xmlns:p14="http://schemas.microsoft.com/office/powerpoint/2010/main" val="5712497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7B898C6-D2AC-431A-BE85-156BA72C80B8}"/>
              </a:ext>
            </a:extLst>
          </p:cNvPr>
          <p:cNvSpPr>
            <a:spLocks noGrp="1"/>
          </p:cNvSpPr>
          <p:nvPr>
            <p:ph type="body" sz="quarter" idx="10"/>
          </p:nvPr>
        </p:nvSpPr>
        <p:spPr/>
        <p:txBody>
          <a:bodyPr/>
          <a:lstStyle/>
          <a:p>
            <a:r>
              <a:rPr lang="en-US" dirty="0"/>
              <a:t>Step 1 Example continued</a:t>
            </a:r>
          </a:p>
        </p:txBody>
      </p:sp>
      <p:sp>
        <p:nvSpPr>
          <p:cNvPr id="3" name="Text Placeholder 2">
            <a:extLst>
              <a:ext uri="{FF2B5EF4-FFF2-40B4-BE49-F238E27FC236}">
                <a16:creationId xmlns:a16="http://schemas.microsoft.com/office/drawing/2014/main" id="{70BF68F3-287F-475A-866B-1977F6E9ED77}"/>
              </a:ext>
            </a:extLst>
          </p:cNvPr>
          <p:cNvSpPr>
            <a:spLocks noGrp="1"/>
          </p:cNvSpPr>
          <p:nvPr>
            <p:ph type="body" sz="quarter" idx="11"/>
          </p:nvPr>
        </p:nvSpPr>
        <p:spPr>
          <a:xfrm>
            <a:off x="2170793" y="2956858"/>
            <a:ext cx="20036064" cy="8096623"/>
          </a:xfrm>
        </p:spPr>
        <p:txBody>
          <a:bodyPr>
            <a:normAutofit/>
          </a:bodyPr>
          <a:lstStyle/>
          <a:p>
            <a:pPr marL="0" indent="0" algn="just">
              <a:spcBef>
                <a:spcPts val="0"/>
              </a:spcBef>
              <a:spcAft>
                <a:spcPts val="0"/>
              </a:spcAft>
              <a:buNone/>
            </a:pPr>
            <a:r>
              <a:rPr lang="en-US" sz="6000" dirty="0"/>
              <a:t>Contract would not be combined.</a:t>
            </a:r>
          </a:p>
          <a:p>
            <a:pPr marL="0" indent="0" algn="just">
              <a:spcBef>
                <a:spcPts val="0"/>
              </a:spcBef>
              <a:spcAft>
                <a:spcPts val="0"/>
              </a:spcAft>
              <a:buNone/>
            </a:pPr>
            <a:endParaRPr lang="en-US" sz="6000" dirty="0"/>
          </a:p>
          <a:p>
            <a:pPr marL="0" indent="0" algn="just">
              <a:spcBef>
                <a:spcPts val="0"/>
              </a:spcBef>
              <a:spcAft>
                <a:spcPts val="0"/>
              </a:spcAft>
              <a:buNone/>
            </a:pPr>
            <a:r>
              <a:rPr lang="en-US" sz="6000" dirty="0"/>
              <a:t>Why?</a:t>
            </a:r>
          </a:p>
          <a:p>
            <a:pPr marL="857250" indent="-857250" algn="just">
              <a:spcBef>
                <a:spcPts val="0"/>
              </a:spcBef>
              <a:spcAft>
                <a:spcPts val="0"/>
              </a:spcAft>
              <a:buFont typeface="Arial" panose="020B0604020202020204" pitchFamily="34" charset="0"/>
              <a:buChar char="•"/>
            </a:pPr>
            <a:r>
              <a:rPr lang="en-US" sz="6000" dirty="0"/>
              <a:t>The last sentence of the example is the key…priced independently and not preferential pricing dependent on the other obligations.</a:t>
            </a:r>
          </a:p>
        </p:txBody>
      </p:sp>
      <p:sp>
        <p:nvSpPr>
          <p:cNvPr id="6" name="Freeform 118">
            <a:extLst>
              <a:ext uri="{FF2B5EF4-FFF2-40B4-BE49-F238E27FC236}">
                <a16:creationId xmlns:a16="http://schemas.microsoft.com/office/drawing/2014/main" id="{C6FA2AE0-F0AB-48F1-A1A1-8261DE5DCB86}"/>
              </a:ext>
            </a:extLst>
          </p:cNvPr>
          <p:cNvSpPr>
            <a:spLocks noChangeArrowheads="1"/>
          </p:cNvSpPr>
          <p:nvPr/>
        </p:nvSpPr>
        <p:spPr bwMode="auto">
          <a:xfrm>
            <a:off x="1256393" y="2956858"/>
            <a:ext cx="914400" cy="914400"/>
          </a:xfrm>
          <a:custGeom>
            <a:avLst/>
            <a:gdLst>
              <a:gd name="T0" fmla="*/ 38763987 w 602"/>
              <a:gd name="T1" fmla="*/ 78441997 h 602"/>
              <a:gd name="T2" fmla="*/ 38763987 w 602"/>
              <a:gd name="T3" fmla="*/ 78441997 h 602"/>
              <a:gd name="T4" fmla="*/ 0 w 602"/>
              <a:gd name="T5" fmla="*/ 38763987 h 602"/>
              <a:gd name="T6" fmla="*/ 38763987 w 602"/>
              <a:gd name="T7" fmla="*/ 0 h 602"/>
              <a:gd name="T8" fmla="*/ 78441997 w 602"/>
              <a:gd name="T9" fmla="*/ 38763987 h 602"/>
              <a:gd name="T10" fmla="*/ 38763987 w 602"/>
              <a:gd name="T11" fmla="*/ 78441997 h 602"/>
              <a:gd name="T12" fmla="*/ 38763987 w 602"/>
              <a:gd name="T13" fmla="*/ 7439717 h 602"/>
              <a:gd name="T14" fmla="*/ 38763987 w 602"/>
              <a:gd name="T15" fmla="*/ 7439717 h 602"/>
              <a:gd name="T16" fmla="*/ 7439717 w 602"/>
              <a:gd name="T17" fmla="*/ 38763987 h 602"/>
              <a:gd name="T18" fmla="*/ 38763987 w 602"/>
              <a:gd name="T19" fmla="*/ 71002280 h 602"/>
              <a:gd name="T20" fmla="*/ 71002280 w 602"/>
              <a:gd name="T21" fmla="*/ 38763987 h 602"/>
              <a:gd name="T22" fmla="*/ 38763987 w 602"/>
              <a:gd name="T23" fmla="*/ 7439717 h 602"/>
              <a:gd name="T24" fmla="*/ 56253627 w 602"/>
              <a:gd name="T25" fmla="*/ 31455051 h 602"/>
              <a:gd name="T26" fmla="*/ 56253627 w 602"/>
              <a:gd name="T27" fmla="*/ 31455051 h 602"/>
              <a:gd name="T28" fmla="*/ 36937024 w 602"/>
              <a:gd name="T29" fmla="*/ 51685677 h 602"/>
              <a:gd name="T30" fmla="*/ 36937024 w 602"/>
              <a:gd name="T31" fmla="*/ 51685677 h 602"/>
              <a:gd name="T32" fmla="*/ 34196037 w 602"/>
              <a:gd name="T33" fmla="*/ 52598978 h 602"/>
              <a:gd name="T34" fmla="*/ 31324631 w 602"/>
              <a:gd name="T35" fmla="*/ 51685677 h 602"/>
              <a:gd name="T36" fmla="*/ 31324631 w 602"/>
              <a:gd name="T37" fmla="*/ 51685677 h 602"/>
              <a:gd name="T38" fmla="*/ 20361046 w 602"/>
              <a:gd name="T39" fmla="*/ 40591311 h 602"/>
              <a:gd name="T40" fmla="*/ 20361046 w 602"/>
              <a:gd name="T41" fmla="*/ 40591311 h 602"/>
              <a:gd name="T42" fmla="*/ 19447384 w 602"/>
              <a:gd name="T43" fmla="*/ 37850325 h 602"/>
              <a:gd name="T44" fmla="*/ 23102033 w 602"/>
              <a:gd name="T45" fmla="*/ 34196037 h 602"/>
              <a:gd name="T46" fmla="*/ 25842658 w 602"/>
              <a:gd name="T47" fmla="*/ 35109700 h 602"/>
              <a:gd name="T48" fmla="*/ 25842658 w 602"/>
              <a:gd name="T49" fmla="*/ 35109700 h 602"/>
              <a:gd name="T50" fmla="*/ 34196037 w 602"/>
              <a:gd name="T51" fmla="*/ 43462718 h 602"/>
              <a:gd name="T52" fmla="*/ 51685677 w 602"/>
              <a:gd name="T53" fmla="*/ 26756320 h 602"/>
              <a:gd name="T54" fmla="*/ 51685677 w 602"/>
              <a:gd name="T55" fmla="*/ 26756320 h 602"/>
              <a:gd name="T56" fmla="*/ 53512640 w 602"/>
              <a:gd name="T57" fmla="*/ 25842658 h 602"/>
              <a:gd name="T58" fmla="*/ 57167289 w 602"/>
              <a:gd name="T59" fmla="*/ 29497307 h 602"/>
              <a:gd name="T60" fmla="*/ 56253627 w 602"/>
              <a:gd name="T61" fmla="*/ 31455051 h 602"/>
              <a:gd name="T62" fmla="*/ 56253627 w 602"/>
              <a:gd name="T63" fmla="*/ 25842658 h 602"/>
              <a:gd name="T64" fmla="*/ 56253627 w 602"/>
              <a:gd name="T65" fmla="*/ 25842658 h 602"/>
              <a:gd name="T66" fmla="*/ 25842658 w 602"/>
              <a:gd name="T67" fmla="*/ 56253627 h 602"/>
              <a:gd name="T68" fmla="*/ 25842658 w 602"/>
              <a:gd name="T69" fmla="*/ 56253627 h 602"/>
              <a:gd name="T70" fmla="*/ 52598978 w 602"/>
              <a:gd name="T71" fmla="*/ 56253627 h 602"/>
              <a:gd name="T72" fmla="*/ 52598978 w 602"/>
              <a:gd name="T73" fmla="*/ 56253627 h 602"/>
              <a:gd name="T74" fmla="*/ 56253627 w 602"/>
              <a:gd name="T75" fmla="*/ 52598978 h 602"/>
              <a:gd name="T76" fmla="*/ 56253627 w 602"/>
              <a:gd name="T77" fmla="*/ 52598978 h 60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602" h="602">
                <a:moveTo>
                  <a:pt x="297" y="601"/>
                </a:moveTo>
                <a:lnTo>
                  <a:pt x="297" y="601"/>
                </a:lnTo>
                <a:cubicBezTo>
                  <a:pt x="135" y="601"/>
                  <a:pt x="0" y="467"/>
                  <a:pt x="0" y="297"/>
                </a:cubicBezTo>
                <a:cubicBezTo>
                  <a:pt x="0" y="135"/>
                  <a:pt x="135" y="0"/>
                  <a:pt x="297" y="0"/>
                </a:cubicBezTo>
                <a:cubicBezTo>
                  <a:pt x="467" y="0"/>
                  <a:pt x="601" y="135"/>
                  <a:pt x="601" y="297"/>
                </a:cubicBezTo>
                <a:cubicBezTo>
                  <a:pt x="601" y="467"/>
                  <a:pt x="467" y="601"/>
                  <a:pt x="297" y="601"/>
                </a:cubicBezTo>
                <a:close/>
                <a:moveTo>
                  <a:pt x="297" y="57"/>
                </a:moveTo>
                <a:lnTo>
                  <a:pt x="297" y="57"/>
                </a:lnTo>
                <a:cubicBezTo>
                  <a:pt x="163" y="57"/>
                  <a:pt x="57" y="163"/>
                  <a:pt x="57" y="297"/>
                </a:cubicBezTo>
                <a:cubicBezTo>
                  <a:pt x="57" y="431"/>
                  <a:pt x="163" y="544"/>
                  <a:pt x="297" y="544"/>
                </a:cubicBezTo>
                <a:cubicBezTo>
                  <a:pt x="431" y="544"/>
                  <a:pt x="544" y="431"/>
                  <a:pt x="544" y="297"/>
                </a:cubicBezTo>
                <a:cubicBezTo>
                  <a:pt x="544" y="163"/>
                  <a:pt x="431" y="57"/>
                  <a:pt x="297" y="57"/>
                </a:cubicBezTo>
                <a:close/>
                <a:moveTo>
                  <a:pt x="431" y="241"/>
                </a:moveTo>
                <a:lnTo>
                  <a:pt x="431" y="241"/>
                </a:lnTo>
                <a:cubicBezTo>
                  <a:pt x="283" y="396"/>
                  <a:pt x="283" y="396"/>
                  <a:pt x="283" y="396"/>
                </a:cubicBezTo>
                <a:cubicBezTo>
                  <a:pt x="276" y="403"/>
                  <a:pt x="269" y="403"/>
                  <a:pt x="262" y="403"/>
                </a:cubicBezTo>
                <a:cubicBezTo>
                  <a:pt x="255" y="403"/>
                  <a:pt x="248" y="403"/>
                  <a:pt x="240" y="396"/>
                </a:cubicBezTo>
                <a:cubicBezTo>
                  <a:pt x="156" y="311"/>
                  <a:pt x="156" y="311"/>
                  <a:pt x="156" y="311"/>
                </a:cubicBezTo>
                <a:cubicBezTo>
                  <a:pt x="149" y="304"/>
                  <a:pt x="149" y="297"/>
                  <a:pt x="149" y="290"/>
                </a:cubicBezTo>
                <a:cubicBezTo>
                  <a:pt x="149" y="276"/>
                  <a:pt x="163" y="262"/>
                  <a:pt x="177" y="262"/>
                </a:cubicBezTo>
                <a:cubicBezTo>
                  <a:pt x="184" y="262"/>
                  <a:pt x="191" y="262"/>
                  <a:pt x="198" y="269"/>
                </a:cubicBezTo>
                <a:cubicBezTo>
                  <a:pt x="262" y="333"/>
                  <a:pt x="262" y="333"/>
                  <a:pt x="262" y="333"/>
                </a:cubicBezTo>
                <a:cubicBezTo>
                  <a:pt x="396" y="205"/>
                  <a:pt x="396" y="205"/>
                  <a:pt x="396" y="205"/>
                </a:cubicBezTo>
                <a:cubicBezTo>
                  <a:pt x="396" y="198"/>
                  <a:pt x="403" y="198"/>
                  <a:pt x="410" y="198"/>
                </a:cubicBezTo>
                <a:cubicBezTo>
                  <a:pt x="431" y="198"/>
                  <a:pt x="438" y="205"/>
                  <a:pt x="438" y="226"/>
                </a:cubicBezTo>
                <a:cubicBezTo>
                  <a:pt x="438" y="234"/>
                  <a:pt x="438" y="241"/>
                  <a:pt x="431" y="241"/>
                </a:cubicBezTo>
                <a:close/>
                <a:moveTo>
                  <a:pt x="431" y="198"/>
                </a:moveTo>
                <a:lnTo>
                  <a:pt x="431" y="198"/>
                </a:lnTo>
                <a:close/>
                <a:moveTo>
                  <a:pt x="198" y="431"/>
                </a:moveTo>
                <a:lnTo>
                  <a:pt x="198" y="431"/>
                </a:lnTo>
                <a:close/>
                <a:moveTo>
                  <a:pt x="403" y="431"/>
                </a:moveTo>
                <a:lnTo>
                  <a:pt x="403" y="431"/>
                </a:lnTo>
                <a:close/>
                <a:moveTo>
                  <a:pt x="431" y="403"/>
                </a:moveTo>
                <a:lnTo>
                  <a:pt x="431" y="403"/>
                </a:lnTo>
                <a:close/>
              </a:path>
            </a:pathLst>
          </a:custGeom>
          <a:solidFill>
            <a:srgbClr val="0E80C9"/>
          </a:solidFill>
          <a:ln>
            <a:noFill/>
          </a:ln>
        </p:spPr>
        <p:txBody>
          <a:bodyPr wrap="none" anchor="ctr"/>
          <a:lstStyle/>
          <a:p>
            <a:endParaRPr lang="en-US"/>
          </a:p>
        </p:txBody>
      </p:sp>
    </p:spTree>
    <p:extLst>
      <p:ext uri="{BB962C8B-B14F-4D97-AF65-F5344CB8AC3E}">
        <p14:creationId xmlns:p14="http://schemas.microsoft.com/office/powerpoint/2010/main" val="1936578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3" name="TextBox 222"/>
          <p:cNvSpPr txBox="1"/>
          <p:nvPr/>
        </p:nvSpPr>
        <p:spPr>
          <a:xfrm>
            <a:off x="9672937" y="722611"/>
            <a:ext cx="5025736" cy="757130"/>
          </a:xfrm>
          <a:prstGeom prst="rect">
            <a:avLst/>
          </a:prstGeom>
          <a:noFill/>
        </p:spPr>
        <p:txBody>
          <a:bodyPr wrap="none" rtlCol="0">
            <a:spAutoFit/>
          </a:bodyPr>
          <a:lstStyle/>
          <a:p>
            <a:pPr marL="0" marR="0" lvl="0" indent="0" algn="ctr" defTabSz="1828434" rtl="0" eaLnBrk="1" fontAlgn="auto" latinLnBrk="0" hangingPunct="1">
              <a:lnSpc>
                <a:spcPct val="9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0D73B2"/>
                </a:solidFill>
                <a:effectLst/>
                <a:uLnTx/>
                <a:uFillTx/>
                <a:latin typeface="Glypha LT Std" panose="02060503030505020204" pitchFamily="18" charset="0"/>
                <a:ea typeface="Glypha 55 Roman" charset="0"/>
                <a:cs typeface="Glypha 55 Roman" charset="0"/>
              </a:rPr>
              <a:t>Five step review</a:t>
            </a:r>
          </a:p>
        </p:txBody>
      </p:sp>
      <p:cxnSp>
        <p:nvCxnSpPr>
          <p:cNvPr id="225" name="Straight Connector 224"/>
          <p:cNvCxnSpPr/>
          <p:nvPr/>
        </p:nvCxnSpPr>
        <p:spPr>
          <a:xfrm rot="5400000">
            <a:off x="12236450" y="1171999"/>
            <a:ext cx="0" cy="1313401"/>
          </a:xfrm>
          <a:prstGeom prst="line">
            <a:avLst/>
          </a:prstGeom>
          <a:ln w="38100" cmpd="sng">
            <a:solidFill>
              <a:schemeClr val="accent3"/>
            </a:solidFill>
          </a:ln>
        </p:spPr>
        <p:style>
          <a:lnRef idx="2">
            <a:schemeClr val="accent1"/>
          </a:lnRef>
          <a:fillRef idx="0">
            <a:schemeClr val="accent1"/>
          </a:fillRef>
          <a:effectRef idx="1">
            <a:schemeClr val="accent1"/>
          </a:effectRef>
          <a:fontRef idx="minor">
            <a:schemeClr val="tx1"/>
          </a:fontRef>
        </p:style>
      </p:cxnSp>
      <p:graphicFrame>
        <p:nvGraphicFramePr>
          <p:cNvPr id="2" name="Diagram 1">
            <a:extLst>
              <a:ext uri="{FF2B5EF4-FFF2-40B4-BE49-F238E27FC236}">
                <a16:creationId xmlns:a16="http://schemas.microsoft.com/office/drawing/2014/main" id="{A1D36B1B-379F-4B6E-A5FA-94C752D8C12A}"/>
              </a:ext>
            </a:extLst>
          </p:cNvPr>
          <p:cNvGraphicFramePr/>
          <p:nvPr>
            <p:extLst/>
          </p:nvPr>
        </p:nvGraphicFramePr>
        <p:xfrm>
          <a:off x="4110566" y="2158878"/>
          <a:ext cx="16251767" cy="108345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4">
            <a:extLst>
              <a:ext uri="{FF2B5EF4-FFF2-40B4-BE49-F238E27FC236}">
                <a16:creationId xmlns:a16="http://schemas.microsoft.com/office/drawing/2014/main" id="{FD95AF43-C516-4D25-AD72-9732A49DAB59}"/>
              </a:ext>
            </a:extLst>
          </p:cNvPr>
          <p:cNvSpPr/>
          <p:nvPr/>
        </p:nvSpPr>
        <p:spPr>
          <a:xfrm>
            <a:off x="3276266" y="3891961"/>
            <a:ext cx="17819077" cy="2438399"/>
          </a:xfrm>
          <a:prstGeom prst="rect">
            <a:avLst/>
          </a:prstGeom>
          <a:noFill/>
          <a:ln w="762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noFill/>
            </a:endParaRPr>
          </a:p>
        </p:txBody>
      </p:sp>
    </p:spTree>
    <p:extLst>
      <p:ext uri="{BB962C8B-B14F-4D97-AF65-F5344CB8AC3E}">
        <p14:creationId xmlns:p14="http://schemas.microsoft.com/office/powerpoint/2010/main" val="331095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7B898C6-D2AC-431A-BE85-156BA72C80B8}"/>
              </a:ext>
            </a:extLst>
          </p:cNvPr>
          <p:cNvSpPr>
            <a:spLocks noGrp="1"/>
          </p:cNvSpPr>
          <p:nvPr>
            <p:ph type="body" sz="quarter" idx="10"/>
          </p:nvPr>
        </p:nvSpPr>
        <p:spPr/>
        <p:txBody>
          <a:bodyPr/>
          <a:lstStyle/>
          <a:p>
            <a:r>
              <a:rPr lang="en-US" dirty="0"/>
              <a:t>Step 2 Example</a:t>
            </a:r>
          </a:p>
        </p:txBody>
      </p:sp>
      <p:sp>
        <p:nvSpPr>
          <p:cNvPr id="3" name="Text Placeholder 2">
            <a:extLst>
              <a:ext uri="{FF2B5EF4-FFF2-40B4-BE49-F238E27FC236}">
                <a16:creationId xmlns:a16="http://schemas.microsoft.com/office/drawing/2014/main" id="{70BF68F3-287F-475A-866B-1977F6E9ED77}"/>
              </a:ext>
            </a:extLst>
          </p:cNvPr>
          <p:cNvSpPr>
            <a:spLocks noGrp="1"/>
          </p:cNvSpPr>
          <p:nvPr>
            <p:ph type="body" sz="quarter" idx="11"/>
          </p:nvPr>
        </p:nvSpPr>
        <p:spPr>
          <a:xfrm>
            <a:off x="2170793" y="2956858"/>
            <a:ext cx="20036064" cy="8096623"/>
          </a:xfrm>
        </p:spPr>
        <p:txBody>
          <a:bodyPr>
            <a:normAutofit/>
          </a:bodyPr>
          <a:lstStyle/>
          <a:p>
            <a:pPr algn="just">
              <a:spcBef>
                <a:spcPts val="0"/>
              </a:spcBef>
              <a:spcAft>
                <a:spcPts val="0"/>
              </a:spcAft>
            </a:pPr>
            <a:r>
              <a:rPr lang="en-US" sz="6000" dirty="0"/>
              <a:t>A contractor enters into a contract with a customer to install new elevators in their office building. The contractor manufactures parts of the equipment and purchases other components from third-party vendors. The contractor does not have any input into the design of the purchased components. In addition, the contractor provides a two-year preventative maintenance warranty, a service they offer to other customers. </a:t>
            </a:r>
          </a:p>
        </p:txBody>
      </p:sp>
      <p:sp>
        <p:nvSpPr>
          <p:cNvPr id="5" name="Freeform 25">
            <a:extLst>
              <a:ext uri="{FF2B5EF4-FFF2-40B4-BE49-F238E27FC236}">
                <a16:creationId xmlns:a16="http://schemas.microsoft.com/office/drawing/2014/main" id="{7D7EAA74-5CAD-45F6-A10A-B45F8463006D}"/>
              </a:ext>
            </a:extLst>
          </p:cNvPr>
          <p:cNvSpPr>
            <a:spLocks noEditPoints="1"/>
          </p:cNvSpPr>
          <p:nvPr/>
        </p:nvSpPr>
        <p:spPr bwMode="auto">
          <a:xfrm>
            <a:off x="988036" y="2956859"/>
            <a:ext cx="914400" cy="914400"/>
          </a:xfrm>
          <a:custGeom>
            <a:avLst/>
            <a:gdLst>
              <a:gd name="T0" fmla="*/ 291133 w 115"/>
              <a:gd name="T1" fmla="*/ 250272 h 115"/>
              <a:gd name="T2" fmla="*/ 240057 w 115"/>
              <a:gd name="T3" fmla="*/ 199196 h 115"/>
              <a:gd name="T4" fmla="*/ 260488 w 115"/>
              <a:gd name="T5" fmla="*/ 127690 h 115"/>
              <a:gd name="T6" fmla="*/ 130244 w 115"/>
              <a:gd name="T7" fmla="*/ 0 h 115"/>
              <a:gd name="T8" fmla="*/ 0 w 115"/>
              <a:gd name="T9" fmla="*/ 127690 h 115"/>
              <a:gd name="T10" fmla="*/ 130244 w 115"/>
              <a:gd name="T11" fmla="*/ 257934 h 115"/>
              <a:gd name="T12" fmla="*/ 199196 w 115"/>
              <a:gd name="T13" fmla="*/ 237503 h 115"/>
              <a:gd name="T14" fmla="*/ 250272 w 115"/>
              <a:gd name="T15" fmla="*/ 288579 h 115"/>
              <a:gd name="T16" fmla="*/ 265595 w 115"/>
              <a:gd name="T17" fmla="*/ 288579 h 115"/>
              <a:gd name="T18" fmla="*/ 291133 w 115"/>
              <a:gd name="T19" fmla="*/ 263041 h 115"/>
              <a:gd name="T20" fmla="*/ 291133 w 115"/>
              <a:gd name="T21" fmla="*/ 250272 h 115"/>
              <a:gd name="T22" fmla="*/ 130244 w 115"/>
              <a:gd name="T23" fmla="*/ 222181 h 115"/>
              <a:gd name="T24" fmla="*/ 38307 w 115"/>
              <a:gd name="T25" fmla="*/ 127690 h 115"/>
              <a:gd name="T26" fmla="*/ 130244 w 115"/>
              <a:gd name="T27" fmla="*/ 35753 h 115"/>
              <a:gd name="T28" fmla="*/ 222181 w 115"/>
              <a:gd name="T29" fmla="*/ 127690 h 115"/>
              <a:gd name="T30" fmla="*/ 130244 w 115"/>
              <a:gd name="T31" fmla="*/ 222181 h 11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15" h="115">
                <a:moveTo>
                  <a:pt x="114" y="98"/>
                </a:moveTo>
                <a:cubicBezTo>
                  <a:pt x="94" y="78"/>
                  <a:pt x="94" y="78"/>
                  <a:pt x="94" y="78"/>
                </a:cubicBezTo>
                <a:cubicBezTo>
                  <a:pt x="99" y="70"/>
                  <a:pt x="102" y="60"/>
                  <a:pt x="102" y="50"/>
                </a:cubicBezTo>
                <a:cubicBezTo>
                  <a:pt x="102" y="22"/>
                  <a:pt x="79" y="0"/>
                  <a:pt x="51" y="0"/>
                </a:cubicBezTo>
                <a:cubicBezTo>
                  <a:pt x="23" y="0"/>
                  <a:pt x="0" y="22"/>
                  <a:pt x="0" y="50"/>
                </a:cubicBezTo>
                <a:cubicBezTo>
                  <a:pt x="0" y="78"/>
                  <a:pt x="23" y="101"/>
                  <a:pt x="51" y="101"/>
                </a:cubicBezTo>
                <a:cubicBezTo>
                  <a:pt x="61" y="101"/>
                  <a:pt x="71" y="98"/>
                  <a:pt x="78" y="93"/>
                </a:cubicBezTo>
                <a:cubicBezTo>
                  <a:pt x="98" y="113"/>
                  <a:pt x="98" y="113"/>
                  <a:pt x="98" y="113"/>
                </a:cubicBezTo>
                <a:cubicBezTo>
                  <a:pt x="100" y="115"/>
                  <a:pt x="102" y="115"/>
                  <a:pt x="104" y="113"/>
                </a:cubicBezTo>
                <a:cubicBezTo>
                  <a:pt x="114" y="103"/>
                  <a:pt x="114" y="103"/>
                  <a:pt x="114" y="103"/>
                </a:cubicBezTo>
                <a:cubicBezTo>
                  <a:pt x="115" y="101"/>
                  <a:pt x="115" y="99"/>
                  <a:pt x="114" y="98"/>
                </a:cubicBezTo>
                <a:close/>
                <a:moveTo>
                  <a:pt x="51" y="87"/>
                </a:moveTo>
                <a:cubicBezTo>
                  <a:pt x="31" y="87"/>
                  <a:pt x="15" y="70"/>
                  <a:pt x="15" y="50"/>
                </a:cubicBezTo>
                <a:cubicBezTo>
                  <a:pt x="15" y="30"/>
                  <a:pt x="31" y="14"/>
                  <a:pt x="51" y="14"/>
                </a:cubicBezTo>
                <a:cubicBezTo>
                  <a:pt x="71" y="14"/>
                  <a:pt x="87" y="30"/>
                  <a:pt x="87" y="50"/>
                </a:cubicBezTo>
                <a:cubicBezTo>
                  <a:pt x="87" y="70"/>
                  <a:pt x="71" y="87"/>
                  <a:pt x="51" y="87"/>
                </a:cubicBezTo>
                <a:close/>
              </a:path>
            </a:pathLst>
          </a:custGeom>
          <a:solidFill>
            <a:srgbClr val="0E80C9"/>
          </a:solidFill>
          <a:ln>
            <a:noFill/>
          </a:ln>
        </p:spPr>
        <p:txBody>
          <a:bodyPr/>
          <a:lstStyle/>
          <a:p>
            <a:pPr marL="0" marR="0" lvl="0" indent="0" algn="l" defTabSz="1828434" rtl="0" eaLnBrk="1" fontAlgn="auto" latinLnBrk="0" hangingPunct="1">
              <a:lnSpc>
                <a:spcPct val="100000"/>
              </a:lnSpc>
              <a:spcBef>
                <a:spcPts val="0"/>
              </a:spcBef>
              <a:spcAft>
                <a:spcPts val="0"/>
              </a:spcAft>
              <a:buClrTx/>
              <a:buSzTx/>
              <a:buFontTx/>
              <a:buNone/>
              <a:tabLst/>
              <a:defRPr/>
            </a:pPr>
            <a:endParaRPr kumimoji="0" lang="en-US" sz="3600" b="0" i="0" u="none" strike="noStrike" kern="1200" cap="none" spc="0" normalizeH="0" baseline="0" noProof="0">
              <a:ln>
                <a:noFill/>
              </a:ln>
              <a:solidFill>
                <a:srgbClr val="737572"/>
              </a:solidFill>
              <a:effectLst/>
              <a:uLnTx/>
              <a:uFillTx/>
              <a:latin typeface="Century Gothic" panose="020F0302020204030204"/>
              <a:ea typeface="+mn-ea"/>
              <a:cs typeface="+mn-cs"/>
            </a:endParaRPr>
          </a:p>
        </p:txBody>
      </p:sp>
    </p:spTree>
    <p:extLst>
      <p:ext uri="{BB962C8B-B14F-4D97-AF65-F5344CB8AC3E}">
        <p14:creationId xmlns:p14="http://schemas.microsoft.com/office/powerpoint/2010/main" val="9928020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7B898C6-D2AC-431A-BE85-156BA72C80B8}"/>
              </a:ext>
            </a:extLst>
          </p:cNvPr>
          <p:cNvSpPr>
            <a:spLocks noGrp="1"/>
          </p:cNvSpPr>
          <p:nvPr>
            <p:ph type="body" sz="quarter" idx="10"/>
          </p:nvPr>
        </p:nvSpPr>
        <p:spPr/>
        <p:txBody>
          <a:bodyPr/>
          <a:lstStyle/>
          <a:p>
            <a:r>
              <a:rPr lang="en-US" dirty="0"/>
              <a:t>Step 2 Example continued</a:t>
            </a:r>
          </a:p>
        </p:txBody>
      </p:sp>
      <p:sp>
        <p:nvSpPr>
          <p:cNvPr id="3" name="Text Placeholder 2">
            <a:extLst>
              <a:ext uri="{FF2B5EF4-FFF2-40B4-BE49-F238E27FC236}">
                <a16:creationId xmlns:a16="http://schemas.microsoft.com/office/drawing/2014/main" id="{70BF68F3-287F-475A-866B-1977F6E9ED77}"/>
              </a:ext>
            </a:extLst>
          </p:cNvPr>
          <p:cNvSpPr>
            <a:spLocks noGrp="1"/>
          </p:cNvSpPr>
          <p:nvPr>
            <p:ph type="body" sz="quarter" idx="11"/>
          </p:nvPr>
        </p:nvSpPr>
        <p:spPr>
          <a:xfrm>
            <a:off x="2170793" y="2042458"/>
            <a:ext cx="20036064" cy="8096623"/>
          </a:xfrm>
        </p:spPr>
        <p:txBody>
          <a:bodyPr>
            <a:normAutofit/>
          </a:bodyPr>
          <a:lstStyle/>
          <a:p>
            <a:pPr marL="0" indent="0" algn="just">
              <a:spcBef>
                <a:spcPts val="0"/>
              </a:spcBef>
              <a:spcAft>
                <a:spcPts val="0"/>
              </a:spcAft>
              <a:buNone/>
            </a:pPr>
            <a:r>
              <a:rPr lang="en-US" sz="6000" dirty="0"/>
              <a:t>Contract would be partially combined and a part separated.</a:t>
            </a:r>
          </a:p>
          <a:p>
            <a:pPr algn="just">
              <a:spcBef>
                <a:spcPts val="0"/>
              </a:spcBef>
              <a:spcAft>
                <a:spcPts val="0"/>
              </a:spcAft>
            </a:pPr>
            <a:r>
              <a:rPr lang="en-US" dirty="0"/>
              <a:t> </a:t>
            </a:r>
          </a:p>
          <a:p>
            <a:pPr algn="just">
              <a:spcBef>
                <a:spcPts val="0"/>
              </a:spcBef>
              <a:spcAft>
                <a:spcPts val="0"/>
              </a:spcAft>
            </a:pPr>
            <a:endParaRPr lang="en-US" sz="6000" dirty="0"/>
          </a:p>
        </p:txBody>
      </p:sp>
      <p:sp>
        <p:nvSpPr>
          <p:cNvPr id="6" name="Freeform 118">
            <a:extLst>
              <a:ext uri="{FF2B5EF4-FFF2-40B4-BE49-F238E27FC236}">
                <a16:creationId xmlns:a16="http://schemas.microsoft.com/office/drawing/2014/main" id="{C6FA2AE0-F0AB-48F1-A1A1-8261DE5DCB86}"/>
              </a:ext>
            </a:extLst>
          </p:cNvPr>
          <p:cNvSpPr>
            <a:spLocks noChangeArrowheads="1"/>
          </p:cNvSpPr>
          <p:nvPr/>
        </p:nvSpPr>
        <p:spPr bwMode="auto">
          <a:xfrm>
            <a:off x="1256393" y="1942726"/>
            <a:ext cx="914400" cy="914400"/>
          </a:xfrm>
          <a:custGeom>
            <a:avLst/>
            <a:gdLst>
              <a:gd name="T0" fmla="*/ 38763987 w 602"/>
              <a:gd name="T1" fmla="*/ 78441997 h 602"/>
              <a:gd name="T2" fmla="*/ 38763987 w 602"/>
              <a:gd name="T3" fmla="*/ 78441997 h 602"/>
              <a:gd name="T4" fmla="*/ 0 w 602"/>
              <a:gd name="T5" fmla="*/ 38763987 h 602"/>
              <a:gd name="T6" fmla="*/ 38763987 w 602"/>
              <a:gd name="T7" fmla="*/ 0 h 602"/>
              <a:gd name="T8" fmla="*/ 78441997 w 602"/>
              <a:gd name="T9" fmla="*/ 38763987 h 602"/>
              <a:gd name="T10" fmla="*/ 38763987 w 602"/>
              <a:gd name="T11" fmla="*/ 78441997 h 602"/>
              <a:gd name="T12" fmla="*/ 38763987 w 602"/>
              <a:gd name="T13" fmla="*/ 7439717 h 602"/>
              <a:gd name="T14" fmla="*/ 38763987 w 602"/>
              <a:gd name="T15" fmla="*/ 7439717 h 602"/>
              <a:gd name="T16" fmla="*/ 7439717 w 602"/>
              <a:gd name="T17" fmla="*/ 38763987 h 602"/>
              <a:gd name="T18" fmla="*/ 38763987 w 602"/>
              <a:gd name="T19" fmla="*/ 71002280 h 602"/>
              <a:gd name="T20" fmla="*/ 71002280 w 602"/>
              <a:gd name="T21" fmla="*/ 38763987 h 602"/>
              <a:gd name="T22" fmla="*/ 38763987 w 602"/>
              <a:gd name="T23" fmla="*/ 7439717 h 602"/>
              <a:gd name="T24" fmla="*/ 56253627 w 602"/>
              <a:gd name="T25" fmla="*/ 31455051 h 602"/>
              <a:gd name="T26" fmla="*/ 56253627 w 602"/>
              <a:gd name="T27" fmla="*/ 31455051 h 602"/>
              <a:gd name="T28" fmla="*/ 36937024 w 602"/>
              <a:gd name="T29" fmla="*/ 51685677 h 602"/>
              <a:gd name="T30" fmla="*/ 36937024 w 602"/>
              <a:gd name="T31" fmla="*/ 51685677 h 602"/>
              <a:gd name="T32" fmla="*/ 34196037 w 602"/>
              <a:gd name="T33" fmla="*/ 52598978 h 602"/>
              <a:gd name="T34" fmla="*/ 31324631 w 602"/>
              <a:gd name="T35" fmla="*/ 51685677 h 602"/>
              <a:gd name="T36" fmla="*/ 31324631 w 602"/>
              <a:gd name="T37" fmla="*/ 51685677 h 602"/>
              <a:gd name="T38" fmla="*/ 20361046 w 602"/>
              <a:gd name="T39" fmla="*/ 40591311 h 602"/>
              <a:gd name="T40" fmla="*/ 20361046 w 602"/>
              <a:gd name="T41" fmla="*/ 40591311 h 602"/>
              <a:gd name="T42" fmla="*/ 19447384 w 602"/>
              <a:gd name="T43" fmla="*/ 37850325 h 602"/>
              <a:gd name="T44" fmla="*/ 23102033 w 602"/>
              <a:gd name="T45" fmla="*/ 34196037 h 602"/>
              <a:gd name="T46" fmla="*/ 25842658 w 602"/>
              <a:gd name="T47" fmla="*/ 35109700 h 602"/>
              <a:gd name="T48" fmla="*/ 25842658 w 602"/>
              <a:gd name="T49" fmla="*/ 35109700 h 602"/>
              <a:gd name="T50" fmla="*/ 34196037 w 602"/>
              <a:gd name="T51" fmla="*/ 43462718 h 602"/>
              <a:gd name="T52" fmla="*/ 51685677 w 602"/>
              <a:gd name="T53" fmla="*/ 26756320 h 602"/>
              <a:gd name="T54" fmla="*/ 51685677 w 602"/>
              <a:gd name="T55" fmla="*/ 26756320 h 602"/>
              <a:gd name="T56" fmla="*/ 53512640 w 602"/>
              <a:gd name="T57" fmla="*/ 25842658 h 602"/>
              <a:gd name="T58" fmla="*/ 57167289 w 602"/>
              <a:gd name="T59" fmla="*/ 29497307 h 602"/>
              <a:gd name="T60" fmla="*/ 56253627 w 602"/>
              <a:gd name="T61" fmla="*/ 31455051 h 602"/>
              <a:gd name="T62" fmla="*/ 56253627 w 602"/>
              <a:gd name="T63" fmla="*/ 25842658 h 602"/>
              <a:gd name="T64" fmla="*/ 56253627 w 602"/>
              <a:gd name="T65" fmla="*/ 25842658 h 602"/>
              <a:gd name="T66" fmla="*/ 25842658 w 602"/>
              <a:gd name="T67" fmla="*/ 56253627 h 602"/>
              <a:gd name="T68" fmla="*/ 25842658 w 602"/>
              <a:gd name="T69" fmla="*/ 56253627 h 602"/>
              <a:gd name="T70" fmla="*/ 52598978 w 602"/>
              <a:gd name="T71" fmla="*/ 56253627 h 602"/>
              <a:gd name="T72" fmla="*/ 52598978 w 602"/>
              <a:gd name="T73" fmla="*/ 56253627 h 602"/>
              <a:gd name="T74" fmla="*/ 56253627 w 602"/>
              <a:gd name="T75" fmla="*/ 52598978 h 602"/>
              <a:gd name="T76" fmla="*/ 56253627 w 602"/>
              <a:gd name="T77" fmla="*/ 52598978 h 60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602" h="602">
                <a:moveTo>
                  <a:pt x="297" y="601"/>
                </a:moveTo>
                <a:lnTo>
                  <a:pt x="297" y="601"/>
                </a:lnTo>
                <a:cubicBezTo>
                  <a:pt x="135" y="601"/>
                  <a:pt x="0" y="467"/>
                  <a:pt x="0" y="297"/>
                </a:cubicBezTo>
                <a:cubicBezTo>
                  <a:pt x="0" y="135"/>
                  <a:pt x="135" y="0"/>
                  <a:pt x="297" y="0"/>
                </a:cubicBezTo>
                <a:cubicBezTo>
                  <a:pt x="467" y="0"/>
                  <a:pt x="601" y="135"/>
                  <a:pt x="601" y="297"/>
                </a:cubicBezTo>
                <a:cubicBezTo>
                  <a:pt x="601" y="467"/>
                  <a:pt x="467" y="601"/>
                  <a:pt x="297" y="601"/>
                </a:cubicBezTo>
                <a:close/>
                <a:moveTo>
                  <a:pt x="297" y="57"/>
                </a:moveTo>
                <a:lnTo>
                  <a:pt x="297" y="57"/>
                </a:lnTo>
                <a:cubicBezTo>
                  <a:pt x="163" y="57"/>
                  <a:pt x="57" y="163"/>
                  <a:pt x="57" y="297"/>
                </a:cubicBezTo>
                <a:cubicBezTo>
                  <a:pt x="57" y="431"/>
                  <a:pt x="163" y="544"/>
                  <a:pt x="297" y="544"/>
                </a:cubicBezTo>
                <a:cubicBezTo>
                  <a:pt x="431" y="544"/>
                  <a:pt x="544" y="431"/>
                  <a:pt x="544" y="297"/>
                </a:cubicBezTo>
                <a:cubicBezTo>
                  <a:pt x="544" y="163"/>
                  <a:pt x="431" y="57"/>
                  <a:pt x="297" y="57"/>
                </a:cubicBezTo>
                <a:close/>
                <a:moveTo>
                  <a:pt x="431" y="241"/>
                </a:moveTo>
                <a:lnTo>
                  <a:pt x="431" y="241"/>
                </a:lnTo>
                <a:cubicBezTo>
                  <a:pt x="283" y="396"/>
                  <a:pt x="283" y="396"/>
                  <a:pt x="283" y="396"/>
                </a:cubicBezTo>
                <a:cubicBezTo>
                  <a:pt x="276" y="403"/>
                  <a:pt x="269" y="403"/>
                  <a:pt x="262" y="403"/>
                </a:cubicBezTo>
                <a:cubicBezTo>
                  <a:pt x="255" y="403"/>
                  <a:pt x="248" y="403"/>
                  <a:pt x="240" y="396"/>
                </a:cubicBezTo>
                <a:cubicBezTo>
                  <a:pt x="156" y="311"/>
                  <a:pt x="156" y="311"/>
                  <a:pt x="156" y="311"/>
                </a:cubicBezTo>
                <a:cubicBezTo>
                  <a:pt x="149" y="304"/>
                  <a:pt x="149" y="297"/>
                  <a:pt x="149" y="290"/>
                </a:cubicBezTo>
                <a:cubicBezTo>
                  <a:pt x="149" y="276"/>
                  <a:pt x="163" y="262"/>
                  <a:pt x="177" y="262"/>
                </a:cubicBezTo>
                <a:cubicBezTo>
                  <a:pt x="184" y="262"/>
                  <a:pt x="191" y="262"/>
                  <a:pt x="198" y="269"/>
                </a:cubicBezTo>
                <a:cubicBezTo>
                  <a:pt x="262" y="333"/>
                  <a:pt x="262" y="333"/>
                  <a:pt x="262" y="333"/>
                </a:cubicBezTo>
                <a:cubicBezTo>
                  <a:pt x="396" y="205"/>
                  <a:pt x="396" y="205"/>
                  <a:pt x="396" y="205"/>
                </a:cubicBezTo>
                <a:cubicBezTo>
                  <a:pt x="396" y="198"/>
                  <a:pt x="403" y="198"/>
                  <a:pt x="410" y="198"/>
                </a:cubicBezTo>
                <a:cubicBezTo>
                  <a:pt x="431" y="198"/>
                  <a:pt x="438" y="205"/>
                  <a:pt x="438" y="226"/>
                </a:cubicBezTo>
                <a:cubicBezTo>
                  <a:pt x="438" y="234"/>
                  <a:pt x="438" y="241"/>
                  <a:pt x="431" y="241"/>
                </a:cubicBezTo>
                <a:close/>
                <a:moveTo>
                  <a:pt x="431" y="198"/>
                </a:moveTo>
                <a:lnTo>
                  <a:pt x="431" y="198"/>
                </a:lnTo>
                <a:close/>
                <a:moveTo>
                  <a:pt x="198" y="431"/>
                </a:moveTo>
                <a:lnTo>
                  <a:pt x="198" y="431"/>
                </a:lnTo>
                <a:close/>
                <a:moveTo>
                  <a:pt x="403" y="431"/>
                </a:moveTo>
                <a:lnTo>
                  <a:pt x="403" y="431"/>
                </a:lnTo>
                <a:close/>
                <a:moveTo>
                  <a:pt x="431" y="403"/>
                </a:moveTo>
                <a:lnTo>
                  <a:pt x="431" y="403"/>
                </a:lnTo>
                <a:close/>
              </a:path>
            </a:pathLst>
          </a:custGeom>
          <a:solidFill>
            <a:srgbClr val="0E80C9"/>
          </a:solidFill>
          <a:ln>
            <a:noFill/>
          </a:ln>
        </p:spPr>
        <p:txBody>
          <a:bodyPr wrap="none" anchor="ctr"/>
          <a:lstStyle/>
          <a:p>
            <a:pPr marL="0" marR="0" lvl="0" indent="0" algn="l" defTabSz="1828434" rtl="0" eaLnBrk="1" fontAlgn="auto" latinLnBrk="0" hangingPunct="1">
              <a:lnSpc>
                <a:spcPct val="100000"/>
              </a:lnSpc>
              <a:spcBef>
                <a:spcPts val="0"/>
              </a:spcBef>
              <a:spcAft>
                <a:spcPts val="0"/>
              </a:spcAft>
              <a:buClrTx/>
              <a:buSzTx/>
              <a:buFontTx/>
              <a:buNone/>
              <a:tabLst/>
              <a:defRPr/>
            </a:pPr>
            <a:endParaRPr kumimoji="0" lang="en-US" sz="3600" b="0" i="0" u="none" strike="noStrike" kern="1200" cap="none" spc="0" normalizeH="0" baseline="0" noProof="0">
              <a:ln>
                <a:noFill/>
              </a:ln>
              <a:solidFill>
                <a:srgbClr val="737572"/>
              </a:solidFill>
              <a:effectLst/>
              <a:uLnTx/>
              <a:uFillTx/>
              <a:latin typeface="Century Gothic" panose="020F0302020204030204"/>
              <a:ea typeface="+mn-ea"/>
              <a:cs typeface="+mn-cs"/>
            </a:endParaRPr>
          </a:p>
        </p:txBody>
      </p:sp>
      <p:graphicFrame>
        <p:nvGraphicFramePr>
          <p:cNvPr id="4" name="Diagram 3">
            <a:extLst>
              <a:ext uri="{FF2B5EF4-FFF2-40B4-BE49-F238E27FC236}">
                <a16:creationId xmlns:a16="http://schemas.microsoft.com/office/drawing/2014/main" id="{F603EAB0-2721-4924-8E11-852A16D86398}"/>
              </a:ext>
            </a:extLst>
          </p:cNvPr>
          <p:cNvGraphicFramePr/>
          <p:nvPr>
            <p:extLst>
              <p:ext uri="{D42A27DB-BD31-4B8C-83A1-F6EECF244321}">
                <p14:modId xmlns:p14="http://schemas.microsoft.com/office/powerpoint/2010/main" val="1885152458"/>
              </p:ext>
            </p:extLst>
          </p:nvPr>
        </p:nvGraphicFramePr>
        <p:xfrm>
          <a:off x="-874035" y="3671792"/>
          <a:ext cx="14897410" cy="9601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Diagram 4">
            <a:extLst>
              <a:ext uri="{FF2B5EF4-FFF2-40B4-BE49-F238E27FC236}">
                <a16:creationId xmlns:a16="http://schemas.microsoft.com/office/drawing/2014/main" id="{351F2FAC-D9DD-471F-9D23-52468BC47C23}"/>
              </a:ext>
            </a:extLst>
          </p:cNvPr>
          <p:cNvGraphicFramePr/>
          <p:nvPr>
            <p:extLst>
              <p:ext uri="{D42A27DB-BD31-4B8C-83A1-F6EECF244321}">
                <p14:modId xmlns:p14="http://schemas.microsoft.com/office/powerpoint/2010/main" val="541292052"/>
              </p:ext>
            </p:extLst>
          </p:nvPr>
        </p:nvGraphicFramePr>
        <p:xfrm>
          <a:off x="9149746" y="3514442"/>
          <a:ext cx="14895576" cy="96012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1963927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4">
                                            <p:graphicEl>
                                              <a:dgm id="{996626BF-7F9C-4733-A0D3-BAEB4A37F2F6}"/>
                                            </p:graphicEl>
                                          </p:spTgt>
                                        </p:tgtEl>
                                        <p:attrNameLst>
                                          <p:attrName>style.visibility</p:attrName>
                                        </p:attrNameLst>
                                      </p:cBhvr>
                                      <p:to>
                                        <p:strVal val="visible"/>
                                      </p:to>
                                    </p:set>
                                    <p:animEffect transition="in" filter="circle(in)">
                                      <p:cBhvr>
                                        <p:cTn id="17" dur="2000"/>
                                        <p:tgtEl>
                                          <p:spTgt spid="4">
                                            <p:graphicEl>
                                              <a:dgm id="{996626BF-7F9C-4733-A0D3-BAEB4A37F2F6}"/>
                                            </p:graphicEl>
                                          </p:spTgt>
                                        </p:tgtEl>
                                      </p:cBhvr>
                                    </p:animEffect>
                                  </p:childTnLst>
                                </p:cTn>
                              </p:par>
                              <p:par>
                                <p:cTn id="18" presetID="6" presetClass="entr" presetSubtype="16" fill="hold" grpId="0" nodeType="withEffect">
                                  <p:stCondLst>
                                    <p:cond delay="0"/>
                                  </p:stCondLst>
                                  <p:childTnLst>
                                    <p:set>
                                      <p:cBhvr>
                                        <p:cTn id="19" dur="1" fill="hold">
                                          <p:stCondLst>
                                            <p:cond delay="0"/>
                                          </p:stCondLst>
                                        </p:cTn>
                                        <p:tgtEl>
                                          <p:spTgt spid="4">
                                            <p:graphicEl>
                                              <a:dgm id="{E84ACAF2-E632-43B9-9144-772BE3DF3BFF}"/>
                                            </p:graphicEl>
                                          </p:spTgt>
                                        </p:tgtEl>
                                        <p:attrNameLst>
                                          <p:attrName>style.visibility</p:attrName>
                                        </p:attrNameLst>
                                      </p:cBhvr>
                                      <p:to>
                                        <p:strVal val="visible"/>
                                      </p:to>
                                    </p:set>
                                    <p:animEffect transition="in" filter="circle(in)">
                                      <p:cBhvr>
                                        <p:cTn id="20" dur="2000"/>
                                        <p:tgtEl>
                                          <p:spTgt spid="4">
                                            <p:graphicEl>
                                              <a:dgm id="{E84ACAF2-E632-43B9-9144-772BE3DF3BFF}"/>
                                            </p:graphicEl>
                                          </p:spTgt>
                                        </p:tgtEl>
                                      </p:cBhvr>
                                    </p:animEffect>
                                  </p:childTnLst>
                                </p:cTn>
                              </p:par>
                              <p:par>
                                <p:cTn id="21" presetID="6" presetClass="entr" presetSubtype="16" fill="hold" grpId="0" nodeType="withEffect">
                                  <p:stCondLst>
                                    <p:cond delay="0"/>
                                  </p:stCondLst>
                                  <p:childTnLst>
                                    <p:set>
                                      <p:cBhvr>
                                        <p:cTn id="22" dur="1" fill="hold">
                                          <p:stCondLst>
                                            <p:cond delay="0"/>
                                          </p:stCondLst>
                                        </p:cTn>
                                        <p:tgtEl>
                                          <p:spTgt spid="4">
                                            <p:graphicEl>
                                              <a:dgm id="{54A351A1-727F-4E2B-B01A-B3849826A776}"/>
                                            </p:graphicEl>
                                          </p:spTgt>
                                        </p:tgtEl>
                                        <p:attrNameLst>
                                          <p:attrName>style.visibility</p:attrName>
                                        </p:attrNameLst>
                                      </p:cBhvr>
                                      <p:to>
                                        <p:strVal val="visible"/>
                                      </p:to>
                                    </p:set>
                                    <p:animEffect transition="in" filter="circle(in)">
                                      <p:cBhvr>
                                        <p:cTn id="23" dur="2000"/>
                                        <p:tgtEl>
                                          <p:spTgt spid="4">
                                            <p:graphicEl>
                                              <a:dgm id="{54A351A1-727F-4E2B-B01A-B3849826A776}"/>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4">
                                            <p:graphicEl>
                                              <a:dgm id="{038AF2A1-F04E-468E-ADB7-DA899B5F12ED}"/>
                                            </p:graphicEl>
                                          </p:spTgt>
                                        </p:tgtEl>
                                        <p:attrNameLst>
                                          <p:attrName>style.visibility</p:attrName>
                                        </p:attrNameLst>
                                      </p:cBhvr>
                                      <p:to>
                                        <p:strVal val="visible"/>
                                      </p:to>
                                    </p:set>
                                    <p:animEffect transition="in" filter="circle(in)">
                                      <p:cBhvr>
                                        <p:cTn id="28" dur="2000"/>
                                        <p:tgtEl>
                                          <p:spTgt spid="4">
                                            <p:graphicEl>
                                              <a:dgm id="{038AF2A1-F04E-468E-ADB7-DA899B5F12ED}"/>
                                            </p:graphicEl>
                                          </p:spTgt>
                                        </p:tgtEl>
                                      </p:cBhvr>
                                    </p:animEffect>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grpId="0" nodeType="clickEffect">
                                  <p:stCondLst>
                                    <p:cond delay="0"/>
                                  </p:stCondLst>
                                  <p:childTnLst>
                                    <p:set>
                                      <p:cBhvr>
                                        <p:cTn id="32" dur="1" fill="hold">
                                          <p:stCondLst>
                                            <p:cond delay="0"/>
                                          </p:stCondLst>
                                        </p:cTn>
                                        <p:tgtEl>
                                          <p:spTgt spid="4">
                                            <p:graphicEl>
                                              <a:dgm id="{7DE17620-3856-43B8-AAD0-F64B7F35E9DF}"/>
                                            </p:graphicEl>
                                          </p:spTgt>
                                        </p:tgtEl>
                                        <p:attrNameLst>
                                          <p:attrName>style.visibility</p:attrName>
                                        </p:attrNameLst>
                                      </p:cBhvr>
                                      <p:to>
                                        <p:strVal val="visible"/>
                                      </p:to>
                                    </p:set>
                                    <p:animEffect transition="in" filter="circle(in)">
                                      <p:cBhvr>
                                        <p:cTn id="33" dur="2000"/>
                                        <p:tgtEl>
                                          <p:spTgt spid="4">
                                            <p:graphicEl>
                                              <a:dgm id="{7DE17620-3856-43B8-AAD0-F64B7F35E9DF}"/>
                                            </p:graphicEl>
                                          </p:spTgt>
                                        </p:tgtEl>
                                      </p:cBhvr>
                                    </p:animEffect>
                                  </p:childTnLst>
                                </p:cTn>
                              </p:par>
                            </p:childTnLst>
                          </p:cTn>
                        </p:par>
                      </p:childTnLst>
                    </p:cTn>
                  </p:par>
                  <p:par>
                    <p:cTn id="34" fill="hold">
                      <p:stCondLst>
                        <p:cond delay="indefinite"/>
                      </p:stCondLst>
                      <p:childTnLst>
                        <p:par>
                          <p:cTn id="35" fill="hold">
                            <p:stCondLst>
                              <p:cond delay="0"/>
                            </p:stCondLst>
                            <p:childTnLst>
                              <p:par>
                                <p:cTn id="36" presetID="6" presetClass="entr" presetSubtype="16" fill="hold" grpId="0" nodeType="clickEffect">
                                  <p:stCondLst>
                                    <p:cond delay="0"/>
                                  </p:stCondLst>
                                  <p:childTnLst>
                                    <p:set>
                                      <p:cBhvr>
                                        <p:cTn id="37" dur="1" fill="hold">
                                          <p:stCondLst>
                                            <p:cond delay="0"/>
                                          </p:stCondLst>
                                        </p:cTn>
                                        <p:tgtEl>
                                          <p:spTgt spid="4">
                                            <p:graphicEl>
                                              <a:dgm id="{EEA18036-1B73-4D62-9598-44C40DA4BB2E}"/>
                                            </p:graphicEl>
                                          </p:spTgt>
                                        </p:tgtEl>
                                        <p:attrNameLst>
                                          <p:attrName>style.visibility</p:attrName>
                                        </p:attrNameLst>
                                      </p:cBhvr>
                                      <p:to>
                                        <p:strVal val="visible"/>
                                      </p:to>
                                    </p:set>
                                    <p:animEffect transition="in" filter="circle(in)">
                                      <p:cBhvr>
                                        <p:cTn id="38" dur="2000"/>
                                        <p:tgtEl>
                                          <p:spTgt spid="4">
                                            <p:graphicEl>
                                              <a:dgm id="{EEA18036-1B73-4D62-9598-44C40DA4BB2E}"/>
                                            </p:graphicEl>
                                          </p:spTgt>
                                        </p:tgtEl>
                                      </p:cBhvr>
                                    </p:animEffect>
                                  </p:childTnLst>
                                </p:cTn>
                              </p:par>
                            </p:childTnLst>
                          </p:cTn>
                        </p:par>
                      </p:childTnLst>
                    </p:cTn>
                  </p:par>
                  <p:par>
                    <p:cTn id="39" fill="hold">
                      <p:stCondLst>
                        <p:cond delay="indefinite"/>
                      </p:stCondLst>
                      <p:childTnLst>
                        <p:par>
                          <p:cTn id="40" fill="hold">
                            <p:stCondLst>
                              <p:cond delay="0"/>
                            </p:stCondLst>
                            <p:childTnLst>
                              <p:par>
                                <p:cTn id="41" presetID="6" presetClass="entr" presetSubtype="16" fill="hold" grpId="0" nodeType="clickEffect">
                                  <p:stCondLst>
                                    <p:cond delay="0"/>
                                  </p:stCondLst>
                                  <p:childTnLst>
                                    <p:set>
                                      <p:cBhvr>
                                        <p:cTn id="42" dur="1" fill="hold">
                                          <p:stCondLst>
                                            <p:cond delay="0"/>
                                          </p:stCondLst>
                                        </p:cTn>
                                        <p:tgtEl>
                                          <p:spTgt spid="4">
                                            <p:graphicEl>
                                              <a:dgm id="{E0BB73E9-9E12-4E63-9D2B-F9DD0CD5B97E}"/>
                                            </p:graphicEl>
                                          </p:spTgt>
                                        </p:tgtEl>
                                        <p:attrNameLst>
                                          <p:attrName>style.visibility</p:attrName>
                                        </p:attrNameLst>
                                      </p:cBhvr>
                                      <p:to>
                                        <p:strVal val="visible"/>
                                      </p:to>
                                    </p:set>
                                    <p:animEffect transition="in" filter="circle(in)">
                                      <p:cBhvr>
                                        <p:cTn id="43" dur="2000"/>
                                        <p:tgtEl>
                                          <p:spTgt spid="4">
                                            <p:graphicEl>
                                              <a:dgm id="{E0BB73E9-9E12-4E63-9D2B-F9DD0CD5B97E}"/>
                                            </p:graphicEl>
                                          </p:spTgt>
                                        </p:tgtEl>
                                      </p:cBhvr>
                                    </p:animEffect>
                                  </p:childTnLst>
                                </p:cTn>
                              </p:par>
                            </p:childTnLst>
                          </p:cTn>
                        </p:par>
                      </p:childTnLst>
                    </p:cTn>
                  </p:par>
                  <p:par>
                    <p:cTn id="44" fill="hold">
                      <p:stCondLst>
                        <p:cond delay="indefinite"/>
                      </p:stCondLst>
                      <p:childTnLst>
                        <p:par>
                          <p:cTn id="45" fill="hold">
                            <p:stCondLst>
                              <p:cond delay="0"/>
                            </p:stCondLst>
                            <p:childTnLst>
                              <p:par>
                                <p:cTn id="46" presetID="6" presetClass="entr" presetSubtype="16" fill="hold" grpId="0" nodeType="clickEffect">
                                  <p:stCondLst>
                                    <p:cond delay="0"/>
                                  </p:stCondLst>
                                  <p:childTnLst>
                                    <p:set>
                                      <p:cBhvr>
                                        <p:cTn id="47" dur="1" fill="hold">
                                          <p:stCondLst>
                                            <p:cond delay="0"/>
                                          </p:stCondLst>
                                        </p:cTn>
                                        <p:tgtEl>
                                          <p:spTgt spid="5">
                                            <p:graphicEl>
                                              <a:dgm id="{EF694423-D9C2-453F-8288-774F608EFD16}"/>
                                            </p:graphicEl>
                                          </p:spTgt>
                                        </p:tgtEl>
                                        <p:attrNameLst>
                                          <p:attrName>style.visibility</p:attrName>
                                        </p:attrNameLst>
                                      </p:cBhvr>
                                      <p:to>
                                        <p:strVal val="visible"/>
                                      </p:to>
                                    </p:set>
                                    <p:animEffect transition="in" filter="circle(in)">
                                      <p:cBhvr>
                                        <p:cTn id="48" dur="2000"/>
                                        <p:tgtEl>
                                          <p:spTgt spid="5">
                                            <p:graphicEl>
                                              <a:dgm id="{EF694423-D9C2-453F-8288-774F608EFD16}"/>
                                            </p:graphicEl>
                                          </p:spTgt>
                                        </p:tgtEl>
                                      </p:cBhvr>
                                    </p:animEffect>
                                  </p:childTnLst>
                                </p:cTn>
                              </p:par>
                              <p:par>
                                <p:cTn id="49" presetID="6" presetClass="entr" presetSubtype="16" fill="hold" grpId="0" nodeType="withEffect">
                                  <p:stCondLst>
                                    <p:cond delay="0"/>
                                  </p:stCondLst>
                                  <p:childTnLst>
                                    <p:set>
                                      <p:cBhvr>
                                        <p:cTn id="50" dur="1" fill="hold">
                                          <p:stCondLst>
                                            <p:cond delay="0"/>
                                          </p:stCondLst>
                                        </p:cTn>
                                        <p:tgtEl>
                                          <p:spTgt spid="5">
                                            <p:graphicEl>
                                              <a:dgm id="{EAC1FC44-FC39-43C1-A45F-DAB5DF678B69}"/>
                                            </p:graphicEl>
                                          </p:spTgt>
                                        </p:tgtEl>
                                        <p:attrNameLst>
                                          <p:attrName>style.visibility</p:attrName>
                                        </p:attrNameLst>
                                      </p:cBhvr>
                                      <p:to>
                                        <p:strVal val="visible"/>
                                      </p:to>
                                    </p:set>
                                    <p:animEffect transition="in" filter="circle(in)">
                                      <p:cBhvr>
                                        <p:cTn id="51" dur="2000"/>
                                        <p:tgtEl>
                                          <p:spTgt spid="5">
                                            <p:graphicEl>
                                              <a:dgm id="{EAC1FC44-FC39-43C1-A45F-DAB5DF678B69}"/>
                                            </p:graphicEl>
                                          </p:spTgt>
                                        </p:tgtEl>
                                      </p:cBhvr>
                                    </p:animEffect>
                                  </p:childTnLst>
                                </p:cTn>
                              </p:par>
                              <p:par>
                                <p:cTn id="52" presetID="6" presetClass="entr" presetSubtype="16" fill="hold" grpId="0" nodeType="withEffect">
                                  <p:stCondLst>
                                    <p:cond delay="0"/>
                                  </p:stCondLst>
                                  <p:childTnLst>
                                    <p:set>
                                      <p:cBhvr>
                                        <p:cTn id="53" dur="1" fill="hold">
                                          <p:stCondLst>
                                            <p:cond delay="0"/>
                                          </p:stCondLst>
                                        </p:cTn>
                                        <p:tgtEl>
                                          <p:spTgt spid="5">
                                            <p:graphicEl>
                                              <a:dgm id="{301D1111-E5AE-4440-B94A-C584B21BCDFA}"/>
                                            </p:graphicEl>
                                          </p:spTgt>
                                        </p:tgtEl>
                                        <p:attrNameLst>
                                          <p:attrName>style.visibility</p:attrName>
                                        </p:attrNameLst>
                                      </p:cBhvr>
                                      <p:to>
                                        <p:strVal val="visible"/>
                                      </p:to>
                                    </p:set>
                                    <p:animEffect transition="in" filter="circle(in)">
                                      <p:cBhvr>
                                        <p:cTn id="54" dur="2000"/>
                                        <p:tgtEl>
                                          <p:spTgt spid="5">
                                            <p:graphicEl>
                                              <a:dgm id="{301D1111-E5AE-4440-B94A-C584B21BCDFA}"/>
                                            </p:graphicEl>
                                          </p:spTgt>
                                        </p:tgtEl>
                                      </p:cBhvr>
                                    </p:animEffect>
                                  </p:childTnLst>
                                </p:cTn>
                              </p:par>
                            </p:childTnLst>
                          </p:cTn>
                        </p:par>
                      </p:childTnLst>
                    </p:cTn>
                  </p:par>
                  <p:par>
                    <p:cTn id="55" fill="hold">
                      <p:stCondLst>
                        <p:cond delay="indefinite"/>
                      </p:stCondLst>
                      <p:childTnLst>
                        <p:par>
                          <p:cTn id="56" fill="hold">
                            <p:stCondLst>
                              <p:cond delay="0"/>
                            </p:stCondLst>
                            <p:childTnLst>
                              <p:par>
                                <p:cTn id="57" presetID="6" presetClass="entr" presetSubtype="16" fill="hold" grpId="0" nodeType="clickEffect">
                                  <p:stCondLst>
                                    <p:cond delay="0"/>
                                  </p:stCondLst>
                                  <p:childTnLst>
                                    <p:set>
                                      <p:cBhvr>
                                        <p:cTn id="58" dur="1" fill="hold">
                                          <p:stCondLst>
                                            <p:cond delay="0"/>
                                          </p:stCondLst>
                                        </p:cTn>
                                        <p:tgtEl>
                                          <p:spTgt spid="5">
                                            <p:graphicEl>
                                              <a:dgm id="{3ED0DAF1-0001-447A-B0D7-8E1E827738DC}"/>
                                            </p:graphicEl>
                                          </p:spTgt>
                                        </p:tgtEl>
                                        <p:attrNameLst>
                                          <p:attrName>style.visibility</p:attrName>
                                        </p:attrNameLst>
                                      </p:cBhvr>
                                      <p:to>
                                        <p:strVal val="visible"/>
                                      </p:to>
                                    </p:set>
                                    <p:animEffect transition="in" filter="circle(in)">
                                      <p:cBhvr>
                                        <p:cTn id="59" dur="2000"/>
                                        <p:tgtEl>
                                          <p:spTgt spid="5">
                                            <p:graphicEl>
                                              <a:dgm id="{3ED0DAF1-0001-447A-B0D7-8E1E827738DC}"/>
                                            </p:graphicEl>
                                          </p:spTgt>
                                        </p:tgtEl>
                                      </p:cBhvr>
                                    </p:animEffect>
                                  </p:childTnLst>
                                </p:cTn>
                              </p:par>
                            </p:childTnLst>
                          </p:cTn>
                        </p:par>
                      </p:childTnLst>
                    </p:cTn>
                  </p:par>
                  <p:par>
                    <p:cTn id="60" fill="hold">
                      <p:stCondLst>
                        <p:cond delay="indefinite"/>
                      </p:stCondLst>
                      <p:childTnLst>
                        <p:par>
                          <p:cTn id="61" fill="hold">
                            <p:stCondLst>
                              <p:cond delay="0"/>
                            </p:stCondLst>
                            <p:childTnLst>
                              <p:par>
                                <p:cTn id="62" presetID="6" presetClass="entr" presetSubtype="16" fill="hold" grpId="0" nodeType="clickEffect">
                                  <p:stCondLst>
                                    <p:cond delay="0"/>
                                  </p:stCondLst>
                                  <p:childTnLst>
                                    <p:set>
                                      <p:cBhvr>
                                        <p:cTn id="63" dur="1" fill="hold">
                                          <p:stCondLst>
                                            <p:cond delay="0"/>
                                          </p:stCondLst>
                                        </p:cTn>
                                        <p:tgtEl>
                                          <p:spTgt spid="5">
                                            <p:graphicEl>
                                              <a:dgm id="{3E13A37D-2083-427D-856E-95FDCFDAD4F4}"/>
                                            </p:graphicEl>
                                          </p:spTgt>
                                        </p:tgtEl>
                                        <p:attrNameLst>
                                          <p:attrName>style.visibility</p:attrName>
                                        </p:attrNameLst>
                                      </p:cBhvr>
                                      <p:to>
                                        <p:strVal val="visible"/>
                                      </p:to>
                                    </p:set>
                                    <p:animEffect transition="in" filter="circle(in)">
                                      <p:cBhvr>
                                        <p:cTn id="64" dur="2000"/>
                                        <p:tgtEl>
                                          <p:spTgt spid="5">
                                            <p:graphicEl>
                                              <a:dgm id="{3E13A37D-2083-427D-856E-95FDCFDAD4F4}"/>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4" grpId="0">
        <p:bldSub>
          <a:bldDgm bld="one"/>
        </p:bldSub>
      </p:bldGraphic>
      <p:bldGraphic spid="5" grpId="0">
        <p:bldSub>
          <a:bldDgm bld="one"/>
        </p:bldSub>
      </p:bldGraphic>
    </p:bldLst>
  </p:timing>
</p:sld>
</file>

<file path=ppt/theme/theme1.xml><?xml version="1.0" encoding="utf-8"?>
<a:theme xmlns:a="http://schemas.openxmlformats.org/drawingml/2006/main" name="Default Theme">
  <a:themeElements>
    <a:clrScheme name="INVP Light">
      <a:dk1>
        <a:srgbClr val="737572"/>
      </a:dk1>
      <a:lt1>
        <a:srgbClr val="FFFFFF"/>
      </a:lt1>
      <a:dk2>
        <a:srgbClr val="445469"/>
      </a:dk2>
      <a:lt2>
        <a:srgbClr val="F6F7FA"/>
      </a:lt2>
      <a:accent1>
        <a:srgbClr val="0D73B2"/>
      </a:accent1>
      <a:accent2>
        <a:srgbClr val="445468"/>
      </a:accent2>
      <a:accent3>
        <a:srgbClr val="33D1AD"/>
      </a:accent3>
      <a:accent4>
        <a:srgbClr val="F19A14"/>
      </a:accent4>
      <a:accent5>
        <a:srgbClr val="91CE55"/>
      </a:accent5>
      <a:accent6>
        <a:srgbClr val="CAC9D0"/>
      </a:accent6>
      <a:hlink>
        <a:srgbClr val="216BA9"/>
      </a:hlink>
      <a:folHlink>
        <a:srgbClr val="1FB18A"/>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DFF7C6D0E418B49B0E7EF9A084800B7" ma:contentTypeVersion="10" ma:contentTypeDescription="Create a new document." ma:contentTypeScope="" ma:versionID="12fb87ce445d3829a0deab4f7b827063">
  <xsd:schema xmlns:xsd="http://www.w3.org/2001/XMLSchema" xmlns:xs="http://www.w3.org/2001/XMLSchema" xmlns:p="http://schemas.microsoft.com/office/2006/metadata/properties" xmlns:ns3="e347d4d5-d7a4-4700-8bf0-841f506204cc" xmlns:ns4="6038c344-52cd-4b72-a9ba-ab4da8727f31" targetNamespace="http://schemas.microsoft.com/office/2006/metadata/properties" ma:root="true" ma:fieldsID="2a6cca78a8939f90f37dc0a573cc3145" ns3:_="" ns4:_="">
    <xsd:import namespace="e347d4d5-d7a4-4700-8bf0-841f506204cc"/>
    <xsd:import namespace="6038c344-52cd-4b72-a9ba-ab4da8727f31"/>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element ref="ns4:MediaServiceDateTaken" minOccurs="0"/>
                <xsd:element ref="ns4:MediaServiceAutoTags" minOccurs="0"/>
                <xsd:element ref="ns4: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47d4d5-d7a4-4700-8bf0-841f506204cc"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038c344-52cd-4b72-a9ba-ab4da8727f31"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1AE5879-D3BA-44B8-9CA2-08D80E1E87CB}">
  <ds:schemaRefs>
    <ds:schemaRef ds:uri="http://schemas.microsoft.com/sharepoint/v3/contenttype/forms"/>
  </ds:schemaRefs>
</ds:datastoreItem>
</file>

<file path=customXml/itemProps2.xml><?xml version="1.0" encoding="utf-8"?>
<ds:datastoreItem xmlns:ds="http://schemas.openxmlformats.org/officeDocument/2006/customXml" ds:itemID="{D13B98ED-9086-4FCB-8298-E332515E1864}">
  <ds:schemaRefs>
    <ds:schemaRef ds:uri="http://schemas.microsoft.com/office/2006/metadata/properties"/>
    <ds:schemaRef ds:uri="http://purl.org/dc/terms/"/>
    <ds:schemaRef ds:uri="http://schemas.openxmlformats.org/package/2006/metadata/core-properties"/>
    <ds:schemaRef ds:uri="6038c344-52cd-4b72-a9ba-ab4da8727f31"/>
    <ds:schemaRef ds:uri="http://schemas.microsoft.com/office/2006/documentManagement/types"/>
    <ds:schemaRef ds:uri="http://schemas.microsoft.com/office/infopath/2007/PartnerControls"/>
    <ds:schemaRef ds:uri="http://purl.org/dc/elements/1.1/"/>
    <ds:schemaRef ds:uri="e347d4d5-d7a4-4700-8bf0-841f506204cc"/>
    <ds:schemaRef ds:uri="http://www.w3.org/XML/1998/namespace"/>
    <ds:schemaRef ds:uri="http://purl.org/dc/dcmitype/"/>
  </ds:schemaRefs>
</ds:datastoreItem>
</file>

<file path=customXml/itemProps3.xml><?xml version="1.0" encoding="utf-8"?>
<ds:datastoreItem xmlns:ds="http://schemas.openxmlformats.org/officeDocument/2006/customXml" ds:itemID="{D728C0B4-3188-48ED-BB06-0724501CAB1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347d4d5-d7a4-4700-8bf0-841f506204cc"/>
    <ds:schemaRef ds:uri="6038c344-52cd-4b72-a9ba-ab4da8727f3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34723</TotalTime>
  <Words>1665</Words>
  <Application>Microsoft Office PowerPoint</Application>
  <PresentationFormat>Custom</PresentationFormat>
  <Paragraphs>167</Paragraphs>
  <Slides>28</Slides>
  <Notes>28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Arial</vt:lpstr>
      <vt:lpstr>Calibri Light</vt:lpstr>
      <vt:lpstr>Century Gothic</vt:lpstr>
      <vt:lpstr>Gill Sans</vt:lpstr>
      <vt:lpstr>Glypha LT</vt:lpstr>
      <vt:lpstr>Glypha LT Std</vt:lpstr>
      <vt:lpstr>Default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Colin.McHugh@rehmann.com</dc:creator>
  <cp:keywords/>
  <dc:description/>
  <cp:lastModifiedBy>Colin McHugh</cp:lastModifiedBy>
  <cp:revision>3769</cp:revision>
  <dcterms:created xsi:type="dcterms:W3CDTF">2014-11-12T21:47:38Z</dcterms:created>
  <dcterms:modified xsi:type="dcterms:W3CDTF">2019-12-19T19:36:57Z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0x0101003DFF7C6D0E418B49B0E7EF9A084800B7</vt:lpwstr>
  </property>
  <property fmtid="{D5CDD505-2E9C-101B-9397-08002B2CF9AE}" pid="3" name="AuthorIds_UIVersion_1024">
    <vt:lpwstr>30</vt:lpwstr>
  </property>
</Properties>
</file>