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5" r:id="rId1"/>
    <p:sldMasterId id="2147483650" r:id="rId2"/>
    <p:sldMasterId id="2147483746" r:id="rId3"/>
    <p:sldMasterId id="2147483681" r:id="rId4"/>
    <p:sldMasterId id="2147483772" r:id="rId5"/>
    <p:sldMasterId id="2147483792" r:id="rId6"/>
  </p:sldMasterIdLst>
  <p:notesMasterIdLst>
    <p:notesMasterId r:id="rId74"/>
  </p:notesMasterIdLst>
  <p:handoutMasterIdLst>
    <p:handoutMasterId r:id="rId75"/>
  </p:handoutMasterIdLst>
  <p:sldIdLst>
    <p:sldId id="317" r:id="rId7"/>
    <p:sldId id="447" r:id="rId8"/>
    <p:sldId id="338" r:id="rId9"/>
    <p:sldId id="420" r:id="rId10"/>
    <p:sldId id="425" r:id="rId11"/>
    <p:sldId id="423" r:id="rId12"/>
    <p:sldId id="421" r:id="rId13"/>
    <p:sldId id="426" r:id="rId14"/>
    <p:sldId id="413" r:id="rId15"/>
    <p:sldId id="460" r:id="rId16"/>
    <p:sldId id="440" r:id="rId17"/>
    <p:sldId id="432" r:id="rId18"/>
    <p:sldId id="441" r:id="rId19"/>
    <p:sldId id="439" r:id="rId20"/>
    <p:sldId id="446" r:id="rId21"/>
    <p:sldId id="445" r:id="rId22"/>
    <p:sldId id="444" r:id="rId23"/>
    <p:sldId id="437" r:id="rId24"/>
    <p:sldId id="436" r:id="rId25"/>
    <p:sldId id="443" r:id="rId26"/>
    <p:sldId id="435" r:id="rId27"/>
    <p:sldId id="442" r:id="rId28"/>
    <p:sldId id="417" r:id="rId29"/>
    <p:sldId id="416" r:id="rId30"/>
    <p:sldId id="461" r:id="rId31"/>
    <p:sldId id="462" r:id="rId32"/>
    <p:sldId id="463" r:id="rId33"/>
    <p:sldId id="464" r:id="rId34"/>
    <p:sldId id="422" r:id="rId35"/>
    <p:sldId id="465" r:id="rId36"/>
    <p:sldId id="466" r:id="rId37"/>
    <p:sldId id="424" r:id="rId38"/>
    <p:sldId id="467" r:id="rId39"/>
    <p:sldId id="468" r:id="rId40"/>
    <p:sldId id="427" r:id="rId41"/>
    <p:sldId id="428" r:id="rId42"/>
    <p:sldId id="469" r:id="rId43"/>
    <p:sldId id="434" r:id="rId44"/>
    <p:sldId id="433" r:id="rId45"/>
    <p:sldId id="470" r:id="rId46"/>
    <p:sldId id="471" r:id="rId47"/>
    <p:sldId id="431" r:id="rId48"/>
    <p:sldId id="430" r:id="rId49"/>
    <p:sldId id="455" r:id="rId50"/>
    <p:sldId id="458" r:id="rId51"/>
    <p:sldId id="456" r:id="rId52"/>
    <p:sldId id="449" r:id="rId53"/>
    <p:sldId id="450" r:id="rId54"/>
    <p:sldId id="451" r:id="rId55"/>
    <p:sldId id="454" r:id="rId56"/>
    <p:sldId id="457" r:id="rId57"/>
    <p:sldId id="448" r:id="rId58"/>
    <p:sldId id="452" r:id="rId59"/>
    <p:sldId id="453" r:id="rId60"/>
    <p:sldId id="408" r:id="rId61"/>
    <p:sldId id="333" r:id="rId62"/>
    <p:sldId id="418" r:id="rId63"/>
    <p:sldId id="419" r:id="rId64"/>
    <p:sldId id="459" r:id="rId65"/>
    <p:sldId id="475" r:id="rId66"/>
    <p:sldId id="473" r:id="rId67"/>
    <p:sldId id="474" r:id="rId68"/>
    <p:sldId id="476" r:id="rId69"/>
    <p:sldId id="477" r:id="rId70"/>
    <p:sldId id="478" r:id="rId71"/>
    <p:sldId id="479" r:id="rId72"/>
    <p:sldId id="363" r:id="rId7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lyn Weller" initials="MW" lastIdx="2" clrIdx="0">
    <p:extLst>
      <p:ext uri="{19B8F6BF-5375-455C-9EA6-DF929625EA0E}">
        <p15:presenceInfo xmlns:p15="http://schemas.microsoft.com/office/powerpoint/2012/main" userId="S-1-5-21-3640375238-4281417083-1606461429-52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969"/>
    <a:srgbClr val="71BF93"/>
    <a:srgbClr val="E86924"/>
    <a:srgbClr val="B0A59B"/>
    <a:srgbClr val="E9E3DB"/>
    <a:srgbClr val="696C6F"/>
    <a:srgbClr val="8996A0"/>
    <a:srgbClr val="C6D3D6"/>
    <a:srgbClr val="E0E6E6"/>
    <a:srgbClr val="ACC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5095" autoAdjust="0"/>
  </p:normalViewPr>
  <p:slideViewPr>
    <p:cSldViewPr>
      <p:cViewPr varScale="1">
        <p:scale>
          <a:sx n="114" d="100"/>
          <a:sy n="114" d="100"/>
        </p:scale>
        <p:origin x="1446" y="102"/>
      </p:cViewPr>
      <p:guideLst>
        <p:guide orient="horz"/>
        <p:guide/>
      </p:guideLst>
    </p:cSldViewPr>
  </p:slideViewPr>
  <p:outlineViewPr>
    <p:cViewPr>
      <p:scale>
        <a:sx n="25" d="100"/>
        <a:sy n="25" d="100"/>
      </p:scale>
      <p:origin x="0" y="-3492"/>
    </p:cViewPr>
  </p:outlineViewPr>
  <p:notesTextViewPr>
    <p:cViewPr>
      <p:scale>
        <a:sx n="100" d="100"/>
        <a:sy n="100" d="100"/>
      </p:scale>
      <p:origin x="0" y="0"/>
    </p:cViewPr>
  </p:notesTextViewPr>
  <p:sorterViewPr>
    <p:cViewPr>
      <p:scale>
        <a:sx n="66" d="100"/>
        <a:sy n="66" d="100"/>
      </p:scale>
      <p:origin x="0" y="-1032"/>
    </p:cViewPr>
  </p:sorterViewPr>
  <p:notesViewPr>
    <p:cSldViewPr>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88352A-E845-714F-B2C1-EFD5BB0D75B3}"/>
              </a:ext>
            </a:extLst>
          </p:cNvPr>
          <p:cNvSpPr>
            <a:spLocks noGrp="1"/>
          </p:cNvSpPr>
          <p:nvPr>
            <p:ph type="hdr" sz="quarter"/>
          </p:nvPr>
        </p:nvSpPr>
        <p:spPr>
          <a:xfrm>
            <a:off x="0" y="0"/>
            <a:ext cx="3037628" cy="465774"/>
          </a:xfrm>
          <a:prstGeom prst="rect">
            <a:avLst/>
          </a:prstGeom>
        </p:spPr>
        <p:txBody>
          <a:bodyPr vert="horz" lIns="91577" tIns="45789" rIns="91577" bIns="45789" rtlCol="0"/>
          <a:lstStyle>
            <a:lvl1pPr algn="l">
              <a:defRPr sz="1200"/>
            </a:lvl1pPr>
          </a:lstStyle>
          <a:p>
            <a:endParaRPr lang="en-US"/>
          </a:p>
        </p:txBody>
      </p:sp>
      <p:sp>
        <p:nvSpPr>
          <p:cNvPr id="4" name="Footer Placeholder 3">
            <a:extLst>
              <a:ext uri="{FF2B5EF4-FFF2-40B4-BE49-F238E27FC236}">
                <a16:creationId xmlns:a16="http://schemas.microsoft.com/office/drawing/2014/main" id="{8878E1FD-0721-6840-A42E-D90E16CC0B5B}"/>
              </a:ext>
            </a:extLst>
          </p:cNvPr>
          <p:cNvSpPr>
            <a:spLocks noGrp="1"/>
          </p:cNvSpPr>
          <p:nvPr>
            <p:ph type="ftr" sz="quarter" idx="2"/>
          </p:nvPr>
        </p:nvSpPr>
        <p:spPr>
          <a:xfrm>
            <a:off x="0" y="8830627"/>
            <a:ext cx="3037628"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9E910B-0DFE-9D41-9500-8B6FCB96B570}"/>
              </a:ext>
            </a:extLst>
          </p:cNvPr>
          <p:cNvSpPr>
            <a:spLocks noGrp="1"/>
          </p:cNvSpPr>
          <p:nvPr>
            <p:ph type="sldNum" sz="quarter" idx="3"/>
          </p:nvPr>
        </p:nvSpPr>
        <p:spPr>
          <a:xfrm>
            <a:off x="3971183" y="8830627"/>
            <a:ext cx="3037628" cy="465773"/>
          </a:xfrm>
          <a:prstGeom prst="rect">
            <a:avLst/>
          </a:prstGeom>
        </p:spPr>
        <p:txBody>
          <a:bodyPr vert="horz" lIns="91577" tIns="45789" rIns="91577" bIns="45789" rtlCol="0" anchor="b"/>
          <a:lstStyle>
            <a:lvl1pPr algn="r">
              <a:defRPr sz="1200"/>
            </a:lvl1pPr>
          </a:lstStyle>
          <a:p>
            <a:fld id="{A22FF460-AF38-3240-804D-0F340F7E3179}" type="slidenum">
              <a:rPr lang="en-US" smtClean="0"/>
              <a:t>‹#›</a:t>
            </a:fld>
            <a:endParaRPr lang="en-US"/>
          </a:p>
        </p:txBody>
      </p:sp>
    </p:spTree>
    <p:extLst>
      <p:ext uri="{BB962C8B-B14F-4D97-AF65-F5344CB8AC3E}">
        <p14:creationId xmlns:p14="http://schemas.microsoft.com/office/powerpoint/2010/main" val="23258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628" cy="464184"/>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defTabSz="931670">
              <a:defRPr sz="1200"/>
            </a:lvl1pPr>
          </a:lstStyle>
          <a:p>
            <a:endParaRPr lang="en-US"/>
          </a:p>
        </p:txBody>
      </p:sp>
      <p:sp>
        <p:nvSpPr>
          <p:cNvPr id="4099" name="Rectangle 3"/>
          <p:cNvSpPr>
            <a:spLocks noGrp="1" noChangeArrowheads="1"/>
          </p:cNvSpPr>
          <p:nvPr>
            <p:ph type="dt" idx="1"/>
          </p:nvPr>
        </p:nvSpPr>
        <p:spPr bwMode="auto">
          <a:xfrm>
            <a:off x="3972773" y="0"/>
            <a:ext cx="3037628" cy="464184"/>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algn="r" defTabSz="931670">
              <a:defRPr sz="1200"/>
            </a:lvl1pPr>
          </a:lstStyle>
          <a:p>
            <a:endParaRPr lang="en-US"/>
          </a:p>
        </p:txBody>
      </p:sp>
      <p:sp>
        <p:nvSpPr>
          <p:cNvPr id="410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5144" y="4416108"/>
            <a:ext cx="5140112" cy="4182427"/>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832216"/>
            <a:ext cx="3037628" cy="464184"/>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defTabSz="931670">
              <a:defRPr sz="1200"/>
            </a:lvl1pPr>
          </a:lstStyle>
          <a:p>
            <a:endParaRPr lang="en-US"/>
          </a:p>
        </p:txBody>
      </p:sp>
      <p:sp>
        <p:nvSpPr>
          <p:cNvPr id="4103" name="Rectangle 7"/>
          <p:cNvSpPr>
            <a:spLocks noGrp="1" noChangeArrowheads="1"/>
          </p:cNvSpPr>
          <p:nvPr>
            <p:ph type="sldNum" sz="quarter" idx="5"/>
          </p:nvPr>
        </p:nvSpPr>
        <p:spPr bwMode="auto">
          <a:xfrm>
            <a:off x="3972773" y="8832216"/>
            <a:ext cx="3037628" cy="464184"/>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algn="r" defTabSz="931670">
              <a:defRPr sz="1200"/>
            </a:lvl1pPr>
          </a:lstStyle>
          <a:p>
            <a:fld id="{05EC6F75-2E15-44B0-8884-ED36C894BB6E}"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EC6F75-2E15-44B0-8884-ED36C894BB6E}" type="slidenum">
              <a:rPr lang="en-US" smtClean="0"/>
              <a:pPr/>
              <a:t>1</a:t>
            </a:fld>
            <a:endParaRPr lang="en-US"/>
          </a:p>
        </p:txBody>
      </p:sp>
    </p:spTree>
    <p:extLst>
      <p:ext uri="{BB962C8B-B14F-4D97-AF65-F5344CB8AC3E}">
        <p14:creationId xmlns:p14="http://schemas.microsoft.com/office/powerpoint/2010/main" val="2870411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C6F75-2E15-44B0-8884-ED36C894BB6E}" type="slidenum">
              <a:rPr lang="en-US" smtClean="0"/>
              <a:pPr/>
              <a:t>25</a:t>
            </a:fld>
            <a:endParaRPr lang="en-US"/>
          </a:p>
        </p:txBody>
      </p:sp>
    </p:spTree>
    <p:extLst>
      <p:ext uri="{BB962C8B-B14F-4D97-AF65-F5344CB8AC3E}">
        <p14:creationId xmlns:p14="http://schemas.microsoft.com/office/powerpoint/2010/main" val="4275270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C6F75-2E15-44B0-8884-ED36C894BB6E}" type="slidenum">
              <a:rPr lang="en-US" smtClean="0"/>
              <a:pPr/>
              <a:t>26</a:t>
            </a:fld>
            <a:endParaRPr lang="en-US"/>
          </a:p>
        </p:txBody>
      </p:sp>
    </p:spTree>
    <p:extLst>
      <p:ext uri="{BB962C8B-B14F-4D97-AF65-F5344CB8AC3E}">
        <p14:creationId xmlns:p14="http://schemas.microsoft.com/office/powerpoint/2010/main" val="90985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C6F75-2E15-44B0-8884-ED36C894BB6E}" type="slidenum">
              <a:rPr lang="en-US" smtClean="0"/>
              <a:pPr/>
              <a:t>27</a:t>
            </a:fld>
            <a:endParaRPr lang="en-US"/>
          </a:p>
        </p:txBody>
      </p:sp>
    </p:spTree>
    <p:extLst>
      <p:ext uri="{BB962C8B-B14F-4D97-AF65-F5344CB8AC3E}">
        <p14:creationId xmlns:p14="http://schemas.microsoft.com/office/powerpoint/2010/main" val="115449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C6F75-2E15-44B0-8884-ED36C894BB6E}" type="slidenum">
              <a:rPr lang="en-US" smtClean="0"/>
              <a:pPr/>
              <a:t>28</a:t>
            </a:fld>
            <a:endParaRPr lang="en-US"/>
          </a:p>
        </p:txBody>
      </p:sp>
    </p:spTree>
    <p:extLst>
      <p:ext uri="{BB962C8B-B14F-4D97-AF65-F5344CB8AC3E}">
        <p14:creationId xmlns:p14="http://schemas.microsoft.com/office/powerpoint/2010/main" val="2810767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C6F75-2E15-44B0-8884-ED36C894BB6E}" type="slidenum">
              <a:rPr lang="en-US" smtClean="0"/>
              <a:pPr/>
              <a:t>29</a:t>
            </a:fld>
            <a:endParaRPr lang="en-US"/>
          </a:p>
        </p:txBody>
      </p:sp>
    </p:spTree>
    <p:extLst>
      <p:ext uri="{BB962C8B-B14F-4D97-AF65-F5344CB8AC3E}">
        <p14:creationId xmlns:p14="http://schemas.microsoft.com/office/powerpoint/2010/main" val="3914435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C6F75-2E15-44B0-8884-ED36C894BB6E}" type="slidenum">
              <a:rPr lang="en-US" smtClean="0"/>
              <a:pPr/>
              <a:t>30</a:t>
            </a:fld>
            <a:endParaRPr lang="en-US"/>
          </a:p>
        </p:txBody>
      </p:sp>
    </p:spTree>
    <p:extLst>
      <p:ext uri="{BB962C8B-B14F-4D97-AF65-F5344CB8AC3E}">
        <p14:creationId xmlns:p14="http://schemas.microsoft.com/office/powerpoint/2010/main" val="2113852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C6F75-2E15-44B0-8884-ED36C894BB6E}" type="slidenum">
              <a:rPr lang="en-US" smtClean="0"/>
              <a:pPr/>
              <a:t>33</a:t>
            </a:fld>
            <a:endParaRPr lang="en-US"/>
          </a:p>
        </p:txBody>
      </p:sp>
    </p:spTree>
    <p:extLst>
      <p:ext uri="{BB962C8B-B14F-4D97-AF65-F5344CB8AC3E}">
        <p14:creationId xmlns:p14="http://schemas.microsoft.com/office/powerpoint/2010/main" val="4235612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C6F75-2E15-44B0-8884-ED36C894BB6E}" type="slidenum">
              <a:rPr lang="en-US" smtClean="0"/>
              <a:pPr/>
              <a:t>34</a:t>
            </a:fld>
            <a:endParaRPr lang="en-US"/>
          </a:p>
        </p:txBody>
      </p:sp>
    </p:spTree>
    <p:extLst>
      <p:ext uri="{BB962C8B-B14F-4D97-AF65-F5344CB8AC3E}">
        <p14:creationId xmlns:p14="http://schemas.microsoft.com/office/powerpoint/2010/main" val="2736782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EC6F75-2E15-44B0-8884-ED36C894BB6E}" type="slidenum">
              <a:rPr lang="en-US" smtClean="0"/>
              <a:pPr/>
              <a:t>44</a:t>
            </a:fld>
            <a:endParaRPr lang="en-US"/>
          </a:p>
        </p:txBody>
      </p:sp>
    </p:spTree>
    <p:extLst>
      <p:ext uri="{BB962C8B-B14F-4D97-AF65-F5344CB8AC3E}">
        <p14:creationId xmlns:p14="http://schemas.microsoft.com/office/powerpoint/2010/main" val="1319224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EC6F75-2E15-44B0-8884-ED36C894BB6E}" type="slidenum">
              <a:rPr lang="en-US" smtClean="0"/>
              <a:pPr/>
              <a:t>47</a:t>
            </a:fld>
            <a:endParaRPr lang="en-US"/>
          </a:p>
        </p:txBody>
      </p:sp>
    </p:spTree>
    <p:extLst>
      <p:ext uri="{BB962C8B-B14F-4D97-AF65-F5344CB8AC3E}">
        <p14:creationId xmlns:p14="http://schemas.microsoft.com/office/powerpoint/2010/main" val="91153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EC6F75-2E15-44B0-8884-ED36C894BB6E}" type="slidenum">
              <a:rPr lang="en-US" smtClean="0"/>
              <a:pPr/>
              <a:t>2</a:t>
            </a:fld>
            <a:endParaRPr lang="en-US"/>
          </a:p>
        </p:txBody>
      </p:sp>
    </p:spTree>
    <p:extLst>
      <p:ext uri="{BB962C8B-B14F-4D97-AF65-F5344CB8AC3E}">
        <p14:creationId xmlns:p14="http://schemas.microsoft.com/office/powerpoint/2010/main" val="1640087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EC6F75-2E15-44B0-8884-ED36C894BB6E}" type="slidenum">
              <a:rPr lang="en-US" smtClean="0"/>
              <a:pPr/>
              <a:t>48</a:t>
            </a:fld>
            <a:endParaRPr lang="en-US"/>
          </a:p>
        </p:txBody>
      </p:sp>
    </p:spTree>
    <p:extLst>
      <p:ext uri="{BB962C8B-B14F-4D97-AF65-F5344CB8AC3E}">
        <p14:creationId xmlns:p14="http://schemas.microsoft.com/office/powerpoint/2010/main" val="2934735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EC6F75-2E15-44B0-8884-ED36C894BB6E}" type="slidenum">
              <a:rPr lang="en-US" smtClean="0"/>
              <a:pPr/>
              <a:t>49</a:t>
            </a:fld>
            <a:endParaRPr lang="en-US"/>
          </a:p>
        </p:txBody>
      </p:sp>
    </p:spTree>
    <p:extLst>
      <p:ext uri="{BB962C8B-B14F-4D97-AF65-F5344CB8AC3E}">
        <p14:creationId xmlns:p14="http://schemas.microsoft.com/office/powerpoint/2010/main" val="2068663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EC6F75-2E15-44B0-8884-ED36C894BB6E}" type="slidenum">
              <a:rPr lang="en-US" smtClean="0"/>
              <a:pPr/>
              <a:t>50</a:t>
            </a:fld>
            <a:endParaRPr lang="en-US"/>
          </a:p>
        </p:txBody>
      </p:sp>
    </p:spTree>
    <p:extLst>
      <p:ext uri="{BB962C8B-B14F-4D97-AF65-F5344CB8AC3E}">
        <p14:creationId xmlns:p14="http://schemas.microsoft.com/office/powerpoint/2010/main" val="750479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EC6F75-2E15-44B0-8884-ED36C894BB6E}" type="slidenum">
              <a:rPr lang="en-US" smtClean="0"/>
              <a:pPr/>
              <a:t>52</a:t>
            </a:fld>
            <a:endParaRPr lang="en-US"/>
          </a:p>
        </p:txBody>
      </p:sp>
    </p:spTree>
    <p:extLst>
      <p:ext uri="{BB962C8B-B14F-4D97-AF65-F5344CB8AC3E}">
        <p14:creationId xmlns:p14="http://schemas.microsoft.com/office/powerpoint/2010/main" val="586419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EC6F75-2E15-44B0-8884-ED36C894BB6E}" type="slidenum">
              <a:rPr lang="en-US" smtClean="0"/>
              <a:pPr/>
              <a:t>53</a:t>
            </a:fld>
            <a:endParaRPr lang="en-US"/>
          </a:p>
        </p:txBody>
      </p:sp>
    </p:spTree>
    <p:extLst>
      <p:ext uri="{BB962C8B-B14F-4D97-AF65-F5344CB8AC3E}">
        <p14:creationId xmlns:p14="http://schemas.microsoft.com/office/powerpoint/2010/main" val="1583139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EC6F75-2E15-44B0-8884-ED36C894BB6E}" type="slidenum">
              <a:rPr lang="en-US" smtClean="0"/>
              <a:pPr/>
              <a:t>54</a:t>
            </a:fld>
            <a:endParaRPr lang="en-US"/>
          </a:p>
        </p:txBody>
      </p:sp>
    </p:spTree>
    <p:extLst>
      <p:ext uri="{BB962C8B-B14F-4D97-AF65-F5344CB8AC3E}">
        <p14:creationId xmlns:p14="http://schemas.microsoft.com/office/powerpoint/2010/main" val="2003226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670" rtl="0" eaLnBrk="0" fontAlgn="base" latinLnBrk="0" hangingPunct="0">
              <a:lnSpc>
                <a:spcPct val="100000"/>
              </a:lnSpc>
              <a:spcBef>
                <a:spcPct val="0"/>
              </a:spcBef>
              <a:spcAft>
                <a:spcPct val="0"/>
              </a:spcAft>
              <a:buClrTx/>
              <a:buSzTx/>
              <a:buFontTx/>
              <a:buNone/>
              <a:tabLst/>
              <a:defRPr/>
            </a:pPr>
            <a:fld id="{05EC6F75-2E15-44B0-8884-ED36C894BB6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6" charset="-128"/>
                <a:cs typeface="+mn-cs"/>
              </a:rPr>
              <a:pPr marL="0" marR="0" lvl="0" indent="0" algn="r" defTabSz="931670"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6" charset="-128"/>
              <a:cs typeface="+mn-cs"/>
            </a:endParaRPr>
          </a:p>
        </p:txBody>
      </p:sp>
    </p:spTree>
    <p:extLst>
      <p:ext uri="{BB962C8B-B14F-4D97-AF65-F5344CB8AC3E}">
        <p14:creationId xmlns:p14="http://schemas.microsoft.com/office/powerpoint/2010/main" val="584556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670" rtl="0" eaLnBrk="0" fontAlgn="base" latinLnBrk="0" hangingPunct="0">
              <a:lnSpc>
                <a:spcPct val="100000"/>
              </a:lnSpc>
              <a:spcBef>
                <a:spcPct val="0"/>
              </a:spcBef>
              <a:spcAft>
                <a:spcPct val="0"/>
              </a:spcAft>
              <a:buClrTx/>
              <a:buSzTx/>
              <a:buFontTx/>
              <a:buNone/>
              <a:tabLst/>
              <a:defRPr/>
            </a:pPr>
            <a:fld id="{05EC6F75-2E15-44B0-8884-ED36C894BB6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6" charset="-128"/>
                <a:cs typeface="+mn-cs"/>
              </a:rPr>
              <a:pPr marL="0" marR="0" lvl="0" indent="0" algn="r" defTabSz="931670" rtl="0" eaLnBrk="0" fontAlgn="base" latinLnBrk="0" hangingPunct="0">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6" charset="-128"/>
              <a:cs typeface="+mn-cs"/>
            </a:endParaRPr>
          </a:p>
        </p:txBody>
      </p:sp>
    </p:spTree>
    <p:extLst>
      <p:ext uri="{BB962C8B-B14F-4D97-AF65-F5344CB8AC3E}">
        <p14:creationId xmlns:p14="http://schemas.microsoft.com/office/powerpoint/2010/main" val="2475143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670" rtl="0" eaLnBrk="0" fontAlgn="base" latinLnBrk="0" hangingPunct="0">
              <a:lnSpc>
                <a:spcPct val="100000"/>
              </a:lnSpc>
              <a:spcBef>
                <a:spcPct val="0"/>
              </a:spcBef>
              <a:spcAft>
                <a:spcPct val="0"/>
              </a:spcAft>
              <a:buClrTx/>
              <a:buSzTx/>
              <a:buFontTx/>
              <a:buNone/>
              <a:tabLst/>
              <a:defRPr/>
            </a:pPr>
            <a:fld id="{05EC6F75-2E15-44B0-8884-ED36C894BB6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6" charset="-128"/>
                <a:cs typeface="+mn-cs"/>
              </a:rPr>
              <a:pPr marL="0" marR="0" lvl="0" indent="0" algn="r" defTabSz="931670" rtl="0" eaLnBrk="0" fontAlgn="base" latinLnBrk="0" hangingPunct="0">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6" charset="-128"/>
              <a:cs typeface="+mn-cs"/>
            </a:endParaRPr>
          </a:p>
        </p:txBody>
      </p:sp>
    </p:spTree>
    <p:extLst>
      <p:ext uri="{BB962C8B-B14F-4D97-AF65-F5344CB8AC3E}">
        <p14:creationId xmlns:p14="http://schemas.microsoft.com/office/powerpoint/2010/main" val="2921335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670" rtl="0" eaLnBrk="0" fontAlgn="base" latinLnBrk="0" hangingPunct="0">
              <a:lnSpc>
                <a:spcPct val="100000"/>
              </a:lnSpc>
              <a:spcBef>
                <a:spcPct val="0"/>
              </a:spcBef>
              <a:spcAft>
                <a:spcPct val="0"/>
              </a:spcAft>
              <a:buClrTx/>
              <a:buSzTx/>
              <a:buFontTx/>
              <a:buNone/>
              <a:tabLst/>
              <a:defRPr/>
            </a:pPr>
            <a:fld id="{05EC6F75-2E15-44B0-8884-ED36C894BB6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6" charset="-128"/>
                <a:cs typeface="+mn-cs"/>
              </a:rPr>
              <a:pPr marL="0" marR="0" lvl="0" indent="0" algn="r" defTabSz="931670" rtl="0" eaLnBrk="0" fontAlgn="base" latinLnBrk="0" hangingPunct="0">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6" charset="-128"/>
              <a:cs typeface="+mn-cs"/>
            </a:endParaRPr>
          </a:p>
        </p:txBody>
      </p:sp>
    </p:spTree>
    <p:extLst>
      <p:ext uri="{BB962C8B-B14F-4D97-AF65-F5344CB8AC3E}">
        <p14:creationId xmlns:p14="http://schemas.microsoft.com/office/powerpoint/2010/main" val="311981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EC6F75-2E15-44B0-8884-ED36C894BB6E}" type="slidenum">
              <a:rPr lang="en-US" smtClean="0"/>
              <a:pPr/>
              <a:t>3</a:t>
            </a:fld>
            <a:endParaRPr lang="en-US"/>
          </a:p>
        </p:txBody>
      </p:sp>
    </p:spTree>
    <p:extLst>
      <p:ext uri="{BB962C8B-B14F-4D97-AF65-F5344CB8AC3E}">
        <p14:creationId xmlns:p14="http://schemas.microsoft.com/office/powerpoint/2010/main" val="1888680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670" rtl="0" eaLnBrk="0" fontAlgn="base" latinLnBrk="0" hangingPunct="0">
              <a:lnSpc>
                <a:spcPct val="100000"/>
              </a:lnSpc>
              <a:spcBef>
                <a:spcPct val="0"/>
              </a:spcBef>
              <a:spcAft>
                <a:spcPct val="0"/>
              </a:spcAft>
              <a:buClrTx/>
              <a:buSzTx/>
              <a:buFontTx/>
              <a:buNone/>
              <a:tabLst/>
              <a:defRPr/>
            </a:pPr>
            <a:fld id="{05EC6F75-2E15-44B0-8884-ED36C894BB6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6" charset="-128"/>
                <a:cs typeface="+mn-cs"/>
              </a:rPr>
              <a:pPr marL="0" marR="0" lvl="0" indent="0" algn="r" defTabSz="931670" rtl="0" eaLnBrk="0" fontAlgn="base" latinLnBrk="0" hangingPunct="0">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6" charset="-128"/>
              <a:cs typeface="+mn-cs"/>
            </a:endParaRPr>
          </a:p>
        </p:txBody>
      </p:sp>
    </p:spTree>
    <p:extLst>
      <p:ext uri="{BB962C8B-B14F-4D97-AF65-F5344CB8AC3E}">
        <p14:creationId xmlns:p14="http://schemas.microsoft.com/office/powerpoint/2010/main" val="1615433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670" rtl="0" eaLnBrk="0" fontAlgn="base" latinLnBrk="0" hangingPunct="0">
              <a:lnSpc>
                <a:spcPct val="100000"/>
              </a:lnSpc>
              <a:spcBef>
                <a:spcPct val="0"/>
              </a:spcBef>
              <a:spcAft>
                <a:spcPct val="0"/>
              </a:spcAft>
              <a:buClrTx/>
              <a:buSzTx/>
              <a:buFontTx/>
              <a:buNone/>
              <a:tabLst/>
              <a:defRPr/>
            </a:pPr>
            <a:fld id="{05EC6F75-2E15-44B0-8884-ED36C894BB6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6" charset="-128"/>
                <a:cs typeface="+mn-cs"/>
              </a:rPr>
              <a:pPr marL="0" marR="0" lvl="0" indent="0" algn="r" defTabSz="931670" rtl="0" eaLnBrk="0" fontAlgn="base" latinLnBrk="0" hangingPunct="0">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6" charset="-128"/>
              <a:cs typeface="+mn-cs"/>
            </a:endParaRPr>
          </a:p>
        </p:txBody>
      </p:sp>
    </p:spTree>
    <p:extLst>
      <p:ext uri="{BB962C8B-B14F-4D97-AF65-F5344CB8AC3E}">
        <p14:creationId xmlns:p14="http://schemas.microsoft.com/office/powerpoint/2010/main" val="1239606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EC6F75-2E15-44B0-8884-ED36C894BB6E}" type="slidenum">
              <a:rPr lang="en-US" smtClean="0"/>
              <a:pPr/>
              <a:t>67</a:t>
            </a:fld>
            <a:endParaRPr lang="en-US"/>
          </a:p>
        </p:txBody>
      </p:sp>
    </p:spTree>
    <p:extLst>
      <p:ext uri="{BB962C8B-B14F-4D97-AF65-F5344CB8AC3E}">
        <p14:creationId xmlns:p14="http://schemas.microsoft.com/office/powerpoint/2010/main" val="382080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EC6F75-2E15-44B0-8884-ED36C894BB6E}" type="slidenum">
              <a:rPr lang="en-US" smtClean="0"/>
              <a:pPr/>
              <a:t>4</a:t>
            </a:fld>
            <a:endParaRPr lang="en-US"/>
          </a:p>
        </p:txBody>
      </p:sp>
    </p:spTree>
    <p:extLst>
      <p:ext uri="{BB962C8B-B14F-4D97-AF65-F5344CB8AC3E}">
        <p14:creationId xmlns:p14="http://schemas.microsoft.com/office/powerpoint/2010/main" val="213384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EC6F75-2E15-44B0-8884-ED36C894BB6E}" type="slidenum">
              <a:rPr lang="en-US" smtClean="0"/>
              <a:pPr/>
              <a:t>5</a:t>
            </a:fld>
            <a:endParaRPr lang="en-US"/>
          </a:p>
        </p:txBody>
      </p:sp>
    </p:spTree>
    <p:extLst>
      <p:ext uri="{BB962C8B-B14F-4D97-AF65-F5344CB8AC3E}">
        <p14:creationId xmlns:p14="http://schemas.microsoft.com/office/powerpoint/2010/main" val="2146062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EC6F75-2E15-44B0-8884-ED36C894BB6E}" type="slidenum">
              <a:rPr lang="en-US" smtClean="0"/>
              <a:pPr/>
              <a:t>6</a:t>
            </a:fld>
            <a:endParaRPr lang="en-US"/>
          </a:p>
        </p:txBody>
      </p:sp>
    </p:spTree>
    <p:extLst>
      <p:ext uri="{BB962C8B-B14F-4D97-AF65-F5344CB8AC3E}">
        <p14:creationId xmlns:p14="http://schemas.microsoft.com/office/powerpoint/2010/main" val="750037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EC6F75-2E15-44B0-8884-ED36C894BB6E}" type="slidenum">
              <a:rPr lang="en-US" smtClean="0"/>
              <a:pPr/>
              <a:t>7</a:t>
            </a:fld>
            <a:endParaRPr lang="en-US"/>
          </a:p>
        </p:txBody>
      </p:sp>
    </p:spTree>
    <p:extLst>
      <p:ext uri="{BB962C8B-B14F-4D97-AF65-F5344CB8AC3E}">
        <p14:creationId xmlns:p14="http://schemas.microsoft.com/office/powerpoint/2010/main" val="159477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EC6F75-2E15-44B0-8884-ED36C894BB6E}" type="slidenum">
              <a:rPr lang="en-US" smtClean="0"/>
              <a:pPr/>
              <a:t>8</a:t>
            </a:fld>
            <a:endParaRPr lang="en-US"/>
          </a:p>
        </p:txBody>
      </p:sp>
    </p:spTree>
    <p:extLst>
      <p:ext uri="{BB962C8B-B14F-4D97-AF65-F5344CB8AC3E}">
        <p14:creationId xmlns:p14="http://schemas.microsoft.com/office/powerpoint/2010/main" val="4265146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C6F75-2E15-44B0-8884-ED36C894BB6E}" type="slidenum">
              <a:rPr lang="en-US" smtClean="0"/>
              <a:pPr/>
              <a:t>24</a:t>
            </a:fld>
            <a:endParaRPr lang="en-US"/>
          </a:p>
        </p:txBody>
      </p:sp>
    </p:spTree>
    <p:extLst>
      <p:ext uri="{BB962C8B-B14F-4D97-AF65-F5344CB8AC3E}">
        <p14:creationId xmlns:p14="http://schemas.microsoft.com/office/powerpoint/2010/main" val="1424512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6.xml"/><Relationship Id="rId4" Type="http://schemas.openxmlformats.org/officeDocument/2006/relationships/image" Target="../media/image4.emf"/></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6.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cstate="screen">
            <a:lum/>
            <a:extLst>
              <a:ext uri="{28A0092B-C50C-407E-A947-70E740481C1C}">
                <a14:useLocalDpi xmlns:a14="http://schemas.microsoft.com/office/drawing/2010/main"/>
              </a:ext>
            </a:extLst>
          </a:blip>
          <a:srcRect/>
          <a:stretch>
            <a:fillRect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AC845E-7B3E-D540-A762-AA5C373109B2}"/>
              </a:ext>
            </a:extLst>
          </p:cNvPr>
          <p:cNvSpPr/>
          <p:nvPr userDrawn="1"/>
        </p:nvSpPr>
        <p:spPr bwMode="auto">
          <a:xfrm>
            <a:off x="0" y="0"/>
            <a:ext cx="9144000" cy="6858000"/>
          </a:xfrm>
          <a:prstGeom prst="rect">
            <a:avLst/>
          </a:prstGeom>
          <a:solidFill>
            <a:srgbClr val="71BF93">
              <a:alpha val="5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6" charset="-128"/>
            </a:endParaRPr>
          </a:p>
        </p:txBody>
      </p:sp>
      <p:sp>
        <p:nvSpPr>
          <p:cNvPr id="17" name="Rectangle 16">
            <a:extLst>
              <a:ext uri="{FF2B5EF4-FFF2-40B4-BE49-F238E27FC236}">
                <a16:creationId xmlns:a16="http://schemas.microsoft.com/office/drawing/2014/main" id="{FE200054-FAA5-EF43-ABB8-7847CFCF550E}"/>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34096E32-0169-554C-A16A-AE2D74EEFF0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9" name="Picture 8">
            <a:extLst>
              <a:ext uri="{FF2B5EF4-FFF2-40B4-BE49-F238E27FC236}">
                <a16:creationId xmlns:a16="http://schemas.microsoft.com/office/drawing/2014/main" id="{AD1B95B8-A23E-7644-80EA-2652326383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sp>
        <p:nvSpPr>
          <p:cNvPr id="18" name="Title 23">
            <a:extLst>
              <a:ext uri="{FF2B5EF4-FFF2-40B4-BE49-F238E27FC236}">
                <a16:creationId xmlns:a16="http://schemas.microsoft.com/office/drawing/2014/main" id="{109E66A4-4BF5-BD4A-BBE0-483B21932C5D}"/>
              </a:ext>
            </a:extLst>
          </p:cNvPr>
          <p:cNvSpPr>
            <a:spLocks noGrp="1"/>
          </p:cNvSpPr>
          <p:nvPr>
            <p:ph type="title"/>
          </p:nvPr>
        </p:nvSpPr>
        <p:spPr>
          <a:xfrm>
            <a:off x="685800" y="2412192"/>
            <a:ext cx="5181600" cy="1957416"/>
          </a:xfrm>
        </p:spPr>
        <p:txBody>
          <a:bodyPr lIns="0" rIns="91440" anchor="b"/>
          <a:lstStyle>
            <a:lvl1pPr>
              <a:defRPr>
                <a:solidFill>
                  <a:schemeClr val="bg1"/>
                </a:solidFill>
              </a:defRPr>
            </a:lvl1pPr>
          </a:lstStyle>
          <a:p>
            <a:r>
              <a:rPr lang="en-US" dirty="0"/>
              <a:t>Click to edit Master title style</a:t>
            </a:r>
          </a:p>
        </p:txBody>
      </p:sp>
      <p:sp>
        <p:nvSpPr>
          <p:cNvPr id="20" name="Text Placeholder 2">
            <a:extLst>
              <a:ext uri="{FF2B5EF4-FFF2-40B4-BE49-F238E27FC236}">
                <a16:creationId xmlns:a16="http://schemas.microsoft.com/office/drawing/2014/main" id="{8230DE4F-59D7-664B-993E-29FD6430355F}"/>
              </a:ext>
            </a:extLst>
          </p:cNvPr>
          <p:cNvSpPr>
            <a:spLocks noGrp="1"/>
          </p:cNvSpPr>
          <p:nvPr>
            <p:ph type="body" sz="quarter" idx="14" hasCustomPrompt="1"/>
          </p:nvPr>
        </p:nvSpPr>
        <p:spPr>
          <a:xfrm>
            <a:off x="685800" y="4445808"/>
            <a:ext cx="5181600" cy="533400"/>
          </a:xfrm>
        </p:spPr>
        <p:txBody>
          <a:bodyPr lIns="0" rIns="0"/>
          <a:lstStyle>
            <a:lvl1pPr marL="0" indent="0">
              <a:buNone/>
              <a:defRPr sz="1200" b="1" spc="300"/>
            </a:lvl1pPr>
            <a:lvl2pPr marL="457200" indent="0">
              <a:buNone/>
              <a:defRPr/>
            </a:lvl2pPr>
          </a:lstStyle>
          <a:p>
            <a:pPr lvl="0"/>
            <a:r>
              <a:rPr lang="en-US" dirty="0"/>
              <a:t>EDIT MASTER TEXT STYLES</a:t>
            </a:r>
          </a:p>
        </p:txBody>
      </p:sp>
      <p:sp>
        <p:nvSpPr>
          <p:cNvPr id="5" name="Date Placeholder 4">
            <a:extLst>
              <a:ext uri="{FF2B5EF4-FFF2-40B4-BE49-F238E27FC236}">
                <a16:creationId xmlns:a16="http://schemas.microsoft.com/office/drawing/2014/main" id="{68370FA9-34C2-F74B-BD67-24444DC13C46}"/>
              </a:ext>
            </a:extLst>
          </p:cNvPr>
          <p:cNvSpPr>
            <a:spLocks noGrp="1"/>
          </p:cNvSpPr>
          <p:nvPr>
            <p:ph type="dt" sz="half" idx="15"/>
          </p:nvPr>
        </p:nvSpPr>
        <p:spPr/>
        <p:txBody>
          <a:bodyPr/>
          <a:lstStyle/>
          <a:p>
            <a:endParaRPr lang="en-US" dirty="0"/>
          </a:p>
        </p:txBody>
      </p:sp>
      <p:pic>
        <p:nvPicPr>
          <p:cNvPr id="12" name="Picture 11">
            <a:extLst>
              <a:ext uri="{FF2B5EF4-FFF2-40B4-BE49-F238E27FC236}">
                <a16:creationId xmlns:a16="http://schemas.microsoft.com/office/drawing/2014/main" id="{1DA227D0-0591-E541-8C06-A5AB01B45093}"/>
              </a:ext>
            </a:extLst>
          </p:cNvPr>
          <p:cNvPicPr>
            <a:picLocks noChangeAspect="1"/>
          </p:cNvPicPr>
          <p:nvPr userDrawn="1"/>
        </p:nvPicPr>
        <p:blipFill>
          <a:blip r:embed="rId4"/>
          <a:stretch>
            <a:fillRect/>
          </a:stretch>
        </p:blipFill>
        <p:spPr>
          <a:xfrm>
            <a:off x="7531082" y="419366"/>
            <a:ext cx="1211866" cy="269304"/>
          </a:xfrm>
          <a:prstGeom prst="rect">
            <a:avLst/>
          </a:prstGeom>
        </p:spPr>
      </p:pic>
    </p:spTree>
    <p:extLst>
      <p:ext uri="{BB962C8B-B14F-4D97-AF65-F5344CB8AC3E}">
        <p14:creationId xmlns:p14="http://schemas.microsoft.com/office/powerpoint/2010/main" val="548238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EE4D7C-6CE8-7B45-86BF-5D9D628F5A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888"/>
          <a:stretch/>
        </p:blipFill>
        <p:spPr>
          <a:xfrm>
            <a:off x="0" y="0"/>
            <a:ext cx="9144000" cy="6459179"/>
          </a:xfrm>
          <a:prstGeom prst="rect">
            <a:avLst/>
          </a:prstGeom>
        </p:spPr>
      </p:pic>
      <p:sp>
        <p:nvSpPr>
          <p:cNvPr id="12" name="Rectangle 11">
            <a:extLst>
              <a:ext uri="{FF2B5EF4-FFF2-40B4-BE49-F238E27FC236}">
                <a16:creationId xmlns:a16="http://schemas.microsoft.com/office/drawing/2014/main" id="{D1064D58-8ECF-3A4D-A8A0-D0FB5C56AEE2}"/>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3" name="Triangle 12">
            <a:extLst>
              <a:ext uri="{FF2B5EF4-FFF2-40B4-BE49-F238E27FC236}">
                <a16:creationId xmlns:a16="http://schemas.microsoft.com/office/drawing/2014/main" id="{892AFE05-51B3-3141-8439-A154A4B3947A}"/>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9" name="Picture 8">
            <a:extLst>
              <a:ext uri="{FF2B5EF4-FFF2-40B4-BE49-F238E27FC236}">
                <a16:creationId xmlns:a16="http://schemas.microsoft.com/office/drawing/2014/main" id="{CE06E59F-1F90-BC46-AF2D-301C8DE82F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pic>
        <p:nvPicPr>
          <p:cNvPr id="10" name="Picture 9">
            <a:extLst>
              <a:ext uri="{FF2B5EF4-FFF2-40B4-BE49-F238E27FC236}">
                <a16:creationId xmlns:a16="http://schemas.microsoft.com/office/drawing/2014/main" id="{F79A1D6D-F769-A94A-974C-B631FC2F7343}"/>
              </a:ext>
            </a:extLst>
          </p:cNvPr>
          <p:cNvPicPr>
            <a:picLocks noChangeAspect="1"/>
          </p:cNvPicPr>
          <p:nvPr userDrawn="1"/>
        </p:nvPicPr>
        <p:blipFill>
          <a:blip r:embed="rId4"/>
          <a:stretch>
            <a:fillRect/>
          </a:stretch>
        </p:blipFill>
        <p:spPr>
          <a:xfrm>
            <a:off x="7531082" y="419366"/>
            <a:ext cx="1211866" cy="269304"/>
          </a:xfrm>
          <a:prstGeom prst="rect">
            <a:avLst/>
          </a:prstGeom>
        </p:spPr>
      </p:pic>
      <p:sp>
        <p:nvSpPr>
          <p:cNvPr id="17" name="Title 23">
            <a:extLst>
              <a:ext uri="{FF2B5EF4-FFF2-40B4-BE49-F238E27FC236}">
                <a16:creationId xmlns:a16="http://schemas.microsoft.com/office/drawing/2014/main" id="{0A13D49F-5F9B-0445-9C0C-2E7AC627DA66}"/>
              </a:ext>
            </a:extLst>
          </p:cNvPr>
          <p:cNvSpPr>
            <a:spLocks noGrp="1"/>
          </p:cNvSpPr>
          <p:nvPr>
            <p:ph type="title"/>
          </p:nvPr>
        </p:nvSpPr>
        <p:spPr>
          <a:xfrm>
            <a:off x="685800" y="2412192"/>
            <a:ext cx="4953000" cy="1957416"/>
          </a:xfrm>
        </p:spPr>
        <p:txBody>
          <a:bodyPr lIns="0" rIns="91440" anchor="b"/>
          <a:lstStyle>
            <a:lvl1pPr>
              <a:defRPr>
                <a:solidFill>
                  <a:schemeClr val="bg1"/>
                </a:solidFill>
              </a:defRPr>
            </a:lvl1pPr>
          </a:lstStyle>
          <a:p>
            <a:r>
              <a:rPr lang="en-US" dirty="0"/>
              <a:t>Click to edit Master title style</a:t>
            </a:r>
          </a:p>
        </p:txBody>
      </p:sp>
      <p:sp>
        <p:nvSpPr>
          <p:cNvPr id="19" name="Text Placeholder 2">
            <a:extLst>
              <a:ext uri="{FF2B5EF4-FFF2-40B4-BE49-F238E27FC236}">
                <a16:creationId xmlns:a16="http://schemas.microsoft.com/office/drawing/2014/main" id="{15F6B072-19EB-564B-AC8B-2E3F135C5D2F}"/>
              </a:ext>
            </a:extLst>
          </p:cNvPr>
          <p:cNvSpPr>
            <a:spLocks noGrp="1"/>
          </p:cNvSpPr>
          <p:nvPr>
            <p:ph type="body" sz="quarter" idx="14" hasCustomPrompt="1"/>
          </p:nvPr>
        </p:nvSpPr>
        <p:spPr>
          <a:xfrm>
            <a:off x="685800" y="4445808"/>
            <a:ext cx="4953000" cy="533400"/>
          </a:xfrm>
        </p:spPr>
        <p:txBody>
          <a:bodyPr lIns="0" rIns="0"/>
          <a:lstStyle>
            <a:lvl1pPr marL="0" indent="0">
              <a:buNone/>
              <a:defRPr sz="1200" b="1" spc="300"/>
            </a:lvl1pPr>
            <a:lvl2pPr marL="457200" indent="0">
              <a:buNone/>
              <a:defRPr/>
            </a:lvl2pPr>
          </a:lstStyle>
          <a:p>
            <a:pPr lvl="0"/>
            <a:r>
              <a:rPr lang="en-US" dirty="0"/>
              <a:t>EDIT MASTER TEXT STYLES</a:t>
            </a:r>
          </a:p>
        </p:txBody>
      </p:sp>
      <p:sp>
        <p:nvSpPr>
          <p:cNvPr id="2" name="Date Placeholder 1">
            <a:extLst>
              <a:ext uri="{FF2B5EF4-FFF2-40B4-BE49-F238E27FC236}">
                <a16:creationId xmlns:a16="http://schemas.microsoft.com/office/drawing/2014/main" id="{A1524349-59DA-5541-B287-3FE19C35F0C4}"/>
              </a:ext>
            </a:extLst>
          </p:cNvPr>
          <p:cNvSpPr>
            <a:spLocks noGrp="1"/>
          </p:cNvSpPr>
          <p:nvPr>
            <p:ph type="dt" sz="half" idx="15"/>
          </p:nvPr>
        </p:nvSpPr>
        <p:spPr/>
        <p:txBody>
          <a:bodyPr/>
          <a:lstStyle/>
          <a:p>
            <a:endParaRPr lang="en-US" dirty="0"/>
          </a:p>
        </p:txBody>
      </p:sp>
      <p:sp>
        <p:nvSpPr>
          <p:cNvPr id="11" name="Text Placeholder 2">
            <a:extLst>
              <a:ext uri="{FF2B5EF4-FFF2-40B4-BE49-F238E27FC236}">
                <a16:creationId xmlns:a16="http://schemas.microsoft.com/office/drawing/2014/main" id="{F92B20DC-7880-204B-8AF8-AF05A53C5EF8}"/>
              </a:ext>
            </a:extLst>
          </p:cNvPr>
          <p:cNvSpPr>
            <a:spLocks noGrp="1"/>
          </p:cNvSpPr>
          <p:nvPr>
            <p:ph type="body" sz="quarter" idx="17" hasCustomPrompt="1"/>
          </p:nvPr>
        </p:nvSpPr>
        <p:spPr>
          <a:xfrm>
            <a:off x="5791200" y="4418920"/>
            <a:ext cx="2781978" cy="811993"/>
          </a:xfrm>
        </p:spPr>
        <p:txBody>
          <a:bodyPr lIns="0" rIns="0" anchor="ctr"/>
          <a:lstStyle>
            <a:lvl1pPr marL="0" indent="0" algn="ctr">
              <a:buNone/>
              <a:defRPr sz="1200" b="0" spc="0">
                <a:solidFill>
                  <a:schemeClr val="bg1"/>
                </a:solidFill>
              </a:defRPr>
            </a:lvl1pPr>
            <a:lvl2pPr marL="457200" indent="0">
              <a:buNone/>
              <a:defRPr/>
            </a:lvl2pPr>
          </a:lstStyle>
          <a:p>
            <a:pPr lvl="0"/>
            <a:r>
              <a:rPr lang="en-US" dirty="0"/>
              <a:t>Edit master text styles</a:t>
            </a:r>
          </a:p>
        </p:txBody>
      </p:sp>
      <p:sp>
        <p:nvSpPr>
          <p:cNvPr id="5" name="Picture Placeholder 4">
            <a:extLst>
              <a:ext uri="{FF2B5EF4-FFF2-40B4-BE49-F238E27FC236}">
                <a16:creationId xmlns:a16="http://schemas.microsoft.com/office/drawing/2014/main" id="{65806CE8-20AE-D649-925F-D047AC309227}"/>
              </a:ext>
            </a:extLst>
          </p:cNvPr>
          <p:cNvSpPr>
            <a:spLocks noGrp="1"/>
          </p:cNvSpPr>
          <p:nvPr>
            <p:ph type="pic" sz="quarter" idx="18"/>
          </p:nvPr>
        </p:nvSpPr>
        <p:spPr>
          <a:xfrm>
            <a:off x="6077289" y="1709737"/>
            <a:ext cx="2209799" cy="2557463"/>
          </a:xfrm>
        </p:spPr>
        <p:txBody>
          <a:bodyPr/>
          <a:lstStyle/>
          <a:p>
            <a:endParaRPr lang="en-US" dirty="0"/>
          </a:p>
        </p:txBody>
      </p:sp>
    </p:spTree>
    <p:extLst>
      <p:ext uri="{BB962C8B-B14F-4D97-AF65-F5344CB8AC3E}">
        <p14:creationId xmlns:p14="http://schemas.microsoft.com/office/powerpoint/2010/main" val="2887255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_Section Header">
    <p:bg>
      <p:bgPr>
        <a:solidFill>
          <a:srgbClr val="405969"/>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E200054-FAA5-EF43-ABB8-7847CFCF550E}"/>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34096E32-0169-554C-A16A-AE2D74EEFF0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8" name="Picture 7">
            <a:extLst>
              <a:ext uri="{FF2B5EF4-FFF2-40B4-BE49-F238E27FC236}">
                <a16:creationId xmlns:a16="http://schemas.microsoft.com/office/drawing/2014/main" id="{A469DF7C-CD1C-1A41-8AC3-8B7EB39E1F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pic>
        <p:nvPicPr>
          <p:cNvPr id="9" name="Picture 8">
            <a:extLst>
              <a:ext uri="{FF2B5EF4-FFF2-40B4-BE49-F238E27FC236}">
                <a16:creationId xmlns:a16="http://schemas.microsoft.com/office/drawing/2014/main" id="{98CA4D9E-8FC0-BC43-AD40-51A04645D1BD}"/>
              </a:ext>
            </a:extLst>
          </p:cNvPr>
          <p:cNvPicPr>
            <a:picLocks noChangeAspect="1"/>
          </p:cNvPicPr>
          <p:nvPr userDrawn="1"/>
        </p:nvPicPr>
        <p:blipFill>
          <a:blip r:embed="rId3"/>
          <a:stretch>
            <a:fillRect/>
          </a:stretch>
        </p:blipFill>
        <p:spPr>
          <a:xfrm>
            <a:off x="7531081" y="408802"/>
            <a:ext cx="1211866" cy="276998"/>
          </a:xfrm>
          <a:prstGeom prst="rect">
            <a:avLst/>
          </a:prstGeom>
        </p:spPr>
      </p:pic>
      <p:sp>
        <p:nvSpPr>
          <p:cNvPr id="2" name="Date Placeholder 1">
            <a:extLst>
              <a:ext uri="{FF2B5EF4-FFF2-40B4-BE49-F238E27FC236}">
                <a16:creationId xmlns:a16="http://schemas.microsoft.com/office/drawing/2014/main" id="{D212B6B6-5AD6-144B-B9C8-CCEE0E2E8C56}"/>
              </a:ext>
            </a:extLst>
          </p:cNvPr>
          <p:cNvSpPr>
            <a:spLocks noGrp="1"/>
          </p:cNvSpPr>
          <p:nvPr>
            <p:ph type="dt" sz="half" idx="15"/>
          </p:nvPr>
        </p:nvSpPr>
        <p:spPr/>
        <p:txBody>
          <a:bodyPr/>
          <a:lstStyle/>
          <a:p>
            <a:endParaRPr lang="en-US" dirty="0"/>
          </a:p>
        </p:txBody>
      </p:sp>
      <p:sp>
        <p:nvSpPr>
          <p:cNvPr id="10" name="Title 23">
            <a:extLst>
              <a:ext uri="{FF2B5EF4-FFF2-40B4-BE49-F238E27FC236}">
                <a16:creationId xmlns:a16="http://schemas.microsoft.com/office/drawing/2014/main" id="{505AF9DA-BC34-604C-B316-261C1879D0EA}"/>
              </a:ext>
            </a:extLst>
          </p:cNvPr>
          <p:cNvSpPr>
            <a:spLocks noGrp="1"/>
          </p:cNvSpPr>
          <p:nvPr>
            <p:ph type="title"/>
          </p:nvPr>
        </p:nvSpPr>
        <p:spPr>
          <a:xfrm>
            <a:off x="685800" y="2412192"/>
            <a:ext cx="4953000" cy="1957416"/>
          </a:xfrm>
        </p:spPr>
        <p:txBody>
          <a:bodyPr lIns="0" rIns="91440" anchor="b"/>
          <a:lstStyle>
            <a:lvl1pPr>
              <a:defRPr>
                <a:solidFill>
                  <a:schemeClr val="bg1"/>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5A925CC9-828D-E44F-8E16-28FEE82EA2AE}"/>
              </a:ext>
            </a:extLst>
          </p:cNvPr>
          <p:cNvSpPr>
            <a:spLocks noGrp="1"/>
          </p:cNvSpPr>
          <p:nvPr>
            <p:ph type="body" sz="quarter" idx="14" hasCustomPrompt="1"/>
          </p:nvPr>
        </p:nvSpPr>
        <p:spPr>
          <a:xfrm>
            <a:off x="685800" y="4445808"/>
            <a:ext cx="4953000" cy="533400"/>
          </a:xfrm>
        </p:spPr>
        <p:txBody>
          <a:bodyPr lIns="0" rIns="0"/>
          <a:lstStyle>
            <a:lvl1pPr marL="0" indent="0">
              <a:buNone/>
              <a:defRPr sz="1200" b="1" spc="300"/>
            </a:lvl1pPr>
            <a:lvl2pPr marL="457200" indent="0">
              <a:buNone/>
              <a:defRPr/>
            </a:lvl2pPr>
          </a:lstStyle>
          <a:p>
            <a:pPr lvl="0"/>
            <a:r>
              <a:rPr lang="en-US" dirty="0"/>
              <a:t>EDIT MASTER TEXT STYLES</a:t>
            </a:r>
          </a:p>
        </p:txBody>
      </p:sp>
      <p:sp>
        <p:nvSpPr>
          <p:cNvPr id="12" name="Text Placeholder 2">
            <a:extLst>
              <a:ext uri="{FF2B5EF4-FFF2-40B4-BE49-F238E27FC236}">
                <a16:creationId xmlns:a16="http://schemas.microsoft.com/office/drawing/2014/main" id="{DF5FE477-BB2E-4246-A00C-CC8BD498E0EE}"/>
              </a:ext>
            </a:extLst>
          </p:cNvPr>
          <p:cNvSpPr>
            <a:spLocks noGrp="1"/>
          </p:cNvSpPr>
          <p:nvPr>
            <p:ph type="body" sz="quarter" idx="17" hasCustomPrompt="1"/>
          </p:nvPr>
        </p:nvSpPr>
        <p:spPr>
          <a:xfrm>
            <a:off x="5791200" y="4418920"/>
            <a:ext cx="2781978" cy="811993"/>
          </a:xfrm>
        </p:spPr>
        <p:txBody>
          <a:bodyPr lIns="0" rIns="0" anchor="ctr"/>
          <a:lstStyle>
            <a:lvl1pPr marL="0" indent="0" algn="ctr">
              <a:buNone/>
              <a:defRPr sz="1200" b="0" spc="0">
                <a:solidFill>
                  <a:schemeClr val="bg1"/>
                </a:solidFill>
              </a:defRPr>
            </a:lvl1pPr>
            <a:lvl2pPr marL="457200" indent="0">
              <a:buNone/>
              <a:defRPr/>
            </a:lvl2pPr>
          </a:lstStyle>
          <a:p>
            <a:pPr lvl="0"/>
            <a:r>
              <a:rPr lang="en-US" dirty="0"/>
              <a:t>Edit master text styles</a:t>
            </a:r>
          </a:p>
        </p:txBody>
      </p:sp>
      <p:sp>
        <p:nvSpPr>
          <p:cNvPr id="13" name="Picture Placeholder 4">
            <a:extLst>
              <a:ext uri="{FF2B5EF4-FFF2-40B4-BE49-F238E27FC236}">
                <a16:creationId xmlns:a16="http://schemas.microsoft.com/office/drawing/2014/main" id="{B7C04046-D27F-3648-A8F5-D01F81E58D16}"/>
              </a:ext>
            </a:extLst>
          </p:cNvPr>
          <p:cNvSpPr>
            <a:spLocks noGrp="1"/>
          </p:cNvSpPr>
          <p:nvPr>
            <p:ph type="pic" sz="quarter" idx="18"/>
          </p:nvPr>
        </p:nvSpPr>
        <p:spPr>
          <a:xfrm>
            <a:off x="6077289" y="1709737"/>
            <a:ext cx="2209799" cy="2557463"/>
          </a:xfrm>
        </p:spPr>
        <p:txBody>
          <a:bodyPr/>
          <a:lstStyle/>
          <a:p>
            <a:endParaRPr lang="en-US" dirty="0"/>
          </a:p>
        </p:txBody>
      </p:sp>
    </p:spTree>
    <p:extLst>
      <p:ext uri="{BB962C8B-B14F-4D97-AF65-F5344CB8AC3E}">
        <p14:creationId xmlns:p14="http://schemas.microsoft.com/office/powerpoint/2010/main" val="90678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Section Header">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E200054-FAA5-EF43-ABB8-7847CFCF550E}"/>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34096E32-0169-554C-A16A-AE2D74EEFF0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8" name="Picture 7">
            <a:extLst>
              <a:ext uri="{FF2B5EF4-FFF2-40B4-BE49-F238E27FC236}">
                <a16:creationId xmlns:a16="http://schemas.microsoft.com/office/drawing/2014/main" id="{A62945C1-AC5E-9C4F-A75A-2131DE2034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pic>
        <p:nvPicPr>
          <p:cNvPr id="9" name="Picture 8">
            <a:extLst>
              <a:ext uri="{FF2B5EF4-FFF2-40B4-BE49-F238E27FC236}">
                <a16:creationId xmlns:a16="http://schemas.microsoft.com/office/drawing/2014/main" id="{FE74F1B2-953D-6D46-BF52-DF7E955332FC}"/>
              </a:ext>
            </a:extLst>
          </p:cNvPr>
          <p:cNvPicPr>
            <a:picLocks noChangeAspect="1"/>
          </p:cNvPicPr>
          <p:nvPr userDrawn="1"/>
        </p:nvPicPr>
        <p:blipFill>
          <a:blip r:embed="rId3"/>
          <a:stretch>
            <a:fillRect/>
          </a:stretch>
        </p:blipFill>
        <p:spPr>
          <a:xfrm>
            <a:off x="7531081" y="408802"/>
            <a:ext cx="1211866" cy="276998"/>
          </a:xfrm>
          <a:prstGeom prst="rect">
            <a:avLst/>
          </a:prstGeom>
        </p:spPr>
      </p:pic>
      <p:sp>
        <p:nvSpPr>
          <p:cNvPr id="2" name="Date Placeholder 1">
            <a:extLst>
              <a:ext uri="{FF2B5EF4-FFF2-40B4-BE49-F238E27FC236}">
                <a16:creationId xmlns:a16="http://schemas.microsoft.com/office/drawing/2014/main" id="{D5B64654-2831-DD4F-883E-E53BCFF80999}"/>
              </a:ext>
            </a:extLst>
          </p:cNvPr>
          <p:cNvSpPr>
            <a:spLocks noGrp="1"/>
          </p:cNvSpPr>
          <p:nvPr>
            <p:ph type="dt" sz="half" idx="15"/>
          </p:nvPr>
        </p:nvSpPr>
        <p:spPr/>
        <p:txBody>
          <a:bodyPr/>
          <a:lstStyle/>
          <a:p>
            <a:endParaRPr lang="en-US" dirty="0"/>
          </a:p>
        </p:txBody>
      </p:sp>
      <p:sp>
        <p:nvSpPr>
          <p:cNvPr id="10" name="Title 23">
            <a:extLst>
              <a:ext uri="{FF2B5EF4-FFF2-40B4-BE49-F238E27FC236}">
                <a16:creationId xmlns:a16="http://schemas.microsoft.com/office/drawing/2014/main" id="{9DFBBDA4-903C-C042-B87A-B86EF451077E}"/>
              </a:ext>
            </a:extLst>
          </p:cNvPr>
          <p:cNvSpPr>
            <a:spLocks noGrp="1"/>
          </p:cNvSpPr>
          <p:nvPr>
            <p:ph type="title"/>
          </p:nvPr>
        </p:nvSpPr>
        <p:spPr>
          <a:xfrm>
            <a:off x="685800" y="2412192"/>
            <a:ext cx="4953000" cy="1957416"/>
          </a:xfrm>
        </p:spPr>
        <p:txBody>
          <a:bodyPr lIns="0" rIns="91440" anchor="b"/>
          <a:lstStyle>
            <a:lvl1pPr>
              <a:defRPr>
                <a:solidFill>
                  <a:schemeClr val="bg1"/>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CADBF6A3-CD08-CC4C-962F-8050ED97279B}"/>
              </a:ext>
            </a:extLst>
          </p:cNvPr>
          <p:cNvSpPr>
            <a:spLocks noGrp="1"/>
          </p:cNvSpPr>
          <p:nvPr>
            <p:ph type="body" sz="quarter" idx="14" hasCustomPrompt="1"/>
          </p:nvPr>
        </p:nvSpPr>
        <p:spPr>
          <a:xfrm>
            <a:off x="685800" y="4445808"/>
            <a:ext cx="4953000" cy="533400"/>
          </a:xfrm>
        </p:spPr>
        <p:txBody>
          <a:bodyPr lIns="0" rIns="0"/>
          <a:lstStyle>
            <a:lvl1pPr marL="0" indent="0">
              <a:buNone/>
              <a:defRPr sz="1200" b="1" spc="300"/>
            </a:lvl1pPr>
            <a:lvl2pPr marL="457200" indent="0">
              <a:buNone/>
              <a:defRPr/>
            </a:lvl2pPr>
          </a:lstStyle>
          <a:p>
            <a:pPr lvl="0"/>
            <a:r>
              <a:rPr lang="en-US" dirty="0"/>
              <a:t>EDIT MASTER TEXT STYLES</a:t>
            </a:r>
          </a:p>
        </p:txBody>
      </p:sp>
      <p:sp>
        <p:nvSpPr>
          <p:cNvPr id="12" name="Text Placeholder 2">
            <a:extLst>
              <a:ext uri="{FF2B5EF4-FFF2-40B4-BE49-F238E27FC236}">
                <a16:creationId xmlns:a16="http://schemas.microsoft.com/office/drawing/2014/main" id="{B530FF99-26AE-3440-86FC-984990669566}"/>
              </a:ext>
            </a:extLst>
          </p:cNvPr>
          <p:cNvSpPr>
            <a:spLocks noGrp="1"/>
          </p:cNvSpPr>
          <p:nvPr>
            <p:ph type="body" sz="quarter" idx="17" hasCustomPrompt="1"/>
          </p:nvPr>
        </p:nvSpPr>
        <p:spPr>
          <a:xfrm>
            <a:off x="5791200" y="4418920"/>
            <a:ext cx="2781978" cy="811993"/>
          </a:xfrm>
        </p:spPr>
        <p:txBody>
          <a:bodyPr lIns="0" rIns="0" anchor="ctr"/>
          <a:lstStyle>
            <a:lvl1pPr marL="0" indent="0" algn="ctr">
              <a:buNone/>
              <a:defRPr sz="1200" b="0" spc="0">
                <a:solidFill>
                  <a:schemeClr val="bg1"/>
                </a:solidFill>
              </a:defRPr>
            </a:lvl1pPr>
            <a:lvl2pPr marL="457200" indent="0">
              <a:buNone/>
              <a:defRPr/>
            </a:lvl2pPr>
          </a:lstStyle>
          <a:p>
            <a:pPr lvl="0"/>
            <a:r>
              <a:rPr lang="en-US" dirty="0"/>
              <a:t>Edit master text styles</a:t>
            </a:r>
          </a:p>
        </p:txBody>
      </p:sp>
      <p:sp>
        <p:nvSpPr>
          <p:cNvPr id="13" name="Picture Placeholder 4">
            <a:extLst>
              <a:ext uri="{FF2B5EF4-FFF2-40B4-BE49-F238E27FC236}">
                <a16:creationId xmlns:a16="http://schemas.microsoft.com/office/drawing/2014/main" id="{286B8C01-88F3-6447-8A0D-19B0110F167A}"/>
              </a:ext>
            </a:extLst>
          </p:cNvPr>
          <p:cNvSpPr>
            <a:spLocks noGrp="1"/>
          </p:cNvSpPr>
          <p:nvPr>
            <p:ph type="pic" sz="quarter" idx="18"/>
          </p:nvPr>
        </p:nvSpPr>
        <p:spPr>
          <a:xfrm>
            <a:off x="6077289" y="1709737"/>
            <a:ext cx="2209799" cy="2557463"/>
          </a:xfrm>
        </p:spPr>
        <p:txBody>
          <a:bodyPr/>
          <a:lstStyle/>
          <a:p>
            <a:endParaRPr lang="en-US" dirty="0"/>
          </a:p>
        </p:txBody>
      </p:sp>
    </p:spTree>
    <p:extLst>
      <p:ext uri="{BB962C8B-B14F-4D97-AF65-F5344CB8AC3E}">
        <p14:creationId xmlns:p14="http://schemas.microsoft.com/office/powerpoint/2010/main" val="4004598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Section Header">
    <p:bg>
      <p:bgPr>
        <a:solidFill>
          <a:srgbClr val="71BF9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E200054-FAA5-EF43-ABB8-7847CFCF550E}"/>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34096E32-0169-554C-A16A-AE2D74EEFF0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10" name="Picture 9">
            <a:extLst>
              <a:ext uri="{FF2B5EF4-FFF2-40B4-BE49-F238E27FC236}">
                <a16:creationId xmlns:a16="http://schemas.microsoft.com/office/drawing/2014/main" id="{1F317E34-B58A-944F-93B3-6EB1A734F2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pic>
        <p:nvPicPr>
          <p:cNvPr id="11" name="Picture 10">
            <a:extLst>
              <a:ext uri="{FF2B5EF4-FFF2-40B4-BE49-F238E27FC236}">
                <a16:creationId xmlns:a16="http://schemas.microsoft.com/office/drawing/2014/main" id="{3022D292-E1D0-6B44-B301-D8D145956530}"/>
              </a:ext>
            </a:extLst>
          </p:cNvPr>
          <p:cNvPicPr>
            <a:picLocks noChangeAspect="1"/>
          </p:cNvPicPr>
          <p:nvPr userDrawn="1"/>
        </p:nvPicPr>
        <p:blipFill>
          <a:blip r:embed="rId3"/>
          <a:stretch>
            <a:fillRect/>
          </a:stretch>
        </p:blipFill>
        <p:spPr>
          <a:xfrm>
            <a:off x="7531082" y="419366"/>
            <a:ext cx="1211866" cy="269304"/>
          </a:xfrm>
          <a:prstGeom prst="rect">
            <a:avLst/>
          </a:prstGeom>
        </p:spPr>
      </p:pic>
      <p:sp>
        <p:nvSpPr>
          <p:cNvPr id="2" name="Date Placeholder 1">
            <a:extLst>
              <a:ext uri="{FF2B5EF4-FFF2-40B4-BE49-F238E27FC236}">
                <a16:creationId xmlns:a16="http://schemas.microsoft.com/office/drawing/2014/main" id="{EBEE0DA4-805B-8A49-86AD-147AE308E0E4}"/>
              </a:ext>
            </a:extLst>
          </p:cNvPr>
          <p:cNvSpPr>
            <a:spLocks noGrp="1"/>
          </p:cNvSpPr>
          <p:nvPr>
            <p:ph type="dt" sz="half" idx="15"/>
          </p:nvPr>
        </p:nvSpPr>
        <p:spPr/>
        <p:txBody>
          <a:bodyPr/>
          <a:lstStyle/>
          <a:p>
            <a:endParaRPr lang="en-US" dirty="0"/>
          </a:p>
        </p:txBody>
      </p:sp>
      <p:sp>
        <p:nvSpPr>
          <p:cNvPr id="9" name="Title 23">
            <a:extLst>
              <a:ext uri="{FF2B5EF4-FFF2-40B4-BE49-F238E27FC236}">
                <a16:creationId xmlns:a16="http://schemas.microsoft.com/office/drawing/2014/main" id="{18EEF694-1779-E249-B6BA-2F7579A8CE67}"/>
              </a:ext>
            </a:extLst>
          </p:cNvPr>
          <p:cNvSpPr>
            <a:spLocks noGrp="1"/>
          </p:cNvSpPr>
          <p:nvPr>
            <p:ph type="title"/>
          </p:nvPr>
        </p:nvSpPr>
        <p:spPr>
          <a:xfrm>
            <a:off x="685800" y="2412192"/>
            <a:ext cx="4953000" cy="1957416"/>
          </a:xfrm>
        </p:spPr>
        <p:txBody>
          <a:bodyPr lIns="0" rIns="91440" anchor="b"/>
          <a:lstStyle>
            <a:lvl1pPr>
              <a:defRPr>
                <a:solidFill>
                  <a:schemeClr val="bg1"/>
                </a:solidFill>
              </a:defRPr>
            </a:lvl1pPr>
          </a:lstStyle>
          <a:p>
            <a:r>
              <a:rPr lang="en-US" dirty="0"/>
              <a:t>Click to edit Master title style</a:t>
            </a:r>
          </a:p>
        </p:txBody>
      </p:sp>
      <p:sp>
        <p:nvSpPr>
          <p:cNvPr id="12" name="Text Placeholder 2">
            <a:extLst>
              <a:ext uri="{FF2B5EF4-FFF2-40B4-BE49-F238E27FC236}">
                <a16:creationId xmlns:a16="http://schemas.microsoft.com/office/drawing/2014/main" id="{FE74CDA2-64ED-6B49-AD61-F4729694B136}"/>
              </a:ext>
            </a:extLst>
          </p:cNvPr>
          <p:cNvSpPr>
            <a:spLocks noGrp="1"/>
          </p:cNvSpPr>
          <p:nvPr>
            <p:ph type="body" sz="quarter" idx="14" hasCustomPrompt="1"/>
          </p:nvPr>
        </p:nvSpPr>
        <p:spPr>
          <a:xfrm>
            <a:off x="685800" y="4445808"/>
            <a:ext cx="4953000" cy="533400"/>
          </a:xfrm>
        </p:spPr>
        <p:txBody>
          <a:bodyPr lIns="0" rIns="0"/>
          <a:lstStyle>
            <a:lvl1pPr marL="0" indent="0">
              <a:buNone/>
              <a:defRPr sz="1200" b="1" spc="300"/>
            </a:lvl1pPr>
            <a:lvl2pPr marL="457200" indent="0">
              <a:buNone/>
              <a:defRPr/>
            </a:lvl2pPr>
          </a:lstStyle>
          <a:p>
            <a:pPr lvl="0"/>
            <a:r>
              <a:rPr lang="en-US" dirty="0"/>
              <a:t>EDIT MASTER TEXT STYLES</a:t>
            </a:r>
          </a:p>
        </p:txBody>
      </p:sp>
      <p:sp>
        <p:nvSpPr>
          <p:cNvPr id="13" name="Text Placeholder 2">
            <a:extLst>
              <a:ext uri="{FF2B5EF4-FFF2-40B4-BE49-F238E27FC236}">
                <a16:creationId xmlns:a16="http://schemas.microsoft.com/office/drawing/2014/main" id="{4BD2214B-2288-9D48-8CC4-AF8E426CA8BA}"/>
              </a:ext>
            </a:extLst>
          </p:cNvPr>
          <p:cNvSpPr>
            <a:spLocks noGrp="1"/>
          </p:cNvSpPr>
          <p:nvPr>
            <p:ph type="body" sz="quarter" idx="17" hasCustomPrompt="1"/>
          </p:nvPr>
        </p:nvSpPr>
        <p:spPr>
          <a:xfrm>
            <a:off x="5791200" y="4418920"/>
            <a:ext cx="2781978" cy="811993"/>
          </a:xfrm>
        </p:spPr>
        <p:txBody>
          <a:bodyPr lIns="0" rIns="0" anchor="ctr"/>
          <a:lstStyle>
            <a:lvl1pPr marL="0" indent="0" algn="ctr">
              <a:buNone/>
              <a:defRPr sz="1200" b="0" spc="0">
                <a:solidFill>
                  <a:schemeClr val="bg1"/>
                </a:solidFill>
              </a:defRPr>
            </a:lvl1pPr>
            <a:lvl2pPr marL="457200" indent="0">
              <a:buNone/>
              <a:defRPr/>
            </a:lvl2pPr>
          </a:lstStyle>
          <a:p>
            <a:pPr lvl="0"/>
            <a:r>
              <a:rPr lang="en-US" dirty="0"/>
              <a:t>Edit master text styles</a:t>
            </a:r>
          </a:p>
        </p:txBody>
      </p:sp>
      <p:sp>
        <p:nvSpPr>
          <p:cNvPr id="15" name="Picture Placeholder 4">
            <a:extLst>
              <a:ext uri="{FF2B5EF4-FFF2-40B4-BE49-F238E27FC236}">
                <a16:creationId xmlns:a16="http://schemas.microsoft.com/office/drawing/2014/main" id="{DAD21679-F6A2-4249-A31B-C4CA6759F456}"/>
              </a:ext>
            </a:extLst>
          </p:cNvPr>
          <p:cNvSpPr>
            <a:spLocks noGrp="1"/>
          </p:cNvSpPr>
          <p:nvPr>
            <p:ph type="pic" sz="quarter" idx="18"/>
          </p:nvPr>
        </p:nvSpPr>
        <p:spPr>
          <a:xfrm>
            <a:off x="6077289" y="1709737"/>
            <a:ext cx="2209799" cy="2557463"/>
          </a:xfrm>
        </p:spPr>
        <p:txBody>
          <a:bodyPr/>
          <a:lstStyle/>
          <a:p>
            <a:endParaRPr lang="en-US" dirty="0"/>
          </a:p>
        </p:txBody>
      </p:sp>
    </p:spTree>
    <p:extLst>
      <p:ext uri="{BB962C8B-B14F-4D97-AF65-F5344CB8AC3E}">
        <p14:creationId xmlns:p14="http://schemas.microsoft.com/office/powerpoint/2010/main" val="1831898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Section Header">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E200054-FAA5-EF43-ABB8-7847CFCF550E}"/>
              </a:ext>
            </a:extLst>
          </p:cNvPr>
          <p:cNvSpPr/>
          <p:nvPr userDrawn="1"/>
        </p:nvSpPr>
        <p:spPr bwMode="auto">
          <a:xfrm>
            <a:off x="0" y="6180137"/>
            <a:ext cx="9144000" cy="685800"/>
          </a:xfrm>
          <a:prstGeom prst="rect">
            <a:avLst/>
          </a:prstGeom>
          <a:solidFill>
            <a:srgbClr val="4059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34096E32-0169-554C-A16A-AE2D74EEFF00}"/>
              </a:ext>
            </a:extLst>
          </p:cNvPr>
          <p:cNvSpPr/>
          <p:nvPr userDrawn="1"/>
        </p:nvSpPr>
        <p:spPr bwMode="auto">
          <a:xfrm>
            <a:off x="4229100" y="6073775"/>
            <a:ext cx="685800" cy="310850"/>
          </a:xfrm>
          <a:prstGeom prst="triangle">
            <a:avLst/>
          </a:prstGeom>
          <a:solidFill>
            <a:srgbClr val="4059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6" name="Picture 5">
            <a:extLst>
              <a:ext uri="{FF2B5EF4-FFF2-40B4-BE49-F238E27FC236}">
                <a16:creationId xmlns:a16="http://schemas.microsoft.com/office/drawing/2014/main" id="{254E859D-C732-BE45-9546-0F12EEC996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401421"/>
            <a:ext cx="3489746" cy="680600"/>
          </a:xfrm>
          <a:prstGeom prst="rect">
            <a:avLst/>
          </a:prstGeom>
        </p:spPr>
      </p:pic>
      <p:pic>
        <p:nvPicPr>
          <p:cNvPr id="7" name="Picture 6">
            <a:extLst>
              <a:ext uri="{FF2B5EF4-FFF2-40B4-BE49-F238E27FC236}">
                <a16:creationId xmlns:a16="http://schemas.microsoft.com/office/drawing/2014/main" id="{1267FFC5-FACA-4646-890A-57100DD0DF87}"/>
              </a:ext>
            </a:extLst>
          </p:cNvPr>
          <p:cNvPicPr>
            <a:picLocks noChangeAspect="1"/>
          </p:cNvPicPr>
          <p:nvPr userDrawn="1"/>
        </p:nvPicPr>
        <p:blipFill>
          <a:blip r:embed="rId3"/>
          <a:stretch>
            <a:fillRect/>
          </a:stretch>
        </p:blipFill>
        <p:spPr>
          <a:xfrm>
            <a:off x="7531081" y="408802"/>
            <a:ext cx="1211866" cy="276998"/>
          </a:xfrm>
          <a:prstGeom prst="rect">
            <a:avLst/>
          </a:prstGeom>
        </p:spPr>
      </p:pic>
      <p:sp>
        <p:nvSpPr>
          <p:cNvPr id="2" name="Date Placeholder 1">
            <a:extLst>
              <a:ext uri="{FF2B5EF4-FFF2-40B4-BE49-F238E27FC236}">
                <a16:creationId xmlns:a16="http://schemas.microsoft.com/office/drawing/2014/main" id="{2D4DF19E-7E29-244D-A7B4-E142A2A756C5}"/>
              </a:ext>
            </a:extLst>
          </p:cNvPr>
          <p:cNvSpPr>
            <a:spLocks noGrp="1"/>
          </p:cNvSpPr>
          <p:nvPr>
            <p:ph type="dt" sz="half" idx="15"/>
          </p:nvPr>
        </p:nvSpPr>
        <p:spPr/>
        <p:txBody>
          <a:bodyPr/>
          <a:lstStyle/>
          <a:p>
            <a:endParaRPr lang="en-US" dirty="0"/>
          </a:p>
        </p:txBody>
      </p:sp>
      <p:sp>
        <p:nvSpPr>
          <p:cNvPr id="9" name="Title 23">
            <a:extLst>
              <a:ext uri="{FF2B5EF4-FFF2-40B4-BE49-F238E27FC236}">
                <a16:creationId xmlns:a16="http://schemas.microsoft.com/office/drawing/2014/main" id="{531E5147-723B-2F44-B0E4-37DDE2FF6ECD}"/>
              </a:ext>
            </a:extLst>
          </p:cNvPr>
          <p:cNvSpPr>
            <a:spLocks noGrp="1"/>
          </p:cNvSpPr>
          <p:nvPr>
            <p:ph type="title"/>
          </p:nvPr>
        </p:nvSpPr>
        <p:spPr>
          <a:xfrm>
            <a:off x="685800" y="2412192"/>
            <a:ext cx="4953000" cy="1957416"/>
          </a:xfrm>
        </p:spPr>
        <p:txBody>
          <a:bodyPr lIns="0" rIns="91440" anchor="b"/>
          <a:lstStyle>
            <a:lvl1pPr>
              <a:defRPr>
                <a:solidFill>
                  <a:srgbClr val="405969"/>
                </a:solidFill>
              </a:defRPr>
            </a:lvl1pPr>
          </a:lstStyle>
          <a:p>
            <a:r>
              <a:rPr lang="en-US" dirty="0"/>
              <a:t>Click to edit Master title style</a:t>
            </a:r>
          </a:p>
        </p:txBody>
      </p:sp>
      <p:sp>
        <p:nvSpPr>
          <p:cNvPr id="10" name="Text Placeholder 2">
            <a:extLst>
              <a:ext uri="{FF2B5EF4-FFF2-40B4-BE49-F238E27FC236}">
                <a16:creationId xmlns:a16="http://schemas.microsoft.com/office/drawing/2014/main" id="{F67EF381-E8AB-6844-A9A2-26559994EC8E}"/>
              </a:ext>
            </a:extLst>
          </p:cNvPr>
          <p:cNvSpPr>
            <a:spLocks noGrp="1"/>
          </p:cNvSpPr>
          <p:nvPr>
            <p:ph type="body" sz="quarter" idx="14" hasCustomPrompt="1"/>
          </p:nvPr>
        </p:nvSpPr>
        <p:spPr>
          <a:xfrm>
            <a:off x="685800" y="4445808"/>
            <a:ext cx="4953000" cy="533400"/>
          </a:xfrm>
        </p:spPr>
        <p:txBody>
          <a:bodyPr lIns="0" rIns="0"/>
          <a:lstStyle>
            <a:lvl1pPr marL="0" indent="0">
              <a:buNone/>
              <a:defRPr sz="1200" b="1" spc="300">
                <a:solidFill>
                  <a:srgbClr val="405969"/>
                </a:solidFill>
              </a:defRPr>
            </a:lvl1pPr>
            <a:lvl2pPr marL="457200" indent="0">
              <a:buNone/>
              <a:defRPr/>
            </a:lvl2pPr>
          </a:lstStyle>
          <a:p>
            <a:pPr lvl="0"/>
            <a:r>
              <a:rPr lang="en-US" dirty="0"/>
              <a:t>EDIT MASTER TEXT STYLES</a:t>
            </a:r>
          </a:p>
        </p:txBody>
      </p:sp>
      <p:sp>
        <p:nvSpPr>
          <p:cNvPr id="11" name="Text Placeholder 2">
            <a:extLst>
              <a:ext uri="{FF2B5EF4-FFF2-40B4-BE49-F238E27FC236}">
                <a16:creationId xmlns:a16="http://schemas.microsoft.com/office/drawing/2014/main" id="{6B220FBD-4970-3E45-9319-27D22A8567B0}"/>
              </a:ext>
            </a:extLst>
          </p:cNvPr>
          <p:cNvSpPr>
            <a:spLocks noGrp="1"/>
          </p:cNvSpPr>
          <p:nvPr>
            <p:ph type="body" sz="quarter" idx="17" hasCustomPrompt="1"/>
          </p:nvPr>
        </p:nvSpPr>
        <p:spPr>
          <a:xfrm>
            <a:off x="5791200" y="4418920"/>
            <a:ext cx="2781978" cy="811993"/>
          </a:xfrm>
        </p:spPr>
        <p:txBody>
          <a:bodyPr lIns="0" rIns="0" anchor="ctr"/>
          <a:lstStyle>
            <a:lvl1pPr marL="0" indent="0" algn="ctr">
              <a:buNone/>
              <a:defRPr sz="1200" b="0" spc="0">
                <a:solidFill>
                  <a:srgbClr val="405969"/>
                </a:solidFill>
              </a:defRPr>
            </a:lvl1pPr>
            <a:lvl2pPr marL="457200" indent="0">
              <a:buNone/>
              <a:defRPr/>
            </a:lvl2pPr>
          </a:lstStyle>
          <a:p>
            <a:pPr lvl="0"/>
            <a:r>
              <a:rPr lang="en-US" dirty="0"/>
              <a:t>Edit master text styles</a:t>
            </a:r>
          </a:p>
        </p:txBody>
      </p:sp>
      <p:sp>
        <p:nvSpPr>
          <p:cNvPr id="12" name="Picture Placeholder 4">
            <a:extLst>
              <a:ext uri="{FF2B5EF4-FFF2-40B4-BE49-F238E27FC236}">
                <a16:creationId xmlns:a16="http://schemas.microsoft.com/office/drawing/2014/main" id="{296D20D3-F865-E641-BD75-58A201596E85}"/>
              </a:ext>
            </a:extLst>
          </p:cNvPr>
          <p:cNvSpPr>
            <a:spLocks noGrp="1"/>
          </p:cNvSpPr>
          <p:nvPr>
            <p:ph type="pic" sz="quarter" idx="18"/>
          </p:nvPr>
        </p:nvSpPr>
        <p:spPr>
          <a:xfrm>
            <a:off x="6077289" y="1709737"/>
            <a:ext cx="2209799" cy="2557463"/>
          </a:xfrm>
        </p:spPr>
        <p:txBody>
          <a:bodyPr/>
          <a:lstStyle>
            <a:lvl1pPr>
              <a:defRPr>
                <a:solidFill>
                  <a:srgbClr val="405969"/>
                </a:solidFill>
              </a:defRPr>
            </a:lvl1pPr>
          </a:lstStyle>
          <a:p>
            <a:endParaRPr lang="en-US" dirty="0"/>
          </a:p>
        </p:txBody>
      </p:sp>
    </p:spTree>
    <p:extLst>
      <p:ext uri="{BB962C8B-B14F-4D97-AF65-F5344CB8AC3E}">
        <p14:creationId xmlns:p14="http://schemas.microsoft.com/office/powerpoint/2010/main" val="2900203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1"/>
            <a:ext cx="3962400" cy="3429000"/>
          </a:xfrm>
        </p:spPr>
        <p:txBody>
          <a:bodyPr/>
          <a:lstStyle>
            <a:lvl1pPr>
              <a:buClr>
                <a:srgbClr val="B0A59B"/>
              </a:buClr>
              <a:defRPr sz="2000">
                <a:solidFill>
                  <a:schemeClr val="bg1"/>
                </a:solidFill>
              </a:defRPr>
            </a:lvl1pPr>
            <a:lvl2pPr>
              <a:buClr>
                <a:srgbClr val="B0A59B"/>
              </a:buClr>
              <a:defRPr sz="2000">
                <a:solidFill>
                  <a:schemeClr val="bg1"/>
                </a:solidFill>
              </a:defRPr>
            </a:lvl2pPr>
            <a:lvl3pPr>
              <a:buClr>
                <a:srgbClr val="B0A59B"/>
              </a:buClr>
              <a:defRPr sz="1800">
                <a:solidFill>
                  <a:schemeClr val="bg1"/>
                </a:solidFill>
              </a:defRPr>
            </a:lvl3pPr>
            <a:lvl4pPr>
              <a:buClr>
                <a:srgbClr val="B0A59B"/>
              </a:buClr>
              <a:defRPr sz="1800">
                <a:solidFill>
                  <a:schemeClr val="bg1"/>
                </a:solidFill>
              </a:defRPr>
            </a:lvl4pPr>
            <a:lvl5pPr>
              <a:buClr>
                <a:srgbClr val="B0A59B"/>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Content Placeholder 2">
            <a:extLst>
              <a:ext uri="{FF2B5EF4-FFF2-40B4-BE49-F238E27FC236}">
                <a16:creationId xmlns:a16="http://schemas.microsoft.com/office/drawing/2014/main" id="{AB08721D-C472-FB40-8582-1EED5EDCD750}"/>
              </a:ext>
            </a:extLst>
          </p:cNvPr>
          <p:cNvSpPr>
            <a:spLocks noGrp="1"/>
          </p:cNvSpPr>
          <p:nvPr>
            <p:ph idx="10"/>
          </p:nvPr>
        </p:nvSpPr>
        <p:spPr>
          <a:xfrm>
            <a:off x="4705350" y="2362201"/>
            <a:ext cx="3962400" cy="3429000"/>
          </a:xfrm>
        </p:spPr>
        <p:txBody>
          <a:bodyPr/>
          <a:lstStyle>
            <a:lvl1pPr>
              <a:buClr>
                <a:srgbClr val="B0A59B"/>
              </a:buClr>
              <a:defRPr sz="2000">
                <a:solidFill>
                  <a:schemeClr val="bg1"/>
                </a:solidFill>
              </a:defRPr>
            </a:lvl1pPr>
            <a:lvl2pPr>
              <a:buClr>
                <a:srgbClr val="B0A59B"/>
              </a:buClr>
              <a:defRPr sz="2000">
                <a:solidFill>
                  <a:schemeClr val="bg1"/>
                </a:solidFill>
              </a:defRPr>
            </a:lvl2pPr>
            <a:lvl3pPr>
              <a:buClr>
                <a:srgbClr val="B0A59B"/>
              </a:buClr>
              <a:defRPr sz="1800">
                <a:solidFill>
                  <a:schemeClr val="bg1"/>
                </a:solidFill>
              </a:defRPr>
            </a:lvl3pPr>
            <a:lvl4pPr>
              <a:buClr>
                <a:srgbClr val="B0A59B"/>
              </a:buClr>
              <a:defRPr sz="1800">
                <a:solidFill>
                  <a:schemeClr val="bg1"/>
                </a:solidFill>
              </a:defRPr>
            </a:lvl4pPr>
            <a:lvl5pPr>
              <a:buClr>
                <a:srgbClr val="B0A59B"/>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C9C9DDEA-3CA2-CB46-A87E-E0B363EDD54C}"/>
              </a:ext>
            </a:extLst>
          </p:cNvPr>
          <p:cNvSpPr>
            <a:spLocks noGrp="1"/>
          </p:cNvSpPr>
          <p:nvPr>
            <p:ph type="body" sz="quarter" idx="11" hasCustomPrompt="1"/>
          </p:nvPr>
        </p:nvSpPr>
        <p:spPr>
          <a:xfrm>
            <a:off x="476250" y="1676400"/>
            <a:ext cx="3962400" cy="685800"/>
          </a:xfrm>
        </p:spPr>
        <p:txBody>
          <a:bodyPr/>
          <a:lstStyle>
            <a:lvl1pPr marL="0" indent="0">
              <a:buNone/>
              <a:defRPr sz="2400" b="1">
                <a:solidFill>
                  <a:schemeClr val="accent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11" name="Text Placeholder 9">
            <a:extLst>
              <a:ext uri="{FF2B5EF4-FFF2-40B4-BE49-F238E27FC236}">
                <a16:creationId xmlns:a16="http://schemas.microsoft.com/office/drawing/2014/main" id="{1B0134CB-7A93-1A42-924C-529F01A285AA}"/>
              </a:ext>
            </a:extLst>
          </p:cNvPr>
          <p:cNvSpPr>
            <a:spLocks noGrp="1"/>
          </p:cNvSpPr>
          <p:nvPr>
            <p:ph type="body" sz="quarter" idx="12" hasCustomPrompt="1"/>
          </p:nvPr>
        </p:nvSpPr>
        <p:spPr>
          <a:xfrm>
            <a:off x="4705350" y="1676400"/>
            <a:ext cx="3962400" cy="685800"/>
          </a:xfrm>
        </p:spPr>
        <p:txBody>
          <a:bodyPr/>
          <a:lstStyle>
            <a:lvl1pPr marL="0" indent="0">
              <a:buNone/>
              <a:defRPr sz="2400" b="1">
                <a:solidFill>
                  <a:schemeClr val="accent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17" name="Slide Number Placeholder 1">
            <a:extLst>
              <a:ext uri="{FF2B5EF4-FFF2-40B4-BE49-F238E27FC236}">
                <a16:creationId xmlns:a16="http://schemas.microsoft.com/office/drawing/2014/main" id="{31E2BA09-68E6-1E4C-9C93-224E0B3E4AC1}"/>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2" name="Title 1">
            <a:extLst>
              <a:ext uri="{FF2B5EF4-FFF2-40B4-BE49-F238E27FC236}">
                <a16:creationId xmlns:a16="http://schemas.microsoft.com/office/drawing/2014/main" id="{AF8B368C-B085-8743-9C7F-42EAE959A104}"/>
              </a:ext>
            </a:extLst>
          </p:cNvPr>
          <p:cNvSpPr>
            <a:spLocks noGrp="1"/>
          </p:cNvSpPr>
          <p:nvPr>
            <p:ph type="title"/>
          </p:nvPr>
        </p:nvSpPr>
        <p:spPr>
          <a:xfrm>
            <a:off x="457200" y="274638"/>
            <a:ext cx="8229600" cy="1143000"/>
          </a:xfrm>
        </p:spPr>
        <p:txBody>
          <a:bodyPr/>
          <a:lstStyle/>
          <a:p>
            <a:r>
              <a:rPr lang="en-US" dirty="0"/>
              <a:t>Click to edit Master title style</a:t>
            </a:r>
          </a:p>
        </p:txBody>
      </p:sp>
      <p:cxnSp>
        <p:nvCxnSpPr>
          <p:cNvPr id="13" name="Straight Connector 12">
            <a:extLst>
              <a:ext uri="{FF2B5EF4-FFF2-40B4-BE49-F238E27FC236}">
                <a16:creationId xmlns:a16="http://schemas.microsoft.com/office/drawing/2014/main" id="{BA01EF62-2DA5-CE45-A18B-2BA475F5352D}"/>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51398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Content Placeholder 2">
            <a:extLst>
              <a:ext uri="{FF2B5EF4-FFF2-40B4-BE49-F238E27FC236}">
                <a16:creationId xmlns:a16="http://schemas.microsoft.com/office/drawing/2014/main" id="{0B32ED1E-AB14-3E42-AF9A-9BC20225EB2D}"/>
              </a:ext>
            </a:extLst>
          </p:cNvPr>
          <p:cNvSpPr>
            <a:spLocks noGrp="1"/>
          </p:cNvSpPr>
          <p:nvPr>
            <p:ph idx="1"/>
          </p:nvPr>
        </p:nvSpPr>
        <p:spPr>
          <a:xfrm>
            <a:off x="457200" y="1752600"/>
            <a:ext cx="3962400" cy="4038601"/>
          </a:xfrm>
        </p:spPr>
        <p:txBody>
          <a:bodyPr/>
          <a:lstStyle>
            <a:lvl1pPr>
              <a:buClr>
                <a:srgbClr val="B0A59B"/>
              </a:buClr>
              <a:defRPr sz="2000">
                <a:solidFill>
                  <a:schemeClr val="bg1"/>
                </a:solidFill>
              </a:defRPr>
            </a:lvl1pPr>
            <a:lvl2pPr>
              <a:buClr>
                <a:srgbClr val="B0A59B"/>
              </a:buClr>
              <a:defRPr sz="2000">
                <a:solidFill>
                  <a:schemeClr val="bg1"/>
                </a:solidFill>
              </a:defRPr>
            </a:lvl2pPr>
            <a:lvl3pPr>
              <a:buClr>
                <a:srgbClr val="B0A59B"/>
              </a:buClr>
              <a:defRPr sz="1800">
                <a:solidFill>
                  <a:schemeClr val="bg1"/>
                </a:solidFill>
              </a:defRPr>
            </a:lvl3pPr>
            <a:lvl4pPr>
              <a:buClr>
                <a:srgbClr val="B0A59B"/>
              </a:buClr>
              <a:defRPr sz="1800">
                <a:solidFill>
                  <a:schemeClr val="bg1"/>
                </a:solidFill>
              </a:defRPr>
            </a:lvl4pPr>
            <a:lvl5pPr>
              <a:buClr>
                <a:srgbClr val="B0A59B"/>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4E57C486-0EF6-B343-8AE2-4CD6B7E4F9B0}"/>
              </a:ext>
            </a:extLst>
          </p:cNvPr>
          <p:cNvSpPr>
            <a:spLocks noGrp="1"/>
          </p:cNvSpPr>
          <p:nvPr>
            <p:ph idx="10"/>
          </p:nvPr>
        </p:nvSpPr>
        <p:spPr>
          <a:xfrm>
            <a:off x="4705350" y="1752600"/>
            <a:ext cx="3962400" cy="4038601"/>
          </a:xfrm>
        </p:spPr>
        <p:txBody>
          <a:bodyPr/>
          <a:lstStyle>
            <a:lvl1pPr>
              <a:buClr>
                <a:srgbClr val="B0A59B"/>
              </a:buClr>
              <a:defRPr sz="2000">
                <a:solidFill>
                  <a:schemeClr val="bg1"/>
                </a:solidFill>
              </a:defRPr>
            </a:lvl1pPr>
            <a:lvl2pPr>
              <a:buClr>
                <a:srgbClr val="B0A59B"/>
              </a:buClr>
              <a:defRPr sz="2000">
                <a:solidFill>
                  <a:schemeClr val="bg1"/>
                </a:solidFill>
              </a:defRPr>
            </a:lvl2pPr>
            <a:lvl3pPr>
              <a:buClr>
                <a:srgbClr val="B0A59B"/>
              </a:buClr>
              <a:defRPr sz="1800">
                <a:solidFill>
                  <a:schemeClr val="bg1"/>
                </a:solidFill>
              </a:defRPr>
            </a:lvl3pPr>
            <a:lvl4pPr>
              <a:buClr>
                <a:srgbClr val="B0A59B"/>
              </a:buClr>
              <a:defRPr sz="1800">
                <a:solidFill>
                  <a:schemeClr val="bg1"/>
                </a:solidFill>
              </a:defRPr>
            </a:lvl4pPr>
            <a:lvl5pPr>
              <a:buClr>
                <a:srgbClr val="B0A59B"/>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
            <a:extLst>
              <a:ext uri="{FF2B5EF4-FFF2-40B4-BE49-F238E27FC236}">
                <a16:creationId xmlns:a16="http://schemas.microsoft.com/office/drawing/2014/main" id="{BE012BFF-FAA9-7342-8A4E-AD9C96B6A62F}"/>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4" name="Title 1">
            <a:extLst>
              <a:ext uri="{FF2B5EF4-FFF2-40B4-BE49-F238E27FC236}">
                <a16:creationId xmlns:a16="http://schemas.microsoft.com/office/drawing/2014/main" id="{B3C8E7AB-A1CE-0F48-9E87-CBEDB83ABAE6}"/>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B930D5E4-991F-414E-AC3B-397B23D83260}"/>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554085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0" name="Slide Number Placeholder 1">
            <a:extLst>
              <a:ext uri="{FF2B5EF4-FFF2-40B4-BE49-F238E27FC236}">
                <a16:creationId xmlns:a16="http://schemas.microsoft.com/office/drawing/2014/main" id="{488B22DE-3D04-7D45-9353-E1825A8C9F39}"/>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1" name="Title 1">
            <a:extLst>
              <a:ext uri="{FF2B5EF4-FFF2-40B4-BE49-F238E27FC236}">
                <a16:creationId xmlns:a16="http://schemas.microsoft.com/office/drawing/2014/main" id="{78BC8E6B-CB4F-B641-B9F3-A86B5F26CB0D}"/>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FCD1B3DC-C6D5-A148-B13F-F70464AE13D1}"/>
              </a:ext>
            </a:extLst>
          </p:cNvPr>
          <p:cNvSpPr>
            <a:spLocks noGrp="1"/>
          </p:cNvSpPr>
          <p:nvPr>
            <p:ph type="pic" sz="quarter" idx="10"/>
          </p:nvPr>
        </p:nvSpPr>
        <p:spPr>
          <a:xfrm>
            <a:off x="609600" y="2116250"/>
            <a:ext cx="1514475" cy="2149475"/>
          </a:xfrm>
        </p:spPr>
        <p:txBody>
          <a:bodyPr/>
          <a:lstStyle/>
          <a:p>
            <a:endParaRPr lang="en-US" dirty="0"/>
          </a:p>
        </p:txBody>
      </p:sp>
      <p:sp>
        <p:nvSpPr>
          <p:cNvPr id="19" name="Picture Placeholder 2">
            <a:extLst>
              <a:ext uri="{FF2B5EF4-FFF2-40B4-BE49-F238E27FC236}">
                <a16:creationId xmlns:a16="http://schemas.microsoft.com/office/drawing/2014/main" id="{676DC382-C801-FB45-927D-DC663815E141}"/>
              </a:ext>
            </a:extLst>
          </p:cNvPr>
          <p:cNvSpPr>
            <a:spLocks noGrp="1"/>
          </p:cNvSpPr>
          <p:nvPr>
            <p:ph type="pic" sz="quarter" idx="14"/>
          </p:nvPr>
        </p:nvSpPr>
        <p:spPr>
          <a:xfrm>
            <a:off x="6864462" y="2127136"/>
            <a:ext cx="1514475" cy="2138589"/>
          </a:xfrm>
        </p:spPr>
        <p:txBody>
          <a:bodyPr/>
          <a:lstStyle/>
          <a:p>
            <a:endParaRPr lang="en-US" dirty="0"/>
          </a:p>
        </p:txBody>
      </p:sp>
      <p:sp>
        <p:nvSpPr>
          <p:cNvPr id="20" name="Picture Placeholder 2">
            <a:extLst>
              <a:ext uri="{FF2B5EF4-FFF2-40B4-BE49-F238E27FC236}">
                <a16:creationId xmlns:a16="http://schemas.microsoft.com/office/drawing/2014/main" id="{BAD87DC4-18C9-F143-98FA-DC6A8C76E998}"/>
              </a:ext>
            </a:extLst>
          </p:cNvPr>
          <p:cNvSpPr>
            <a:spLocks noGrp="1"/>
          </p:cNvSpPr>
          <p:nvPr>
            <p:ph type="pic" sz="quarter" idx="15"/>
          </p:nvPr>
        </p:nvSpPr>
        <p:spPr>
          <a:xfrm>
            <a:off x="4779508" y="2127137"/>
            <a:ext cx="1514475" cy="2149475"/>
          </a:xfrm>
        </p:spPr>
        <p:txBody>
          <a:bodyPr/>
          <a:lstStyle/>
          <a:p>
            <a:endParaRPr lang="en-US" dirty="0"/>
          </a:p>
        </p:txBody>
      </p:sp>
      <p:sp>
        <p:nvSpPr>
          <p:cNvPr id="21" name="Picture Placeholder 2">
            <a:extLst>
              <a:ext uri="{FF2B5EF4-FFF2-40B4-BE49-F238E27FC236}">
                <a16:creationId xmlns:a16="http://schemas.microsoft.com/office/drawing/2014/main" id="{7F55202D-AA69-7B4C-8BB3-4FBD097644A7}"/>
              </a:ext>
            </a:extLst>
          </p:cNvPr>
          <p:cNvSpPr>
            <a:spLocks noGrp="1"/>
          </p:cNvSpPr>
          <p:nvPr>
            <p:ph type="pic" sz="quarter" idx="16"/>
          </p:nvPr>
        </p:nvSpPr>
        <p:spPr>
          <a:xfrm>
            <a:off x="2694554" y="2127137"/>
            <a:ext cx="1514475" cy="2149475"/>
          </a:xfrm>
        </p:spPr>
        <p:txBody>
          <a:bodyPr/>
          <a:lstStyle/>
          <a:p>
            <a:endParaRPr lang="en-US" dirty="0"/>
          </a:p>
        </p:txBody>
      </p:sp>
      <p:sp>
        <p:nvSpPr>
          <p:cNvPr id="24" name="Text Placeholder 2">
            <a:extLst>
              <a:ext uri="{FF2B5EF4-FFF2-40B4-BE49-F238E27FC236}">
                <a16:creationId xmlns:a16="http://schemas.microsoft.com/office/drawing/2014/main" id="{6894304B-480F-AB45-BE2A-09D5D39D9507}"/>
              </a:ext>
            </a:extLst>
          </p:cNvPr>
          <p:cNvSpPr>
            <a:spLocks noGrp="1"/>
          </p:cNvSpPr>
          <p:nvPr>
            <p:ph type="body" sz="quarter" idx="19" hasCustomPrompt="1"/>
          </p:nvPr>
        </p:nvSpPr>
        <p:spPr>
          <a:xfrm>
            <a:off x="428284" y="4369607"/>
            <a:ext cx="1877106"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25" name="Text Placeholder 2">
            <a:extLst>
              <a:ext uri="{FF2B5EF4-FFF2-40B4-BE49-F238E27FC236}">
                <a16:creationId xmlns:a16="http://schemas.microsoft.com/office/drawing/2014/main" id="{FAE193FD-1DD8-3846-A578-FD4D9B7471BD}"/>
              </a:ext>
            </a:extLst>
          </p:cNvPr>
          <p:cNvSpPr>
            <a:spLocks noGrp="1"/>
          </p:cNvSpPr>
          <p:nvPr>
            <p:ph type="body" sz="quarter" idx="20" hasCustomPrompt="1"/>
          </p:nvPr>
        </p:nvSpPr>
        <p:spPr>
          <a:xfrm>
            <a:off x="2513238" y="4369607"/>
            <a:ext cx="1877106"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26" name="Text Placeholder 2">
            <a:extLst>
              <a:ext uri="{FF2B5EF4-FFF2-40B4-BE49-F238E27FC236}">
                <a16:creationId xmlns:a16="http://schemas.microsoft.com/office/drawing/2014/main" id="{BFB8B145-FF00-DA43-B8C3-74E799FC2147}"/>
              </a:ext>
            </a:extLst>
          </p:cNvPr>
          <p:cNvSpPr>
            <a:spLocks noGrp="1"/>
          </p:cNvSpPr>
          <p:nvPr>
            <p:ph type="body" sz="quarter" idx="21" hasCustomPrompt="1"/>
          </p:nvPr>
        </p:nvSpPr>
        <p:spPr>
          <a:xfrm>
            <a:off x="4598192" y="4369607"/>
            <a:ext cx="1877106"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27" name="Text Placeholder 2">
            <a:extLst>
              <a:ext uri="{FF2B5EF4-FFF2-40B4-BE49-F238E27FC236}">
                <a16:creationId xmlns:a16="http://schemas.microsoft.com/office/drawing/2014/main" id="{5AEBBA74-4A47-1D4E-BADC-E13574814C2F}"/>
              </a:ext>
            </a:extLst>
          </p:cNvPr>
          <p:cNvSpPr>
            <a:spLocks noGrp="1"/>
          </p:cNvSpPr>
          <p:nvPr>
            <p:ph type="body" sz="quarter" idx="22" hasCustomPrompt="1"/>
          </p:nvPr>
        </p:nvSpPr>
        <p:spPr>
          <a:xfrm>
            <a:off x="6683146" y="4369607"/>
            <a:ext cx="1877106"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cxnSp>
        <p:nvCxnSpPr>
          <p:cNvPr id="14" name="Straight Connector 13">
            <a:extLst>
              <a:ext uri="{FF2B5EF4-FFF2-40B4-BE49-F238E27FC236}">
                <a16:creationId xmlns:a16="http://schemas.microsoft.com/office/drawing/2014/main" id="{B5BB96CD-311C-8C44-A0EF-7F73F38EE6CA}"/>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45683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0" name="Slide Number Placeholder 1">
            <a:extLst>
              <a:ext uri="{FF2B5EF4-FFF2-40B4-BE49-F238E27FC236}">
                <a16:creationId xmlns:a16="http://schemas.microsoft.com/office/drawing/2014/main" id="{488B22DE-3D04-7D45-9353-E1825A8C9F39}"/>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1" name="Title 1">
            <a:extLst>
              <a:ext uri="{FF2B5EF4-FFF2-40B4-BE49-F238E27FC236}">
                <a16:creationId xmlns:a16="http://schemas.microsoft.com/office/drawing/2014/main" id="{78BC8E6B-CB4F-B641-B9F3-A86B5F26CB0D}"/>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sp>
        <p:nvSpPr>
          <p:cNvPr id="19" name="Picture Placeholder 2">
            <a:extLst>
              <a:ext uri="{FF2B5EF4-FFF2-40B4-BE49-F238E27FC236}">
                <a16:creationId xmlns:a16="http://schemas.microsoft.com/office/drawing/2014/main" id="{676DC382-C801-FB45-927D-DC663815E141}"/>
              </a:ext>
            </a:extLst>
          </p:cNvPr>
          <p:cNvSpPr>
            <a:spLocks noGrp="1"/>
          </p:cNvSpPr>
          <p:nvPr>
            <p:ph type="pic" sz="quarter" idx="14"/>
          </p:nvPr>
        </p:nvSpPr>
        <p:spPr>
          <a:xfrm>
            <a:off x="6253163" y="2155370"/>
            <a:ext cx="1514475" cy="2138589"/>
          </a:xfrm>
        </p:spPr>
        <p:txBody>
          <a:bodyPr/>
          <a:lstStyle/>
          <a:p>
            <a:endParaRPr lang="en-US" dirty="0"/>
          </a:p>
        </p:txBody>
      </p:sp>
      <p:sp>
        <p:nvSpPr>
          <p:cNvPr id="20" name="Picture Placeholder 2">
            <a:extLst>
              <a:ext uri="{FF2B5EF4-FFF2-40B4-BE49-F238E27FC236}">
                <a16:creationId xmlns:a16="http://schemas.microsoft.com/office/drawing/2014/main" id="{BAD87DC4-18C9-F143-98FA-DC6A8C76E998}"/>
              </a:ext>
            </a:extLst>
          </p:cNvPr>
          <p:cNvSpPr>
            <a:spLocks noGrp="1"/>
          </p:cNvSpPr>
          <p:nvPr>
            <p:ph type="pic" sz="quarter" idx="15"/>
          </p:nvPr>
        </p:nvSpPr>
        <p:spPr>
          <a:xfrm>
            <a:off x="3814762" y="2133600"/>
            <a:ext cx="1514475" cy="2149475"/>
          </a:xfrm>
        </p:spPr>
        <p:txBody>
          <a:bodyPr/>
          <a:lstStyle/>
          <a:p>
            <a:endParaRPr lang="en-US" dirty="0"/>
          </a:p>
        </p:txBody>
      </p:sp>
      <p:sp>
        <p:nvSpPr>
          <p:cNvPr id="21" name="Picture Placeholder 2">
            <a:extLst>
              <a:ext uri="{FF2B5EF4-FFF2-40B4-BE49-F238E27FC236}">
                <a16:creationId xmlns:a16="http://schemas.microsoft.com/office/drawing/2014/main" id="{7F55202D-AA69-7B4C-8BB3-4FBD097644A7}"/>
              </a:ext>
            </a:extLst>
          </p:cNvPr>
          <p:cNvSpPr>
            <a:spLocks noGrp="1"/>
          </p:cNvSpPr>
          <p:nvPr>
            <p:ph type="pic" sz="quarter" idx="16"/>
          </p:nvPr>
        </p:nvSpPr>
        <p:spPr>
          <a:xfrm>
            <a:off x="1376362" y="2144484"/>
            <a:ext cx="1514475" cy="2149475"/>
          </a:xfrm>
        </p:spPr>
        <p:txBody>
          <a:bodyPr/>
          <a:lstStyle/>
          <a:p>
            <a:endParaRPr lang="en-US" dirty="0"/>
          </a:p>
        </p:txBody>
      </p:sp>
      <p:sp>
        <p:nvSpPr>
          <p:cNvPr id="12" name="Text Placeholder 2">
            <a:extLst>
              <a:ext uri="{FF2B5EF4-FFF2-40B4-BE49-F238E27FC236}">
                <a16:creationId xmlns:a16="http://schemas.microsoft.com/office/drawing/2014/main" id="{0507B5D5-77E6-CE47-A362-0DC9F02FCA33}"/>
              </a:ext>
            </a:extLst>
          </p:cNvPr>
          <p:cNvSpPr>
            <a:spLocks noGrp="1"/>
          </p:cNvSpPr>
          <p:nvPr>
            <p:ph type="body" sz="quarter" idx="17" hasCustomPrompt="1"/>
          </p:nvPr>
        </p:nvSpPr>
        <p:spPr>
          <a:xfrm>
            <a:off x="5943600" y="4386957"/>
            <a:ext cx="2133600" cy="581922"/>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13" name="Text Placeholder 2">
            <a:extLst>
              <a:ext uri="{FF2B5EF4-FFF2-40B4-BE49-F238E27FC236}">
                <a16:creationId xmlns:a16="http://schemas.microsoft.com/office/drawing/2014/main" id="{BD72B320-76BA-CF4A-A87E-2E292CF7C218}"/>
              </a:ext>
            </a:extLst>
          </p:cNvPr>
          <p:cNvSpPr>
            <a:spLocks noGrp="1"/>
          </p:cNvSpPr>
          <p:nvPr>
            <p:ph type="body" sz="quarter" idx="18" hasCustomPrompt="1"/>
          </p:nvPr>
        </p:nvSpPr>
        <p:spPr>
          <a:xfrm>
            <a:off x="3505199" y="4386957"/>
            <a:ext cx="2133600" cy="581922"/>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14" name="Text Placeholder 2">
            <a:extLst>
              <a:ext uri="{FF2B5EF4-FFF2-40B4-BE49-F238E27FC236}">
                <a16:creationId xmlns:a16="http://schemas.microsoft.com/office/drawing/2014/main" id="{2AF1F9ED-1BC8-8B48-A962-67EB22E02DD2}"/>
              </a:ext>
            </a:extLst>
          </p:cNvPr>
          <p:cNvSpPr>
            <a:spLocks noGrp="1"/>
          </p:cNvSpPr>
          <p:nvPr>
            <p:ph type="body" sz="quarter" idx="19" hasCustomPrompt="1"/>
          </p:nvPr>
        </p:nvSpPr>
        <p:spPr>
          <a:xfrm>
            <a:off x="1066800" y="4386956"/>
            <a:ext cx="2133600" cy="581922"/>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cxnSp>
        <p:nvCxnSpPr>
          <p:cNvPr id="15" name="Straight Connector 14">
            <a:extLst>
              <a:ext uri="{FF2B5EF4-FFF2-40B4-BE49-F238E27FC236}">
                <a16:creationId xmlns:a16="http://schemas.microsoft.com/office/drawing/2014/main" id="{ACC2CA84-15EF-8B4B-9E08-133AD9DD2FB0}"/>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600828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0" name="Slide Number Placeholder 1">
            <a:extLst>
              <a:ext uri="{FF2B5EF4-FFF2-40B4-BE49-F238E27FC236}">
                <a16:creationId xmlns:a16="http://schemas.microsoft.com/office/drawing/2014/main" id="{488B22DE-3D04-7D45-9353-E1825A8C9F39}"/>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1" name="Title 1">
            <a:extLst>
              <a:ext uri="{FF2B5EF4-FFF2-40B4-BE49-F238E27FC236}">
                <a16:creationId xmlns:a16="http://schemas.microsoft.com/office/drawing/2014/main" id="{78BC8E6B-CB4F-B641-B9F3-A86B5F26CB0D}"/>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DA0D501F-3654-9A48-9727-DD77CC4A5A6B}"/>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98722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cstate="screen">
            <a:lum/>
            <a:extLst>
              <a:ext uri="{28A0092B-C50C-407E-A947-70E740481C1C}">
                <a14:useLocalDpi xmlns:a14="http://schemas.microsoft.com/office/drawing/2010/main"/>
              </a:ext>
            </a:extLst>
          </a:blip>
          <a:srcRect/>
          <a:stretch>
            <a:fillRect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AC845E-7B3E-D540-A762-AA5C373109B2}"/>
              </a:ext>
            </a:extLst>
          </p:cNvPr>
          <p:cNvSpPr/>
          <p:nvPr userDrawn="1"/>
        </p:nvSpPr>
        <p:spPr bwMode="auto">
          <a:xfrm>
            <a:off x="0" y="0"/>
            <a:ext cx="9144000" cy="6858000"/>
          </a:xfrm>
          <a:prstGeom prst="rect">
            <a:avLst/>
          </a:prstGeom>
          <a:solidFill>
            <a:srgbClr val="405969">
              <a:alpha val="5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6" charset="-128"/>
            </a:endParaRPr>
          </a:p>
        </p:txBody>
      </p:sp>
      <p:sp>
        <p:nvSpPr>
          <p:cNvPr id="17" name="Rectangle 16">
            <a:extLst>
              <a:ext uri="{FF2B5EF4-FFF2-40B4-BE49-F238E27FC236}">
                <a16:creationId xmlns:a16="http://schemas.microsoft.com/office/drawing/2014/main" id="{FE200054-FAA5-EF43-ABB8-7847CFCF550E}"/>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34096E32-0169-554C-A16A-AE2D74EEFF0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9" name="Picture 8">
            <a:extLst>
              <a:ext uri="{FF2B5EF4-FFF2-40B4-BE49-F238E27FC236}">
                <a16:creationId xmlns:a16="http://schemas.microsoft.com/office/drawing/2014/main" id="{AD1B95B8-A23E-7644-80EA-2652326383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pic>
        <p:nvPicPr>
          <p:cNvPr id="10" name="Picture 9">
            <a:extLst>
              <a:ext uri="{FF2B5EF4-FFF2-40B4-BE49-F238E27FC236}">
                <a16:creationId xmlns:a16="http://schemas.microsoft.com/office/drawing/2014/main" id="{E089790C-0477-E943-A25F-BDCFEEBB0D26}"/>
              </a:ext>
            </a:extLst>
          </p:cNvPr>
          <p:cNvPicPr>
            <a:picLocks noChangeAspect="1"/>
          </p:cNvPicPr>
          <p:nvPr userDrawn="1"/>
        </p:nvPicPr>
        <p:blipFill>
          <a:blip r:embed="rId4"/>
          <a:stretch>
            <a:fillRect/>
          </a:stretch>
        </p:blipFill>
        <p:spPr>
          <a:xfrm>
            <a:off x="7531081" y="408802"/>
            <a:ext cx="1211866" cy="276998"/>
          </a:xfrm>
          <a:prstGeom prst="rect">
            <a:avLst/>
          </a:prstGeom>
        </p:spPr>
      </p:pic>
      <p:sp>
        <p:nvSpPr>
          <p:cNvPr id="18" name="Title 23">
            <a:extLst>
              <a:ext uri="{FF2B5EF4-FFF2-40B4-BE49-F238E27FC236}">
                <a16:creationId xmlns:a16="http://schemas.microsoft.com/office/drawing/2014/main" id="{109E66A4-4BF5-BD4A-BBE0-483B21932C5D}"/>
              </a:ext>
            </a:extLst>
          </p:cNvPr>
          <p:cNvSpPr>
            <a:spLocks noGrp="1"/>
          </p:cNvSpPr>
          <p:nvPr>
            <p:ph type="title"/>
          </p:nvPr>
        </p:nvSpPr>
        <p:spPr>
          <a:xfrm>
            <a:off x="685800" y="2412192"/>
            <a:ext cx="5181600" cy="1957416"/>
          </a:xfrm>
        </p:spPr>
        <p:txBody>
          <a:bodyPr lIns="0" rIns="91440" anchor="b"/>
          <a:lstStyle>
            <a:lvl1pPr>
              <a:defRPr>
                <a:solidFill>
                  <a:schemeClr val="bg1"/>
                </a:solidFill>
              </a:defRPr>
            </a:lvl1pPr>
          </a:lstStyle>
          <a:p>
            <a:r>
              <a:rPr lang="en-US" dirty="0"/>
              <a:t>Click to edit Master title style</a:t>
            </a:r>
          </a:p>
        </p:txBody>
      </p:sp>
      <p:sp>
        <p:nvSpPr>
          <p:cNvPr id="20" name="Text Placeholder 2">
            <a:extLst>
              <a:ext uri="{FF2B5EF4-FFF2-40B4-BE49-F238E27FC236}">
                <a16:creationId xmlns:a16="http://schemas.microsoft.com/office/drawing/2014/main" id="{8230DE4F-59D7-664B-993E-29FD6430355F}"/>
              </a:ext>
            </a:extLst>
          </p:cNvPr>
          <p:cNvSpPr>
            <a:spLocks noGrp="1"/>
          </p:cNvSpPr>
          <p:nvPr>
            <p:ph type="body" sz="quarter" idx="14" hasCustomPrompt="1"/>
          </p:nvPr>
        </p:nvSpPr>
        <p:spPr>
          <a:xfrm>
            <a:off x="685800" y="4445808"/>
            <a:ext cx="5181600" cy="533400"/>
          </a:xfrm>
        </p:spPr>
        <p:txBody>
          <a:bodyPr lIns="0" rIns="0"/>
          <a:lstStyle>
            <a:lvl1pPr marL="0" indent="0">
              <a:buNone/>
              <a:defRPr sz="1200" b="1" spc="300"/>
            </a:lvl1pPr>
            <a:lvl2pPr marL="457200" indent="0">
              <a:buNone/>
              <a:defRPr/>
            </a:lvl2pPr>
          </a:lstStyle>
          <a:p>
            <a:pPr lvl="0"/>
            <a:r>
              <a:rPr lang="en-US" dirty="0"/>
              <a:t>EDIT MASTER TEXT STYLES</a:t>
            </a:r>
          </a:p>
        </p:txBody>
      </p:sp>
      <p:sp>
        <p:nvSpPr>
          <p:cNvPr id="5" name="Date Placeholder 4">
            <a:extLst>
              <a:ext uri="{FF2B5EF4-FFF2-40B4-BE49-F238E27FC236}">
                <a16:creationId xmlns:a16="http://schemas.microsoft.com/office/drawing/2014/main" id="{68370FA9-34C2-F74B-BD67-24444DC13C46}"/>
              </a:ext>
            </a:extLst>
          </p:cNvPr>
          <p:cNvSpPr>
            <a:spLocks noGrp="1"/>
          </p:cNvSpPr>
          <p:nvPr>
            <p:ph type="dt" sz="half" idx="15"/>
          </p:nvPr>
        </p:nvSpPr>
        <p:spPr/>
        <p:txBody>
          <a:bodyPr/>
          <a:lstStyle/>
          <a:p>
            <a:endParaRPr lang="en-US" dirty="0"/>
          </a:p>
        </p:txBody>
      </p:sp>
    </p:spTree>
    <p:extLst>
      <p:ext uri="{BB962C8B-B14F-4D97-AF65-F5344CB8AC3E}">
        <p14:creationId xmlns:p14="http://schemas.microsoft.com/office/powerpoint/2010/main" val="3144088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Content Placeholder 2">
            <a:extLst>
              <a:ext uri="{FF2B5EF4-FFF2-40B4-BE49-F238E27FC236}">
                <a16:creationId xmlns:a16="http://schemas.microsoft.com/office/drawing/2014/main" id="{0B32ED1E-AB14-3E42-AF9A-9BC20225EB2D}"/>
              </a:ext>
            </a:extLst>
          </p:cNvPr>
          <p:cNvSpPr>
            <a:spLocks noGrp="1"/>
          </p:cNvSpPr>
          <p:nvPr>
            <p:ph idx="1"/>
          </p:nvPr>
        </p:nvSpPr>
        <p:spPr>
          <a:xfrm>
            <a:off x="457200" y="1752602"/>
            <a:ext cx="8229600" cy="4038587"/>
          </a:xfrm>
        </p:spPr>
        <p:txBody>
          <a:bodyPr/>
          <a:lstStyle>
            <a:lvl1pPr>
              <a:buClr>
                <a:srgbClr val="B0A59B"/>
              </a:buClr>
              <a:defRPr sz="2000">
                <a:solidFill>
                  <a:schemeClr val="bg1"/>
                </a:solidFill>
              </a:defRPr>
            </a:lvl1pPr>
            <a:lvl2pPr>
              <a:buClr>
                <a:srgbClr val="B0A59B"/>
              </a:buClr>
              <a:defRPr sz="2000">
                <a:solidFill>
                  <a:schemeClr val="bg1"/>
                </a:solidFill>
              </a:defRPr>
            </a:lvl2pPr>
            <a:lvl3pPr>
              <a:buClr>
                <a:srgbClr val="B0A59B"/>
              </a:buClr>
              <a:defRPr sz="1800">
                <a:solidFill>
                  <a:schemeClr val="bg1"/>
                </a:solidFill>
              </a:defRPr>
            </a:lvl3pPr>
            <a:lvl4pPr>
              <a:buClr>
                <a:srgbClr val="B0A59B"/>
              </a:buClr>
              <a:defRPr sz="1800">
                <a:solidFill>
                  <a:schemeClr val="bg1"/>
                </a:solidFill>
              </a:defRPr>
            </a:lvl4pPr>
            <a:lvl5pPr>
              <a:buClr>
                <a:srgbClr val="B0A59B"/>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
            <a:extLst>
              <a:ext uri="{FF2B5EF4-FFF2-40B4-BE49-F238E27FC236}">
                <a16:creationId xmlns:a16="http://schemas.microsoft.com/office/drawing/2014/main" id="{14CF9E87-FE41-9F4B-AD99-53A09431DF15}"/>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2" name="Title 1">
            <a:extLst>
              <a:ext uri="{FF2B5EF4-FFF2-40B4-BE49-F238E27FC236}">
                <a16:creationId xmlns:a16="http://schemas.microsoft.com/office/drawing/2014/main" id="{4BC14DB9-0CAF-8E42-BD7A-798FCEBFE736}"/>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141FA22C-6085-1D41-ACAE-C744B1B144D0}"/>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722799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AB5CB78-2778-8142-840E-C212723DCFBB}"/>
              </a:ext>
            </a:extLst>
          </p:cNvPr>
          <p:cNvSpPr>
            <a:spLocks noGrp="1"/>
          </p:cNvSpPr>
          <p:nvPr>
            <p:ph type="pic" sz="quarter" idx="10"/>
          </p:nvPr>
        </p:nvSpPr>
        <p:spPr>
          <a:xfrm>
            <a:off x="4572000" y="-1"/>
            <a:ext cx="4572000" cy="6180133"/>
          </a:xfrm>
          <a:noFill/>
        </p:spPr>
        <p:txBody>
          <a:bodyPr/>
          <a:lstStyle>
            <a:lvl1pPr marL="0" indent="0">
              <a:buNone/>
              <a:defRPr/>
            </a:lvl1pPr>
          </a:lstStyle>
          <a:p>
            <a:endParaRPr lang="en-US" dirty="0"/>
          </a:p>
        </p:txBody>
      </p:sp>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2" name="Slide Number Placeholder 1">
            <a:extLst>
              <a:ext uri="{FF2B5EF4-FFF2-40B4-BE49-F238E27FC236}">
                <a16:creationId xmlns:a16="http://schemas.microsoft.com/office/drawing/2014/main" id="{D5D025E8-04E1-304B-B36B-FFE9F5FE0AC4}"/>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3" name="Content Placeholder 2"/>
          <p:cNvSpPr>
            <a:spLocks noGrp="1"/>
          </p:cNvSpPr>
          <p:nvPr>
            <p:ph idx="1"/>
          </p:nvPr>
        </p:nvSpPr>
        <p:spPr>
          <a:xfrm>
            <a:off x="457200" y="2057401"/>
            <a:ext cx="3657600" cy="3733800"/>
          </a:xfrm>
        </p:spPr>
        <p:txBody>
          <a:bodyPr/>
          <a:lstStyle>
            <a:lvl1pPr>
              <a:buClr>
                <a:srgbClr val="B0A59B"/>
              </a:buClr>
              <a:defRPr sz="2000">
                <a:solidFill>
                  <a:schemeClr val="bg1"/>
                </a:solidFill>
              </a:defRPr>
            </a:lvl1pPr>
            <a:lvl2pPr>
              <a:buClr>
                <a:srgbClr val="B0A59B"/>
              </a:buClr>
              <a:defRPr sz="2000">
                <a:solidFill>
                  <a:schemeClr val="bg1"/>
                </a:solidFill>
              </a:defRPr>
            </a:lvl2pPr>
            <a:lvl3pPr>
              <a:buClr>
                <a:srgbClr val="B0A59B"/>
              </a:buClr>
              <a:defRPr sz="1800">
                <a:solidFill>
                  <a:schemeClr val="bg1"/>
                </a:solidFill>
              </a:defRPr>
            </a:lvl3pPr>
            <a:lvl4pPr>
              <a:buClr>
                <a:srgbClr val="B0A59B"/>
              </a:buClr>
              <a:defRPr sz="1800">
                <a:solidFill>
                  <a:schemeClr val="bg1"/>
                </a:solidFill>
              </a:defRPr>
            </a:lvl4pPr>
            <a:lvl5pPr>
              <a:buClr>
                <a:srgbClr val="B0A59B"/>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E14FFE84-6F00-ED4A-BBCD-892EBFE27CC9}"/>
              </a:ext>
            </a:extLst>
          </p:cNvPr>
          <p:cNvSpPr>
            <a:spLocks noGrp="1"/>
          </p:cNvSpPr>
          <p:nvPr>
            <p:ph type="title"/>
          </p:nvPr>
        </p:nvSpPr>
        <p:spPr>
          <a:xfrm>
            <a:off x="457200" y="457200"/>
            <a:ext cx="3657600" cy="1143000"/>
          </a:xfrm>
        </p:spPr>
        <p:txBody>
          <a:bodyPr/>
          <a:lstStyle>
            <a:lvl1pPr algn="ctr">
              <a:defRPr>
                <a:solidFill>
                  <a:schemeClr val="bg2"/>
                </a:solidFill>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7CC011AC-43D3-914C-8E70-5E275377246E}"/>
              </a:ext>
            </a:extLst>
          </p:cNvPr>
          <p:cNvCxnSpPr>
            <a:cxnSpLocks/>
          </p:cNvCxnSpPr>
          <p:nvPr userDrawn="1"/>
        </p:nvCxnSpPr>
        <p:spPr bwMode="auto">
          <a:xfrm>
            <a:off x="457200" y="1600200"/>
            <a:ext cx="3657600" cy="0"/>
          </a:xfrm>
          <a:prstGeom prst="line">
            <a:avLst/>
          </a:prstGeom>
          <a:solidFill>
            <a:schemeClr val="accent1"/>
          </a:solidFill>
          <a:ln w="19050" cap="flat" cmpd="sng" algn="ctr">
            <a:solidFill>
              <a:srgbClr val="B0A59B"/>
            </a:solidFill>
            <a:prstDash val="solid"/>
            <a:round/>
            <a:headEnd type="none" w="med" len="med"/>
            <a:tailEnd type="none" w="med" len="med"/>
          </a:ln>
          <a:effectLst/>
        </p:spPr>
      </p:cxnSp>
    </p:spTree>
    <p:extLst>
      <p:ext uri="{BB962C8B-B14F-4D97-AF65-F5344CB8AC3E}">
        <p14:creationId xmlns:p14="http://schemas.microsoft.com/office/powerpoint/2010/main" val="2214422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tx1"/>
        </a:solidFill>
        <a:effectLst/>
      </p:bgPr>
    </p:bg>
    <p:spTree>
      <p:nvGrpSpPr>
        <p:cNvPr id="1" name=""/>
        <p:cNvGrpSpPr/>
        <p:nvPr/>
      </p:nvGrpSpPr>
      <p:grpSpPr>
        <a:xfrm>
          <a:off x="0" y="0"/>
          <a:ext cx="0" cy="0"/>
          <a:chOff x="0" y="0"/>
          <a:chExt cx="0" cy="0"/>
        </a:xfrm>
      </p:grpSpPr>
      <p:pic>
        <p:nvPicPr>
          <p:cNvPr id="11" name="Picture Placeholder 8">
            <a:extLst>
              <a:ext uri="{FF2B5EF4-FFF2-40B4-BE49-F238E27FC236}">
                <a16:creationId xmlns:a16="http://schemas.microsoft.com/office/drawing/2014/main" id="{1E642472-0559-FE49-8A63-CA54702545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572000" y="0"/>
            <a:ext cx="4572000" cy="6180132"/>
          </a:xfrm>
          <a:prstGeom prst="rect">
            <a:avLst/>
          </a:prstGeom>
          <a:noFill/>
          <a:ln w="9525">
            <a:noFill/>
            <a:miter lim="800000"/>
            <a:headEnd/>
            <a:tailEnd/>
          </a:ln>
          <a:effectLst/>
        </p:spPr>
      </p:pic>
      <p:sp>
        <p:nvSpPr>
          <p:cNvPr id="13" name="Rectangle 12">
            <a:extLst>
              <a:ext uri="{FF2B5EF4-FFF2-40B4-BE49-F238E27FC236}">
                <a16:creationId xmlns:a16="http://schemas.microsoft.com/office/drawing/2014/main" id="{3562F8CA-DB32-954F-A98D-B2ED72C9EBB2}"/>
              </a:ext>
            </a:extLst>
          </p:cNvPr>
          <p:cNvSpPr/>
          <p:nvPr userDrawn="1"/>
        </p:nvSpPr>
        <p:spPr bwMode="auto">
          <a:xfrm>
            <a:off x="4574177" y="0"/>
            <a:ext cx="4572000" cy="6180132"/>
          </a:xfrm>
          <a:prstGeom prst="rect">
            <a:avLst/>
          </a:prstGeom>
          <a:solidFill>
            <a:schemeClr val="accent2">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2" name="Slide Number Placeholder 1">
            <a:extLst>
              <a:ext uri="{FF2B5EF4-FFF2-40B4-BE49-F238E27FC236}">
                <a16:creationId xmlns:a16="http://schemas.microsoft.com/office/drawing/2014/main" id="{D5D025E8-04E1-304B-B36B-FFE9F5FE0AC4}"/>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3" name="Content Placeholder 2"/>
          <p:cNvSpPr>
            <a:spLocks noGrp="1"/>
          </p:cNvSpPr>
          <p:nvPr>
            <p:ph idx="1"/>
          </p:nvPr>
        </p:nvSpPr>
        <p:spPr>
          <a:xfrm>
            <a:off x="457200" y="2057401"/>
            <a:ext cx="3657600" cy="3733800"/>
          </a:xfrm>
        </p:spPr>
        <p:txBody>
          <a:bodyPr/>
          <a:lstStyle>
            <a:lvl1pPr>
              <a:buClr>
                <a:srgbClr val="B0A59B"/>
              </a:buClr>
              <a:defRPr sz="2000">
                <a:solidFill>
                  <a:schemeClr val="bg1"/>
                </a:solidFill>
              </a:defRPr>
            </a:lvl1pPr>
            <a:lvl2pPr>
              <a:buClr>
                <a:srgbClr val="B0A59B"/>
              </a:buClr>
              <a:defRPr sz="2000">
                <a:solidFill>
                  <a:schemeClr val="bg1"/>
                </a:solidFill>
              </a:defRPr>
            </a:lvl2pPr>
            <a:lvl3pPr>
              <a:buClr>
                <a:srgbClr val="B0A59B"/>
              </a:buClr>
              <a:defRPr sz="1800">
                <a:solidFill>
                  <a:schemeClr val="bg1"/>
                </a:solidFill>
              </a:defRPr>
            </a:lvl3pPr>
            <a:lvl4pPr>
              <a:buClr>
                <a:srgbClr val="B0A59B"/>
              </a:buClr>
              <a:defRPr sz="1800">
                <a:solidFill>
                  <a:schemeClr val="bg1"/>
                </a:solidFill>
              </a:defRPr>
            </a:lvl4pPr>
            <a:lvl5pPr>
              <a:buClr>
                <a:srgbClr val="B0A59B"/>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E14FFE84-6F00-ED4A-BBCD-892EBFE27CC9}"/>
              </a:ext>
            </a:extLst>
          </p:cNvPr>
          <p:cNvSpPr>
            <a:spLocks noGrp="1"/>
          </p:cNvSpPr>
          <p:nvPr>
            <p:ph type="title"/>
          </p:nvPr>
        </p:nvSpPr>
        <p:spPr>
          <a:xfrm>
            <a:off x="457200" y="457200"/>
            <a:ext cx="3657600" cy="1143000"/>
          </a:xfrm>
        </p:spPr>
        <p:txBody>
          <a:bodyPr/>
          <a:lstStyle>
            <a:lvl1pPr algn="ctr">
              <a:defRPr>
                <a:solidFill>
                  <a:schemeClr val="bg2"/>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9687A689-BEE4-2745-B034-52196152CBB0}"/>
              </a:ext>
            </a:extLst>
          </p:cNvPr>
          <p:cNvCxnSpPr>
            <a:cxnSpLocks/>
          </p:cNvCxnSpPr>
          <p:nvPr userDrawn="1"/>
        </p:nvCxnSpPr>
        <p:spPr bwMode="auto">
          <a:xfrm>
            <a:off x="457200" y="1600200"/>
            <a:ext cx="3657600" cy="0"/>
          </a:xfrm>
          <a:prstGeom prst="line">
            <a:avLst/>
          </a:prstGeom>
          <a:solidFill>
            <a:schemeClr val="accent1"/>
          </a:solidFill>
          <a:ln w="19050" cap="flat" cmpd="sng" algn="ctr">
            <a:solidFill>
              <a:srgbClr val="B0A59B"/>
            </a:solidFill>
            <a:prstDash val="solid"/>
            <a:round/>
            <a:headEnd type="none" w="med" len="med"/>
            <a:tailEnd type="none" w="med" len="med"/>
          </a:ln>
          <a:effectLst/>
        </p:spPr>
      </p:cxnSp>
    </p:spTree>
    <p:extLst>
      <p:ext uri="{BB962C8B-B14F-4D97-AF65-F5344CB8AC3E}">
        <p14:creationId xmlns:p14="http://schemas.microsoft.com/office/powerpoint/2010/main" val="3407570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A8FF2E-1404-C54A-B1F2-42658A9A0E2C}"/>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5" name="Triangle 4">
            <a:extLst>
              <a:ext uri="{FF2B5EF4-FFF2-40B4-BE49-F238E27FC236}">
                <a16:creationId xmlns:a16="http://schemas.microsoft.com/office/drawing/2014/main" id="{C68426E2-9B1E-3A43-8A38-F515CB3270B1}"/>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6" name="Slide Number Placeholder 1">
            <a:extLst>
              <a:ext uri="{FF2B5EF4-FFF2-40B4-BE49-F238E27FC236}">
                <a16:creationId xmlns:a16="http://schemas.microsoft.com/office/drawing/2014/main" id="{3C2C24BB-4F15-564E-902B-0A3EE58EC9CC}"/>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AB5CB78-2778-8142-840E-C212723DCFBB}"/>
              </a:ext>
            </a:extLst>
          </p:cNvPr>
          <p:cNvSpPr>
            <a:spLocks noGrp="1"/>
          </p:cNvSpPr>
          <p:nvPr>
            <p:ph type="pic" sz="quarter" idx="10"/>
          </p:nvPr>
        </p:nvSpPr>
        <p:spPr>
          <a:xfrm>
            <a:off x="0" y="-1"/>
            <a:ext cx="9144000" cy="6180137"/>
          </a:xfrm>
        </p:spPr>
        <p:txBody>
          <a:bodyPr/>
          <a:lstStyle>
            <a:lvl1pPr marL="0" indent="0">
              <a:buNone/>
              <a:defRPr/>
            </a:lvl1pPr>
          </a:lstStyle>
          <a:p>
            <a:endParaRPr lang="en-US"/>
          </a:p>
        </p:txBody>
      </p:sp>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3" name="Content Placeholder 2"/>
          <p:cNvSpPr>
            <a:spLocks noGrp="1"/>
          </p:cNvSpPr>
          <p:nvPr>
            <p:ph idx="1" hasCustomPrompt="1"/>
          </p:nvPr>
        </p:nvSpPr>
        <p:spPr>
          <a:xfrm>
            <a:off x="457200" y="5265737"/>
            <a:ext cx="6096000" cy="677863"/>
          </a:xfrm>
        </p:spPr>
        <p:txBody>
          <a:bodyPr/>
          <a:lstStyle>
            <a:lvl1pPr marL="0" indent="0">
              <a:buNone/>
              <a:defRPr sz="2000" b="1">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1" name="Slide Number Placeholder 1">
            <a:extLst>
              <a:ext uri="{FF2B5EF4-FFF2-40B4-BE49-F238E27FC236}">
                <a16:creationId xmlns:a16="http://schemas.microsoft.com/office/drawing/2014/main" id="{BADC220E-9B05-E14E-84BD-E23FA98B89BD}"/>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1376442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EE85E-776D-8A4C-884B-42738F109CE1}"/>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6" name="Triangle 5">
            <a:extLst>
              <a:ext uri="{FF2B5EF4-FFF2-40B4-BE49-F238E27FC236}">
                <a16:creationId xmlns:a16="http://schemas.microsoft.com/office/drawing/2014/main" id="{208E97B2-B895-7C47-8242-7AD49F9D7535}"/>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Title 23">
            <a:extLst>
              <a:ext uri="{FF2B5EF4-FFF2-40B4-BE49-F238E27FC236}">
                <a16:creationId xmlns:a16="http://schemas.microsoft.com/office/drawing/2014/main" id="{B793E86A-9ECD-3749-9B49-FECC38162A9C}"/>
              </a:ext>
            </a:extLst>
          </p:cNvPr>
          <p:cNvSpPr>
            <a:spLocks noGrp="1"/>
          </p:cNvSpPr>
          <p:nvPr>
            <p:ph type="title"/>
          </p:nvPr>
        </p:nvSpPr>
        <p:spPr>
          <a:xfrm>
            <a:off x="359444" y="3048000"/>
            <a:ext cx="4651942" cy="2286000"/>
          </a:xfrm>
        </p:spPr>
        <p:txBody>
          <a:bodyPr anchor="t"/>
          <a:lstStyle>
            <a:lvl1pPr>
              <a:defRPr>
                <a:solidFill>
                  <a:schemeClr val="bg1"/>
                </a:solidFill>
              </a:defRPr>
            </a:lvl1pPr>
          </a:lstStyle>
          <a:p>
            <a:r>
              <a:rPr lang="en-US" dirty="0"/>
              <a:t>Click to edit Master title style</a:t>
            </a:r>
          </a:p>
        </p:txBody>
      </p:sp>
      <p:sp>
        <p:nvSpPr>
          <p:cNvPr id="9" name="Slide Number Placeholder 1">
            <a:extLst>
              <a:ext uri="{FF2B5EF4-FFF2-40B4-BE49-F238E27FC236}">
                <a16:creationId xmlns:a16="http://schemas.microsoft.com/office/drawing/2014/main" id="{DAC65E41-40E8-F340-A088-252EF90CDC9E}"/>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40596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A3B3B2-67C5-D948-8AE1-E46B2BFE8AD9}"/>
              </a:ext>
            </a:extLst>
          </p:cNvPr>
          <p:cNvSpPr/>
          <p:nvPr userDrawn="1"/>
        </p:nvSpPr>
        <p:spPr bwMode="auto">
          <a:xfrm flipH="1">
            <a:off x="4572000" y="0"/>
            <a:ext cx="4572000" cy="6865937"/>
          </a:xfrm>
          <a:prstGeom prst="rect">
            <a:avLst/>
          </a:prstGeom>
          <a:solidFill>
            <a:srgbClr val="B0A5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ea typeface="ＭＳ Ｐゴシック" pitchFamily="16" charset="-128"/>
              </a:rPr>
              <a:t> </a:t>
            </a:r>
          </a:p>
        </p:txBody>
      </p:sp>
      <p:sp>
        <p:nvSpPr>
          <p:cNvPr id="15" name="Content Placeholder 2">
            <a:extLst>
              <a:ext uri="{FF2B5EF4-FFF2-40B4-BE49-F238E27FC236}">
                <a16:creationId xmlns:a16="http://schemas.microsoft.com/office/drawing/2014/main" id="{EBDF1BE4-E762-BD49-9F6C-5FAD3DCB5B89}"/>
              </a:ext>
            </a:extLst>
          </p:cNvPr>
          <p:cNvSpPr>
            <a:spLocks noGrp="1"/>
          </p:cNvSpPr>
          <p:nvPr>
            <p:ph idx="1"/>
          </p:nvPr>
        </p:nvSpPr>
        <p:spPr>
          <a:xfrm>
            <a:off x="476250" y="1066800"/>
            <a:ext cx="3619500" cy="4648200"/>
          </a:xfrm>
        </p:spPr>
        <p:txBody>
          <a:bodyPr/>
          <a:lstStyle>
            <a:lvl1pPr>
              <a:lnSpc>
                <a:spcPct val="110000"/>
              </a:lnSpc>
              <a:buClr>
                <a:schemeClr val="bg1"/>
              </a:buClr>
              <a:defRPr sz="2000">
                <a:solidFill>
                  <a:schemeClr val="bg1"/>
                </a:solidFill>
              </a:defRPr>
            </a:lvl1pPr>
            <a:lvl2pPr>
              <a:lnSpc>
                <a:spcPct val="110000"/>
              </a:lnSpc>
              <a:buClr>
                <a:schemeClr val="bg1"/>
              </a:buClr>
              <a:defRPr sz="2000">
                <a:solidFill>
                  <a:schemeClr val="bg1"/>
                </a:solidFill>
              </a:defRPr>
            </a:lvl2pPr>
            <a:lvl3pPr>
              <a:lnSpc>
                <a:spcPct val="110000"/>
              </a:lnSpc>
              <a:buClr>
                <a:schemeClr val="bg1"/>
              </a:buClr>
              <a:defRPr sz="1800">
                <a:solidFill>
                  <a:schemeClr val="bg1"/>
                </a:solidFill>
              </a:defRPr>
            </a:lvl3pPr>
            <a:lvl4pPr>
              <a:lnSpc>
                <a:spcPct val="110000"/>
              </a:lnSpc>
              <a:buClr>
                <a:schemeClr val="bg1"/>
              </a:buClr>
              <a:defRPr sz="1800">
                <a:solidFill>
                  <a:schemeClr val="bg1"/>
                </a:solidFill>
              </a:defRPr>
            </a:lvl4pPr>
            <a:lvl5pPr>
              <a:lnSpc>
                <a:spcPct val="110000"/>
              </a:lnSpc>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90B7F35-1BF6-2745-86C1-93533EB3DB0D}"/>
              </a:ext>
            </a:extLst>
          </p:cNvPr>
          <p:cNvSpPr>
            <a:spLocks noGrp="1"/>
          </p:cNvSpPr>
          <p:nvPr>
            <p:ph idx="10"/>
          </p:nvPr>
        </p:nvSpPr>
        <p:spPr>
          <a:xfrm>
            <a:off x="5029201" y="1066800"/>
            <a:ext cx="3638550" cy="4648200"/>
          </a:xfrm>
        </p:spPr>
        <p:txBody>
          <a:bodyPr/>
          <a:lstStyle>
            <a:lvl1pPr>
              <a:lnSpc>
                <a:spcPct val="110000"/>
              </a:lnSpc>
              <a:buClr>
                <a:schemeClr val="bg1"/>
              </a:buClr>
              <a:defRPr sz="2000">
                <a:solidFill>
                  <a:schemeClr val="bg1"/>
                </a:solidFill>
              </a:defRPr>
            </a:lvl1pPr>
            <a:lvl2pPr>
              <a:lnSpc>
                <a:spcPct val="110000"/>
              </a:lnSpc>
              <a:buClr>
                <a:schemeClr val="bg1"/>
              </a:buClr>
              <a:defRPr sz="2000">
                <a:solidFill>
                  <a:schemeClr val="bg1"/>
                </a:solidFill>
              </a:defRPr>
            </a:lvl2pPr>
            <a:lvl3pPr>
              <a:lnSpc>
                <a:spcPct val="110000"/>
              </a:lnSpc>
              <a:buClr>
                <a:schemeClr val="bg1"/>
              </a:buClr>
              <a:defRPr sz="1800">
                <a:solidFill>
                  <a:schemeClr val="bg1"/>
                </a:solidFill>
              </a:defRPr>
            </a:lvl3pPr>
            <a:lvl4pPr>
              <a:lnSpc>
                <a:spcPct val="110000"/>
              </a:lnSpc>
              <a:buClr>
                <a:schemeClr val="bg1"/>
              </a:buClr>
              <a:defRPr sz="1800">
                <a:solidFill>
                  <a:schemeClr val="bg1"/>
                </a:solidFill>
              </a:defRPr>
            </a:lvl4pPr>
            <a:lvl5pPr>
              <a:lnSpc>
                <a:spcPct val="110000"/>
              </a:lnSpc>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EA130F2E-8B25-714F-906F-F67D377D0BB7}"/>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739EB880-A505-DE49-9D95-50BB8D457CAD}"/>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Slide Number Placeholder 1">
            <a:extLst>
              <a:ext uri="{FF2B5EF4-FFF2-40B4-BE49-F238E27FC236}">
                <a16:creationId xmlns:a16="http://schemas.microsoft.com/office/drawing/2014/main" id="{C26374FA-96CB-B541-97D2-066197B90EDD}"/>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2" name="Text Placeholder 9">
            <a:extLst>
              <a:ext uri="{FF2B5EF4-FFF2-40B4-BE49-F238E27FC236}">
                <a16:creationId xmlns:a16="http://schemas.microsoft.com/office/drawing/2014/main" id="{03C51F46-E190-524B-A792-9AF1A80DBB80}"/>
              </a:ext>
            </a:extLst>
          </p:cNvPr>
          <p:cNvSpPr>
            <a:spLocks noGrp="1"/>
          </p:cNvSpPr>
          <p:nvPr>
            <p:ph type="body" sz="quarter" idx="11" hasCustomPrompt="1"/>
          </p:nvPr>
        </p:nvSpPr>
        <p:spPr>
          <a:xfrm>
            <a:off x="476250" y="533400"/>
            <a:ext cx="3619500" cy="533400"/>
          </a:xfrm>
        </p:spPr>
        <p:txBody>
          <a:bodyPr/>
          <a:lstStyle>
            <a:lvl1pPr marL="0" indent="0">
              <a:buNone/>
              <a:defRPr sz="24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13" name="Text Placeholder 9">
            <a:extLst>
              <a:ext uri="{FF2B5EF4-FFF2-40B4-BE49-F238E27FC236}">
                <a16:creationId xmlns:a16="http://schemas.microsoft.com/office/drawing/2014/main" id="{C10058C6-507C-5144-B3DE-A3EF910F8B2C}"/>
              </a:ext>
            </a:extLst>
          </p:cNvPr>
          <p:cNvSpPr>
            <a:spLocks noGrp="1"/>
          </p:cNvSpPr>
          <p:nvPr>
            <p:ph type="body" sz="quarter" idx="12" hasCustomPrompt="1"/>
          </p:nvPr>
        </p:nvSpPr>
        <p:spPr>
          <a:xfrm>
            <a:off x="5029200" y="533400"/>
            <a:ext cx="3638550" cy="533400"/>
          </a:xfrm>
        </p:spPr>
        <p:txBody>
          <a:bodyPr/>
          <a:lstStyle>
            <a:lvl1pPr marL="0" indent="0">
              <a:buNone/>
              <a:defRPr sz="24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816570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064D58-8ECF-3A4D-A8A0-D0FB5C56AEE2}"/>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3" name="Triangle 12">
            <a:extLst>
              <a:ext uri="{FF2B5EF4-FFF2-40B4-BE49-F238E27FC236}">
                <a16:creationId xmlns:a16="http://schemas.microsoft.com/office/drawing/2014/main" id="{892AFE05-51B3-3141-8439-A154A4B3947A}"/>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14" name="Picture 13">
            <a:extLst>
              <a:ext uri="{FF2B5EF4-FFF2-40B4-BE49-F238E27FC236}">
                <a16:creationId xmlns:a16="http://schemas.microsoft.com/office/drawing/2014/main" id="{EEC76660-83BD-F84A-9DEE-862A9A57F2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pic>
        <p:nvPicPr>
          <p:cNvPr id="15" name="Picture 14">
            <a:extLst>
              <a:ext uri="{FF2B5EF4-FFF2-40B4-BE49-F238E27FC236}">
                <a16:creationId xmlns:a16="http://schemas.microsoft.com/office/drawing/2014/main" id="{601E4147-60C3-3F47-9B62-CC45C004F739}"/>
              </a:ext>
            </a:extLst>
          </p:cNvPr>
          <p:cNvPicPr>
            <a:picLocks noChangeAspect="1"/>
          </p:cNvPicPr>
          <p:nvPr userDrawn="1"/>
        </p:nvPicPr>
        <p:blipFill>
          <a:blip r:embed="rId3"/>
          <a:stretch>
            <a:fillRect/>
          </a:stretch>
        </p:blipFill>
        <p:spPr>
          <a:xfrm>
            <a:off x="7531081" y="408802"/>
            <a:ext cx="1211866" cy="276998"/>
          </a:xfrm>
          <a:prstGeom prst="rect">
            <a:avLst/>
          </a:prstGeom>
        </p:spPr>
      </p:pic>
      <p:sp>
        <p:nvSpPr>
          <p:cNvPr id="10" name="Slide Number Placeholder 1">
            <a:extLst>
              <a:ext uri="{FF2B5EF4-FFF2-40B4-BE49-F238E27FC236}">
                <a16:creationId xmlns:a16="http://schemas.microsoft.com/office/drawing/2014/main" id="{344B5713-7964-AC40-BE6C-CC0AC7963051}"/>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6" name="Title 23">
            <a:extLst>
              <a:ext uri="{FF2B5EF4-FFF2-40B4-BE49-F238E27FC236}">
                <a16:creationId xmlns:a16="http://schemas.microsoft.com/office/drawing/2014/main" id="{A4984ACA-5DEE-9A49-A81C-41D8ACE6A7E5}"/>
              </a:ext>
            </a:extLst>
          </p:cNvPr>
          <p:cNvSpPr>
            <a:spLocks noGrp="1"/>
          </p:cNvSpPr>
          <p:nvPr>
            <p:ph type="title"/>
          </p:nvPr>
        </p:nvSpPr>
        <p:spPr>
          <a:xfrm>
            <a:off x="1932322" y="1981200"/>
            <a:ext cx="5279356" cy="1550208"/>
          </a:xfrm>
          <a:prstGeom prst="rect">
            <a:avLst/>
          </a:prstGeom>
        </p:spPr>
        <p:txBody>
          <a:bodyPr anchor="b"/>
          <a:lstStyle>
            <a:lvl1pPr algn="ctr">
              <a:defRPr>
                <a:solidFill>
                  <a:schemeClr val="bg1"/>
                </a:solidFill>
              </a:defRPr>
            </a:lvl1pPr>
          </a:lstStyle>
          <a:p>
            <a:r>
              <a:rPr lang="en-US" dirty="0"/>
              <a:t>Click to edit Master title style</a:t>
            </a:r>
          </a:p>
        </p:txBody>
      </p:sp>
      <p:sp>
        <p:nvSpPr>
          <p:cNvPr id="17" name="Text Placeholder 2">
            <a:extLst>
              <a:ext uri="{FF2B5EF4-FFF2-40B4-BE49-F238E27FC236}">
                <a16:creationId xmlns:a16="http://schemas.microsoft.com/office/drawing/2014/main" id="{8C2DA261-4BC5-3043-9068-DC7C3B3C7E9A}"/>
              </a:ext>
            </a:extLst>
          </p:cNvPr>
          <p:cNvSpPr>
            <a:spLocks noGrp="1"/>
          </p:cNvSpPr>
          <p:nvPr>
            <p:ph type="body" sz="quarter" idx="14" hasCustomPrompt="1"/>
          </p:nvPr>
        </p:nvSpPr>
        <p:spPr>
          <a:xfrm>
            <a:off x="1932322" y="3676232"/>
            <a:ext cx="5279356" cy="533400"/>
          </a:xfrm>
        </p:spPr>
        <p:txBody>
          <a:bodyPr/>
          <a:lstStyle>
            <a:lvl1pPr marL="0" indent="0" algn="ctr">
              <a:buNone/>
              <a:defRPr sz="1200" b="1" spc="300"/>
            </a:lvl1pPr>
            <a:lvl2pPr marL="457200" indent="0">
              <a:buNone/>
              <a:defRPr/>
            </a:lvl2pPr>
          </a:lstStyle>
          <a:p>
            <a:pPr lvl="0"/>
            <a:r>
              <a:rPr lang="en-US" dirty="0"/>
              <a:t>EDIT MASTER TEXT STYLES</a:t>
            </a:r>
          </a:p>
        </p:txBody>
      </p:sp>
      <p:cxnSp>
        <p:nvCxnSpPr>
          <p:cNvPr id="19" name="Straight Connector 18">
            <a:extLst>
              <a:ext uri="{FF2B5EF4-FFF2-40B4-BE49-F238E27FC236}">
                <a16:creationId xmlns:a16="http://schemas.microsoft.com/office/drawing/2014/main" id="{A9440397-2E7A-F841-A220-58F58A926263}"/>
              </a:ext>
            </a:extLst>
          </p:cNvPr>
          <p:cNvCxnSpPr>
            <a:cxnSpLocks/>
          </p:cNvCxnSpPr>
          <p:nvPr userDrawn="1"/>
        </p:nvCxnSpPr>
        <p:spPr bwMode="auto">
          <a:xfrm>
            <a:off x="1932322" y="3531408"/>
            <a:ext cx="5279356"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20" name="Text Placeholder 2">
            <a:extLst>
              <a:ext uri="{FF2B5EF4-FFF2-40B4-BE49-F238E27FC236}">
                <a16:creationId xmlns:a16="http://schemas.microsoft.com/office/drawing/2014/main" id="{9CF8E40F-80F1-7048-95D3-D24518C0C571}"/>
              </a:ext>
            </a:extLst>
          </p:cNvPr>
          <p:cNvSpPr>
            <a:spLocks noGrp="1"/>
          </p:cNvSpPr>
          <p:nvPr>
            <p:ph type="body" sz="quarter" idx="15" hasCustomPrompt="1"/>
          </p:nvPr>
        </p:nvSpPr>
        <p:spPr>
          <a:xfrm>
            <a:off x="1910806" y="4592623"/>
            <a:ext cx="5279356" cy="1046177"/>
          </a:xfrm>
        </p:spPr>
        <p:txBody>
          <a:bodyPr anchor="ctr"/>
          <a:lstStyle>
            <a:lvl1pPr marL="0" indent="0" algn="ctr">
              <a:buNone/>
              <a:defRPr sz="1200" b="0" i="0" spc="0"/>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3154436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Section Header">
    <p:bg>
      <p:bgPr>
        <a:solidFill>
          <a:srgbClr val="405969"/>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E200054-FAA5-EF43-ABB8-7847CFCF550E}"/>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34096E32-0169-554C-A16A-AE2D74EEFF0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8" name="Picture 7">
            <a:extLst>
              <a:ext uri="{FF2B5EF4-FFF2-40B4-BE49-F238E27FC236}">
                <a16:creationId xmlns:a16="http://schemas.microsoft.com/office/drawing/2014/main" id="{A469DF7C-CD1C-1A41-8AC3-8B7EB39E1F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pic>
        <p:nvPicPr>
          <p:cNvPr id="9" name="Picture 8">
            <a:extLst>
              <a:ext uri="{FF2B5EF4-FFF2-40B4-BE49-F238E27FC236}">
                <a16:creationId xmlns:a16="http://schemas.microsoft.com/office/drawing/2014/main" id="{98CA4D9E-8FC0-BC43-AD40-51A04645D1BD}"/>
              </a:ext>
            </a:extLst>
          </p:cNvPr>
          <p:cNvPicPr>
            <a:picLocks noChangeAspect="1"/>
          </p:cNvPicPr>
          <p:nvPr userDrawn="1"/>
        </p:nvPicPr>
        <p:blipFill>
          <a:blip r:embed="rId3"/>
          <a:stretch>
            <a:fillRect/>
          </a:stretch>
        </p:blipFill>
        <p:spPr>
          <a:xfrm>
            <a:off x="7531081" y="408802"/>
            <a:ext cx="1211866" cy="276998"/>
          </a:xfrm>
          <a:prstGeom prst="rect">
            <a:avLst/>
          </a:prstGeom>
        </p:spPr>
      </p:pic>
      <p:sp>
        <p:nvSpPr>
          <p:cNvPr id="10" name="Title 23">
            <a:extLst>
              <a:ext uri="{FF2B5EF4-FFF2-40B4-BE49-F238E27FC236}">
                <a16:creationId xmlns:a16="http://schemas.microsoft.com/office/drawing/2014/main" id="{E7C78DD0-8853-554E-9432-B9CCF9D03E25}"/>
              </a:ext>
            </a:extLst>
          </p:cNvPr>
          <p:cNvSpPr>
            <a:spLocks noGrp="1"/>
          </p:cNvSpPr>
          <p:nvPr>
            <p:ph type="title"/>
          </p:nvPr>
        </p:nvSpPr>
        <p:spPr>
          <a:xfrm>
            <a:off x="3870336" y="2111374"/>
            <a:ext cx="4816464" cy="1724834"/>
          </a:xfrm>
        </p:spPr>
        <p:txBody>
          <a:bodyPr anchor="b"/>
          <a:lstStyle>
            <a:lvl1pPr>
              <a:defRPr>
                <a:solidFill>
                  <a:schemeClr val="bg1"/>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20D43C1C-B535-074C-8A99-0CA835FD3D6C}"/>
              </a:ext>
            </a:extLst>
          </p:cNvPr>
          <p:cNvSpPr>
            <a:spLocks noGrp="1"/>
          </p:cNvSpPr>
          <p:nvPr>
            <p:ph type="body" sz="quarter" idx="14" hasCustomPrompt="1"/>
          </p:nvPr>
        </p:nvSpPr>
        <p:spPr>
          <a:xfrm>
            <a:off x="3848780" y="3836208"/>
            <a:ext cx="4816463" cy="811993"/>
          </a:xfrm>
        </p:spPr>
        <p:txBody>
          <a:bodyPr/>
          <a:lstStyle>
            <a:lvl1pPr marL="0" indent="0">
              <a:buNone/>
              <a:defRPr sz="1200" b="1" spc="300"/>
            </a:lvl1pPr>
            <a:lvl2pPr marL="457200" indent="0">
              <a:buNone/>
              <a:defRPr/>
            </a:lvl2pPr>
          </a:lstStyle>
          <a:p>
            <a:pPr lvl="0"/>
            <a:r>
              <a:rPr lang="en-US" dirty="0"/>
              <a:t>EDIT MASTER TEXT STYLES</a:t>
            </a:r>
          </a:p>
        </p:txBody>
      </p:sp>
      <p:sp>
        <p:nvSpPr>
          <p:cNvPr id="12" name="Slide Number Placeholder 1">
            <a:extLst>
              <a:ext uri="{FF2B5EF4-FFF2-40B4-BE49-F238E27FC236}">
                <a16:creationId xmlns:a16="http://schemas.microsoft.com/office/drawing/2014/main" id="{FD4AE88A-4743-AE41-A32C-C45FBFD0D458}"/>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3" name="Picture Placeholder 2">
            <a:extLst>
              <a:ext uri="{FF2B5EF4-FFF2-40B4-BE49-F238E27FC236}">
                <a16:creationId xmlns:a16="http://schemas.microsoft.com/office/drawing/2014/main" id="{3A337B2B-A655-EE42-8F9F-71E245258BA7}"/>
              </a:ext>
            </a:extLst>
          </p:cNvPr>
          <p:cNvSpPr>
            <a:spLocks noGrp="1"/>
          </p:cNvSpPr>
          <p:nvPr>
            <p:ph type="pic" sz="quarter" idx="10"/>
          </p:nvPr>
        </p:nvSpPr>
        <p:spPr>
          <a:xfrm>
            <a:off x="1100685" y="1828800"/>
            <a:ext cx="1771990" cy="2514963"/>
          </a:xfrm>
        </p:spPr>
        <p:txBody>
          <a:bodyPr/>
          <a:lstStyle/>
          <a:p>
            <a:endParaRPr lang="en-US" dirty="0"/>
          </a:p>
        </p:txBody>
      </p:sp>
      <p:sp>
        <p:nvSpPr>
          <p:cNvPr id="14" name="Text Placeholder 2">
            <a:extLst>
              <a:ext uri="{FF2B5EF4-FFF2-40B4-BE49-F238E27FC236}">
                <a16:creationId xmlns:a16="http://schemas.microsoft.com/office/drawing/2014/main" id="{917D7273-1369-1C49-B5CF-5D01429DABEB}"/>
              </a:ext>
            </a:extLst>
          </p:cNvPr>
          <p:cNvSpPr>
            <a:spLocks noGrp="1"/>
          </p:cNvSpPr>
          <p:nvPr>
            <p:ph type="body" sz="quarter" idx="19" hasCustomPrompt="1"/>
          </p:nvPr>
        </p:nvSpPr>
        <p:spPr>
          <a:xfrm>
            <a:off x="925361" y="4549344"/>
            <a:ext cx="2122639"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2822334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Section Header">
    <p:bg>
      <p:bgPr>
        <a:solidFill>
          <a:srgbClr val="405969"/>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E200054-FAA5-EF43-ABB8-7847CFCF550E}"/>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34096E32-0169-554C-A16A-AE2D74EEFF0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6" charset="-128"/>
            </a:endParaRPr>
          </a:p>
        </p:txBody>
      </p:sp>
      <p:pic>
        <p:nvPicPr>
          <p:cNvPr id="8" name="Picture 7">
            <a:extLst>
              <a:ext uri="{FF2B5EF4-FFF2-40B4-BE49-F238E27FC236}">
                <a16:creationId xmlns:a16="http://schemas.microsoft.com/office/drawing/2014/main" id="{A469DF7C-CD1C-1A41-8AC3-8B7EB39E1F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412" y="398821"/>
            <a:ext cx="3488924" cy="685800"/>
          </a:xfrm>
          <a:prstGeom prst="rect">
            <a:avLst/>
          </a:prstGeom>
        </p:spPr>
      </p:pic>
      <p:pic>
        <p:nvPicPr>
          <p:cNvPr id="9" name="Picture 8">
            <a:extLst>
              <a:ext uri="{FF2B5EF4-FFF2-40B4-BE49-F238E27FC236}">
                <a16:creationId xmlns:a16="http://schemas.microsoft.com/office/drawing/2014/main" id="{98CA4D9E-8FC0-BC43-AD40-51A04645D1BD}"/>
              </a:ext>
            </a:extLst>
          </p:cNvPr>
          <p:cNvPicPr>
            <a:picLocks noChangeAspect="1"/>
          </p:cNvPicPr>
          <p:nvPr userDrawn="1"/>
        </p:nvPicPr>
        <p:blipFill>
          <a:blip r:embed="rId3"/>
          <a:stretch>
            <a:fillRect/>
          </a:stretch>
        </p:blipFill>
        <p:spPr>
          <a:xfrm>
            <a:off x="7531082" y="408802"/>
            <a:ext cx="1211866" cy="276998"/>
          </a:xfrm>
          <a:prstGeom prst="rect">
            <a:avLst/>
          </a:prstGeom>
        </p:spPr>
      </p:pic>
      <p:sp>
        <p:nvSpPr>
          <p:cNvPr id="2" name="Date Placeholder 1">
            <a:extLst>
              <a:ext uri="{FF2B5EF4-FFF2-40B4-BE49-F238E27FC236}">
                <a16:creationId xmlns:a16="http://schemas.microsoft.com/office/drawing/2014/main" id="{D212B6B6-5AD6-144B-B9C8-CCEE0E2E8C56}"/>
              </a:ext>
            </a:extLst>
          </p:cNvPr>
          <p:cNvSpPr>
            <a:spLocks noGrp="1"/>
          </p:cNvSpPr>
          <p:nvPr>
            <p:ph type="dt" sz="half" idx="15"/>
          </p:nvPr>
        </p:nvSpPr>
        <p:spPr/>
        <p:txBody>
          <a:bodyPr/>
          <a:lstStyle/>
          <a:p>
            <a:endParaRPr lang="en-US" dirty="0"/>
          </a:p>
        </p:txBody>
      </p:sp>
      <p:sp>
        <p:nvSpPr>
          <p:cNvPr id="10" name="Title 23">
            <a:extLst>
              <a:ext uri="{FF2B5EF4-FFF2-40B4-BE49-F238E27FC236}">
                <a16:creationId xmlns:a16="http://schemas.microsoft.com/office/drawing/2014/main" id="{505AF9DA-BC34-604C-B316-261C1879D0EA}"/>
              </a:ext>
            </a:extLst>
          </p:cNvPr>
          <p:cNvSpPr>
            <a:spLocks noGrp="1"/>
          </p:cNvSpPr>
          <p:nvPr>
            <p:ph type="title"/>
          </p:nvPr>
        </p:nvSpPr>
        <p:spPr>
          <a:xfrm>
            <a:off x="685800" y="2412192"/>
            <a:ext cx="4953000" cy="1957416"/>
          </a:xfrm>
        </p:spPr>
        <p:txBody>
          <a:bodyPr lIns="0" rIns="91440" anchor="b"/>
          <a:lstStyle>
            <a:lvl1pPr>
              <a:defRPr>
                <a:solidFill>
                  <a:schemeClr val="bg1"/>
                </a:solidFill>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5A925CC9-828D-E44F-8E16-28FEE82EA2AE}"/>
              </a:ext>
            </a:extLst>
          </p:cNvPr>
          <p:cNvSpPr>
            <a:spLocks noGrp="1"/>
          </p:cNvSpPr>
          <p:nvPr>
            <p:ph type="body" sz="quarter" idx="14" hasCustomPrompt="1"/>
          </p:nvPr>
        </p:nvSpPr>
        <p:spPr>
          <a:xfrm>
            <a:off x="685800" y="4445808"/>
            <a:ext cx="4953000" cy="533400"/>
          </a:xfrm>
        </p:spPr>
        <p:txBody>
          <a:bodyPr lIns="0" rIns="0"/>
          <a:lstStyle>
            <a:lvl1pPr marL="0" indent="0">
              <a:buNone/>
              <a:defRPr sz="900" b="1" spc="225"/>
            </a:lvl1pPr>
            <a:lvl2pPr marL="342900" indent="0">
              <a:buNone/>
              <a:defRPr/>
            </a:lvl2pPr>
          </a:lstStyle>
          <a:p>
            <a:pPr lvl="0"/>
            <a:r>
              <a:rPr lang="en-US" dirty="0"/>
              <a:t>EDIT MASTER TEXT STYLES</a:t>
            </a:r>
          </a:p>
        </p:txBody>
      </p:sp>
      <p:sp>
        <p:nvSpPr>
          <p:cNvPr id="12" name="Text Placeholder 2">
            <a:extLst>
              <a:ext uri="{FF2B5EF4-FFF2-40B4-BE49-F238E27FC236}">
                <a16:creationId xmlns:a16="http://schemas.microsoft.com/office/drawing/2014/main" id="{DF5FE477-BB2E-4246-A00C-CC8BD498E0EE}"/>
              </a:ext>
            </a:extLst>
          </p:cNvPr>
          <p:cNvSpPr>
            <a:spLocks noGrp="1"/>
          </p:cNvSpPr>
          <p:nvPr>
            <p:ph type="body" sz="quarter" idx="17" hasCustomPrompt="1"/>
          </p:nvPr>
        </p:nvSpPr>
        <p:spPr>
          <a:xfrm>
            <a:off x="5791200" y="4418922"/>
            <a:ext cx="2781978" cy="811993"/>
          </a:xfrm>
        </p:spPr>
        <p:txBody>
          <a:bodyPr lIns="0" rIns="0" anchor="ctr"/>
          <a:lstStyle>
            <a:lvl1pPr marL="0" indent="0" algn="ctr">
              <a:buNone/>
              <a:defRPr sz="900" b="0" spc="0">
                <a:solidFill>
                  <a:schemeClr val="bg1"/>
                </a:solidFill>
              </a:defRPr>
            </a:lvl1pPr>
            <a:lvl2pPr marL="342900" indent="0">
              <a:buNone/>
              <a:defRPr/>
            </a:lvl2pPr>
          </a:lstStyle>
          <a:p>
            <a:pPr lvl="0"/>
            <a:r>
              <a:rPr lang="en-US" dirty="0"/>
              <a:t>Edit master text styles</a:t>
            </a:r>
          </a:p>
        </p:txBody>
      </p:sp>
      <p:sp>
        <p:nvSpPr>
          <p:cNvPr id="13" name="Picture Placeholder 4">
            <a:extLst>
              <a:ext uri="{FF2B5EF4-FFF2-40B4-BE49-F238E27FC236}">
                <a16:creationId xmlns:a16="http://schemas.microsoft.com/office/drawing/2014/main" id="{B7C04046-D27F-3648-A8F5-D01F81E58D16}"/>
              </a:ext>
            </a:extLst>
          </p:cNvPr>
          <p:cNvSpPr>
            <a:spLocks noGrp="1"/>
          </p:cNvSpPr>
          <p:nvPr>
            <p:ph type="pic" sz="quarter" idx="18"/>
          </p:nvPr>
        </p:nvSpPr>
        <p:spPr>
          <a:xfrm>
            <a:off x="6077290" y="1709739"/>
            <a:ext cx="2209799" cy="2557463"/>
          </a:xfrm>
        </p:spPr>
        <p:txBody>
          <a:bodyPr/>
          <a:lstStyle/>
          <a:p>
            <a:r>
              <a:rPr lang="en-US"/>
              <a:t>Click icon to add picture</a:t>
            </a:r>
            <a:endParaRPr lang="en-US" dirty="0"/>
          </a:p>
        </p:txBody>
      </p:sp>
    </p:spTree>
    <p:extLst>
      <p:ext uri="{BB962C8B-B14F-4D97-AF65-F5344CB8AC3E}">
        <p14:creationId xmlns:p14="http://schemas.microsoft.com/office/powerpoint/2010/main" val="172287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9C2E41-C99F-3C41-AA96-AE4C129FA1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328"/>
            <a:ext cx="9144000" cy="6186462"/>
          </a:xfrm>
          <a:prstGeom prst="rect">
            <a:avLst/>
          </a:prstGeom>
          <a:blipFill>
            <a:blip r:embed="rId4"/>
            <a:tile tx="0" ty="0" sx="100000" sy="100000" flip="none" algn="tl"/>
          </a:blipFill>
        </p:spPr>
      </p:pic>
      <p:sp>
        <p:nvSpPr>
          <p:cNvPr id="2" name="Rectangle 1">
            <a:extLst>
              <a:ext uri="{FF2B5EF4-FFF2-40B4-BE49-F238E27FC236}">
                <a16:creationId xmlns:a16="http://schemas.microsoft.com/office/drawing/2014/main" id="{C1AC845E-7B3E-D540-A762-AA5C373109B2}"/>
              </a:ext>
            </a:extLst>
          </p:cNvPr>
          <p:cNvSpPr/>
          <p:nvPr userDrawn="1"/>
        </p:nvSpPr>
        <p:spPr bwMode="auto">
          <a:xfrm>
            <a:off x="0" y="-50666"/>
            <a:ext cx="9144000" cy="6874799"/>
          </a:xfrm>
          <a:prstGeom prst="rect">
            <a:avLst/>
          </a:prstGeom>
          <a:solidFill>
            <a:srgbClr val="71BF93">
              <a:alpha val="8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6" charset="-128"/>
            </a:endParaRPr>
          </a:p>
        </p:txBody>
      </p:sp>
      <p:sp>
        <p:nvSpPr>
          <p:cNvPr id="17" name="Rectangle 16">
            <a:extLst>
              <a:ext uri="{FF2B5EF4-FFF2-40B4-BE49-F238E27FC236}">
                <a16:creationId xmlns:a16="http://schemas.microsoft.com/office/drawing/2014/main" id="{FE200054-FAA5-EF43-ABB8-7847CFCF550E}"/>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34096E32-0169-554C-A16A-AE2D74EEFF0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13" name="Picture 12">
            <a:extLst>
              <a:ext uri="{FF2B5EF4-FFF2-40B4-BE49-F238E27FC236}">
                <a16:creationId xmlns:a16="http://schemas.microsoft.com/office/drawing/2014/main" id="{FE84A390-38D6-0448-8BD4-968C3C88BDC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pic>
        <p:nvPicPr>
          <p:cNvPr id="14" name="Picture 13">
            <a:extLst>
              <a:ext uri="{FF2B5EF4-FFF2-40B4-BE49-F238E27FC236}">
                <a16:creationId xmlns:a16="http://schemas.microsoft.com/office/drawing/2014/main" id="{22EA4158-22C1-7D44-A17E-9C167413201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65493" y="419366"/>
            <a:ext cx="1143043" cy="269304"/>
          </a:xfrm>
          <a:prstGeom prst="rect">
            <a:avLst/>
          </a:prstGeom>
        </p:spPr>
      </p:pic>
      <p:sp>
        <p:nvSpPr>
          <p:cNvPr id="23" name="Title 23">
            <a:extLst>
              <a:ext uri="{FF2B5EF4-FFF2-40B4-BE49-F238E27FC236}">
                <a16:creationId xmlns:a16="http://schemas.microsoft.com/office/drawing/2014/main" id="{6D3A4043-DC40-FA4E-9229-10A374A1AF37}"/>
              </a:ext>
            </a:extLst>
          </p:cNvPr>
          <p:cNvSpPr>
            <a:spLocks noGrp="1"/>
          </p:cNvSpPr>
          <p:nvPr>
            <p:ph type="title"/>
          </p:nvPr>
        </p:nvSpPr>
        <p:spPr>
          <a:xfrm>
            <a:off x="685800" y="2412192"/>
            <a:ext cx="5181600" cy="1957416"/>
          </a:xfrm>
        </p:spPr>
        <p:txBody>
          <a:bodyPr lIns="0" rIns="91440" anchor="b"/>
          <a:lstStyle>
            <a:lvl1pPr>
              <a:defRPr>
                <a:solidFill>
                  <a:schemeClr val="bg1"/>
                </a:solidFill>
              </a:defRPr>
            </a:lvl1pPr>
          </a:lstStyle>
          <a:p>
            <a:r>
              <a:rPr lang="en-US" dirty="0"/>
              <a:t>Click to edit Master title style</a:t>
            </a:r>
          </a:p>
        </p:txBody>
      </p:sp>
      <p:sp>
        <p:nvSpPr>
          <p:cNvPr id="24" name="Text Placeholder 2">
            <a:extLst>
              <a:ext uri="{FF2B5EF4-FFF2-40B4-BE49-F238E27FC236}">
                <a16:creationId xmlns:a16="http://schemas.microsoft.com/office/drawing/2014/main" id="{83E1AC02-1834-A34B-8E67-C646D6DA0979}"/>
              </a:ext>
            </a:extLst>
          </p:cNvPr>
          <p:cNvSpPr>
            <a:spLocks noGrp="1"/>
          </p:cNvSpPr>
          <p:nvPr>
            <p:ph type="body" sz="quarter" idx="14" hasCustomPrompt="1"/>
          </p:nvPr>
        </p:nvSpPr>
        <p:spPr>
          <a:xfrm>
            <a:off x="685800" y="4445808"/>
            <a:ext cx="5181600" cy="533400"/>
          </a:xfrm>
        </p:spPr>
        <p:txBody>
          <a:bodyPr lIns="0" rIns="0"/>
          <a:lstStyle>
            <a:lvl1pPr marL="0" indent="0">
              <a:buNone/>
              <a:defRPr sz="1200" b="1" spc="300"/>
            </a:lvl1pPr>
            <a:lvl2pPr marL="457200" indent="0">
              <a:buNone/>
              <a:defRPr/>
            </a:lvl2pPr>
          </a:lstStyle>
          <a:p>
            <a:pPr lvl="0"/>
            <a:r>
              <a:rPr lang="en-US" dirty="0"/>
              <a:t>EDIT MASTER TEXT STYLES</a:t>
            </a:r>
          </a:p>
        </p:txBody>
      </p:sp>
      <p:sp>
        <p:nvSpPr>
          <p:cNvPr id="3" name="Date Placeholder 2">
            <a:extLst>
              <a:ext uri="{FF2B5EF4-FFF2-40B4-BE49-F238E27FC236}">
                <a16:creationId xmlns:a16="http://schemas.microsoft.com/office/drawing/2014/main" id="{F4E80E5B-BD72-6944-950A-6E433ACC595E}"/>
              </a:ext>
            </a:extLst>
          </p:cNvPr>
          <p:cNvSpPr>
            <a:spLocks noGrp="1"/>
          </p:cNvSpPr>
          <p:nvPr>
            <p:ph type="dt" sz="half" idx="15"/>
          </p:nvPr>
        </p:nvSpPr>
        <p:spPr/>
        <p:txBody>
          <a:bodyPr/>
          <a:lstStyle/>
          <a:p>
            <a:endParaRPr lang="en-US" dirty="0"/>
          </a:p>
        </p:txBody>
      </p:sp>
    </p:spTree>
    <p:extLst>
      <p:ext uri="{BB962C8B-B14F-4D97-AF65-F5344CB8AC3E}">
        <p14:creationId xmlns:p14="http://schemas.microsoft.com/office/powerpoint/2010/main" val="2132822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1"/>
            <a:ext cx="3962400" cy="3429000"/>
          </a:xfrm>
        </p:spPr>
        <p:txBody>
          <a:bodyPr/>
          <a:lstStyle>
            <a:lvl1pPr>
              <a:buClr>
                <a:srgbClr val="B0A59B"/>
              </a:buClr>
              <a:defRPr sz="2000">
                <a:solidFill>
                  <a:schemeClr val="bg1"/>
                </a:solidFill>
              </a:defRPr>
            </a:lvl1pPr>
            <a:lvl2pPr>
              <a:buClr>
                <a:srgbClr val="B0A59B"/>
              </a:buClr>
              <a:defRPr sz="2000">
                <a:solidFill>
                  <a:schemeClr val="bg1"/>
                </a:solidFill>
              </a:defRPr>
            </a:lvl2pPr>
            <a:lvl3pPr>
              <a:buClr>
                <a:srgbClr val="B0A59B"/>
              </a:buClr>
              <a:defRPr sz="1800">
                <a:solidFill>
                  <a:schemeClr val="bg1"/>
                </a:solidFill>
              </a:defRPr>
            </a:lvl3pPr>
            <a:lvl4pPr>
              <a:buClr>
                <a:srgbClr val="B0A59B"/>
              </a:buClr>
              <a:defRPr sz="1800">
                <a:solidFill>
                  <a:schemeClr val="bg1"/>
                </a:solidFill>
              </a:defRPr>
            </a:lvl4pPr>
            <a:lvl5pPr>
              <a:buClr>
                <a:srgbClr val="B0A59B"/>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Content Placeholder 2">
            <a:extLst>
              <a:ext uri="{FF2B5EF4-FFF2-40B4-BE49-F238E27FC236}">
                <a16:creationId xmlns:a16="http://schemas.microsoft.com/office/drawing/2014/main" id="{AB08721D-C472-FB40-8582-1EED5EDCD750}"/>
              </a:ext>
            </a:extLst>
          </p:cNvPr>
          <p:cNvSpPr>
            <a:spLocks noGrp="1"/>
          </p:cNvSpPr>
          <p:nvPr>
            <p:ph idx="10"/>
          </p:nvPr>
        </p:nvSpPr>
        <p:spPr>
          <a:xfrm>
            <a:off x="4705350" y="2362201"/>
            <a:ext cx="3962400" cy="3429000"/>
          </a:xfrm>
        </p:spPr>
        <p:txBody>
          <a:bodyPr/>
          <a:lstStyle>
            <a:lvl1pPr>
              <a:buClr>
                <a:srgbClr val="B0A59B"/>
              </a:buClr>
              <a:defRPr sz="2000">
                <a:solidFill>
                  <a:schemeClr val="bg1"/>
                </a:solidFill>
              </a:defRPr>
            </a:lvl1pPr>
            <a:lvl2pPr>
              <a:buClr>
                <a:srgbClr val="B0A59B"/>
              </a:buClr>
              <a:defRPr sz="2000">
                <a:solidFill>
                  <a:schemeClr val="bg1"/>
                </a:solidFill>
              </a:defRPr>
            </a:lvl2pPr>
            <a:lvl3pPr>
              <a:buClr>
                <a:srgbClr val="B0A59B"/>
              </a:buClr>
              <a:defRPr sz="1800">
                <a:solidFill>
                  <a:schemeClr val="bg1"/>
                </a:solidFill>
              </a:defRPr>
            </a:lvl3pPr>
            <a:lvl4pPr>
              <a:buClr>
                <a:srgbClr val="B0A59B"/>
              </a:buClr>
              <a:defRPr sz="1800">
                <a:solidFill>
                  <a:schemeClr val="bg1"/>
                </a:solidFill>
              </a:defRPr>
            </a:lvl4pPr>
            <a:lvl5pPr>
              <a:buClr>
                <a:srgbClr val="B0A59B"/>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C9C9DDEA-3CA2-CB46-A87E-E0B363EDD54C}"/>
              </a:ext>
            </a:extLst>
          </p:cNvPr>
          <p:cNvSpPr>
            <a:spLocks noGrp="1"/>
          </p:cNvSpPr>
          <p:nvPr>
            <p:ph type="body" sz="quarter" idx="11" hasCustomPrompt="1"/>
          </p:nvPr>
        </p:nvSpPr>
        <p:spPr>
          <a:xfrm>
            <a:off x="476250" y="1676400"/>
            <a:ext cx="3962400" cy="685800"/>
          </a:xfrm>
        </p:spPr>
        <p:txBody>
          <a:bodyPr/>
          <a:lstStyle>
            <a:lvl1pPr marL="0" indent="0">
              <a:buNone/>
              <a:defRPr sz="2400" b="1">
                <a:solidFill>
                  <a:schemeClr val="accent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11" name="Text Placeholder 9">
            <a:extLst>
              <a:ext uri="{FF2B5EF4-FFF2-40B4-BE49-F238E27FC236}">
                <a16:creationId xmlns:a16="http://schemas.microsoft.com/office/drawing/2014/main" id="{1B0134CB-7A93-1A42-924C-529F01A285AA}"/>
              </a:ext>
            </a:extLst>
          </p:cNvPr>
          <p:cNvSpPr>
            <a:spLocks noGrp="1"/>
          </p:cNvSpPr>
          <p:nvPr>
            <p:ph type="body" sz="quarter" idx="12" hasCustomPrompt="1"/>
          </p:nvPr>
        </p:nvSpPr>
        <p:spPr>
          <a:xfrm>
            <a:off x="4705350" y="1676400"/>
            <a:ext cx="3962400" cy="685800"/>
          </a:xfrm>
        </p:spPr>
        <p:txBody>
          <a:bodyPr/>
          <a:lstStyle>
            <a:lvl1pPr marL="0" indent="0">
              <a:buNone/>
              <a:defRPr sz="2400" b="1">
                <a:solidFill>
                  <a:schemeClr val="accent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17" name="Slide Number Placeholder 1">
            <a:extLst>
              <a:ext uri="{FF2B5EF4-FFF2-40B4-BE49-F238E27FC236}">
                <a16:creationId xmlns:a16="http://schemas.microsoft.com/office/drawing/2014/main" id="{31E2BA09-68E6-1E4C-9C93-224E0B3E4AC1}"/>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2" name="Title 1">
            <a:extLst>
              <a:ext uri="{FF2B5EF4-FFF2-40B4-BE49-F238E27FC236}">
                <a16:creationId xmlns:a16="http://schemas.microsoft.com/office/drawing/2014/main" id="{DAF45179-33A5-EA4B-8A96-24527A3BACD1}"/>
              </a:ext>
            </a:extLst>
          </p:cNvPr>
          <p:cNvSpPr>
            <a:spLocks noGrp="1"/>
          </p:cNvSpPr>
          <p:nvPr>
            <p:ph type="title"/>
          </p:nvPr>
        </p:nvSpPr>
        <p:spPr>
          <a:xfrm>
            <a:off x="457200" y="274638"/>
            <a:ext cx="8229600" cy="1143000"/>
          </a:xfrm>
          <a:prstGeom prst="rect">
            <a:avLst/>
          </a:prstGeom>
        </p:spPr>
        <p:txBody>
          <a:bodyPr/>
          <a:lstStyle/>
          <a:p>
            <a:r>
              <a:rPr lang="en-US"/>
              <a:t>Click to edit Master title style</a:t>
            </a:r>
          </a:p>
        </p:txBody>
      </p:sp>
      <p:cxnSp>
        <p:nvCxnSpPr>
          <p:cNvPr id="13" name="Straight Connector 12">
            <a:extLst>
              <a:ext uri="{FF2B5EF4-FFF2-40B4-BE49-F238E27FC236}">
                <a16:creationId xmlns:a16="http://schemas.microsoft.com/office/drawing/2014/main" id="{5A53996B-D9CD-674E-812E-C5D969ECDD90}"/>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542385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Content Placeholder 2">
            <a:extLst>
              <a:ext uri="{FF2B5EF4-FFF2-40B4-BE49-F238E27FC236}">
                <a16:creationId xmlns:a16="http://schemas.microsoft.com/office/drawing/2014/main" id="{0B32ED1E-AB14-3E42-AF9A-9BC20225EB2D}"/>
              </a:ext>
            </a:extLst>
          </p:cNvPr>
          <p:cNvSpPr>
            <a:spLocks noGrp="1"/>
          </p:cNvSpPr>
          <p:nvPr>
            <p:ph idx="1"/>
          </p:nvPr>
        </p:nvSpPr>
        <p:spPr>
          <a:xfrm>
            <a:off x="457200" y="1752600"/>
            <a:ext cx="3962400" cy="4038601"/>
          </a:xfrm>
        </p:spPr>
        <p:txBody>
          <a:bodyPr/>
          <a:lstStyle>
            <a:lvl1pPr>
              <a:buClr>
                <a:srgbClr val="B0A59B"/>
              </a:buClr>
              <a:defRPr sz="2000">
                <a:solidFill>
                  <a:schemeClr val="bg1"/>
                </a:solidFill>
              </a:defRPr>
            </a:lvl1pPr>
            <a:lvl2pPr>
              <a:buClr>
                <a:srgbClr val="B0A59B"/>
              </a:buClr>
              <a:defRPr sz="2000">
                <a:solidFill>
                  <a:schemeClr val="bg1"/>
                </a:solidFill>
              </a:defRPr>
            </a:lvl2pPr>
            <a:lvl3pPr>
              <a:buClr>
                <a:srgbClr val="B0A59B"/>
              </a:buClr>
              <a:defRPr sz="1800">
                <a:solidFill>
                  <a:schemeClr val="bg1"/>
                </a:solidFill>
              </a:defRPr>
            </a:lvl3pPr>
            <a:lvl4pPr>
              <a:buClr>
                <a:srgbClr val="B0A59B"/>
              </a:buClr>
              <a:defRPr sz="1800">
                <a:solidFill>
                  <a:schemeClr val="bg1"/>
                </a:solidFill>
              </a:defRPr>
            </a:lvl4pPr>
            <a:lvl5pPr>
              <a:buClr>
                <a:srgbClr val="B0A59B"/>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4E57C486-0EF6-B343-8AE2-4CD6B7E4F9B0}"/>
              </a:ext>
            </a:extLst>
          </p:cNvPr>
          <p:cNvSpPr>
            <a:spLocks noGrp="1"/>
          </p:cNvSpPr>
          <p:nvPr>
            <p:ph idx="10"/>
          </p:nvPr>
        </p:nvSpPr>
        <p:spPr>
          <a:xfrm>
            <a:off x="4705350" y="1752600"/>
            <a:ext cx="3962400" cy="4038601"/>
          </a:xfrm>
        </p:spPr>
        <p:txBody>
          <a:bodyPr/>
          <a:lstStyle>
            <a:lvl1pPr>
              <a:buClr>
                <a:srgbClr val="B0A59B"/>
              </a:buClr>
              <a:defRPr sz="2000">
                <a:solidFill>
                  <a:schemeClr val="bg1"/>
                </a:solidFill>
              </a:defRPr>
            </a:lvl1pPr>
            <a:lvl2pPr>
              <a:buClr>
                <a:srgbClr val="B0A59B"/>
              </a:buClr>
              <a:defRPr sz="2000">
                <a:solidFill>
                  <a:schemeClr val="bg1"/>
                </a:solidFill>
              </a:defRPr>
            </a:lvl2pPr>
            <a:lvl3pPr>
              <a:buClr>
                <a:srgbClr val="B0A59B"/>
              </a:buClr>
              <a:defRPr sz="1800">
                <a:solidFill>
                  <a:schemeClr val="bg1"/>
                </a:solidFill>
              </a:defRPr>
            </a:lvl3pPr>
            <a:lvl4pPr>
              <a:buClr>
                <a:srgbClr val="B0A59B"/>
              </a:buClr>
              <a:defRPr sz="1800">
                <a:solidFill>
                  <a:schemeClr val="bg1"/>
                </a:solidFill>
              </a:defRPr>
            </a:lvl4pPr>
            <a:lvl5pPr>
              <a:buClr>
                <a:srgbClr val="B0A59B"/>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D1EB3A58-857E-B54C-AAEB-A7BC60A2F26C}"/>
              </a:ext>
            </a:extLst>
          </p:cNvPr>
          <p:cNvSpPr>
            <a:spLocks noGrp="1"/>
          </p:cNvSpPr>
          <p:nvPr>
            <p:ph type="title"/>
          </p:nvPr>
        </p:nvSpPr>
        <p:spPr>
          <a:xfrm>
            <a:off x="457200" y="457200"/>
            <a:ext cx="8229600" cy="990597"/>
          </a:xfrm>
          <a:prstGeom prst="rect">
            <a:avLst/>
          </a:prstGeom>
        </p:spPr>
        <p:txBody>
          <a:bodyPr/>
          <a:lstStyle>
            <a:lvl1pPr algn="l">
              <a:defRPr>
                <a:solidFill>
                  <a:schemeClr val="bg2"/>
                </a:solidFill>
              </a:defRPr>
            </a:lvl1pPr>
          </a:lstStyle>
          <a:p>
            <a:r>
              <a:rPr lang="en-US" dirty="0"/>
              <a:t>Click to edit Master title style</a:t>
            </a:r>
          </a:p>
        </p:txBody>
      </p:sp>
      <p:sp>
        <p:nvSpPr>
          <p:cNvPr id="13" name="Slide Number Placeholder 1">
            <a:extLst>
              <a:ext uri="{FF2B5EF4-FFF2-40B4-BE49-F238E27FC236}">
                <a16:creationId xmlns:a16="http://schemas.microsoft.com/office/drawing/2014/main" id="{BE012BFF-FAA9-7342-8A4E-AD9C96B6A62F}"/>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cxnSp>
        <p:nvCxnSpPr>
          <p:cNvPr id="12" name="Straight Connector 11">
            <a:extLst>
              <a:ext uri="{FF2B5EF4-FFF2-40B4-BE49-F238E27FC236}">
                <a16:creationId xmlns:a16="http://schemas.microsoft.com/office/drawing/2014/main" id="{14BEE924-EE44-3549-AC9B-7375BE65E1AC}"/>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412475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0" name="Slide Number Placeholder 1">
            <a:extLst>
              <a:ext uri="{FF2B5EF4-FFF2-40B4-BE49-F238E27FC236}">
                <a16:creationId xmlns:a16="http://schemas.microsoft.com/office/drawing/2014/main" id="{488B22DE-3D04-7D45-9353-E1825A8C9F39}"/>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1" name="Title 1">
            <a:extLst>
              <a:ext uri="{FF2B5EF4-FFF2-40B4-BE49-F238E27FC236}">
                <a16:creationId xmlns:a16="http://schemas.microsoft.com/office/drawing/2014/main" id="{78BC8E6B-CB4F-B641-B9F3-A86B5F26CB0D}"/>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FCD1B3DC-C6D5-A148-B13F-F70464AE13D1}"/>
              </a:ext>
            </a:extLst>
          </p:cNvPr>
          <p:cNvSpPr>
            <a:spLocks noGrp="1"/>
          </p:cNvSpPr>
          <p:nvPr>
            <p:ph type="pic" sz="quarter" idx="10"/>
          </p:nvPr>
        </p:nvSpPr>
        <p:spPr>
          <a:xfrm>
            <a:off x="609600" y="2116250"/>
            <a:ext cx="1514475" cy="2149475"/>
          </a:xfrm>
        </p:spPr>
        <p:txBody>
          <a:bodyPr/>
          <a:lstStyle/>
          <a:p>
            <a:endParaRPr lang="en-US" dirty="0"/>
          </a:p>
        </p:txBody>
      </p:sp>
      <p:sp>
        <p:nvSpPr>
          <p:cNvPr id="19" name="Picture Placeholder 2">
            <a:extLst>
              <a:ext uri="{FF2B5EF4-FFF2-40B4-BE49-F238E27FC236}">
                <a16:creationId xmlns:a16="http://schemas.microsoft.com/office/drawing/2014/main" id="{676DC382-C801-FB45-927D-DC663815E141}"/>
              </a:ext>
            </a:extLst>
          </p:cNvPr>
          <p:cNvSpPr>
            <a:spLocks noGrp="1"/>
          </p:cNvSpPr>
          <p:nvPr>
            <p:ph type="pic" sz="quarter" idx="14"/>
          </p:nvPr>
        </p:nvSpPr>
        <p:spPr>
          <a:xfrm>
            <a:off x="6864462" y="2127136"/>
            <a:ext cx="1514475" cy="2138589"/>
          </a:xfrm>
        </p:spPr>
        <p:txBody>
          <a:bodyPr/>
          <a:lstStyle/>
          <a:p>
            <a:endParaRPr lang="en-US" dirty="0"/>
          </a:p>
        </p:txBody>
      </p:sp>
      <p:sp>
        <p:nvSpPr>
          <p:cNvPr id="20" name="Picture Placeholder 2">
            <a:extLst>
              <a:ext uri="{FF2B5EF4-FFF2-40B4-BE49-F238E27FC236}">
                <a16:creationId xmlns:a16="http://schemas.microsoft.com/office/drawing/2014/main" id="{BAD87DC4-18C9-F143-98FA-DC6A8C76E998}"/>
              </a:ext>
            </a:extLst>
          </p:cNvPr>
          <p:cNvSpPr>
            <a:spLocks noGrp="1"/>
          </p:cNvSpPr>
          <p:nvPr>
            <p:ph type="pic" sz="quarter" idx="15"/>
          </p:nvPr>
        </p:nvSpPr>
        <p:spPr>
          <a:xfrm>
            <a:off x="4779508" y="2127137"/>
            <a:ext cx="1514475" cy="2149475"/>
          </a:xfrm>
        </p:spPr>
        <p:txBody>
          <a:bodyPr/>
          <a:lstStyle/>
          <a:p>
            <a:endParaRPr lang="en-US" dirty="0"/>
          </a:p>
        </p:txBody>
      </p:sp>
      <p:sp>
        <p:nvSpPr>
          <p:cNvPr id="21" name="Picture Placeholder 2">
            <a:extLst>
              <a:ext uri="{FF2B5EF4-FFF2-40B4-BE49-F238E27FC236}">
                <a16:creationId xmlns:a16="http://schemas.microsoft.com/office/drawing/2014/main" id="{7F55202D-AA69-7B4C-8BB3-4FBD097644A7}"/>
              </a:ext>
            </a:extLst>
          </p:cNvPr>
          <p:cNvSpPr>
            <a:spLocks noGrp="1"/>
          </p:cNvSpPr>
          <p:nvPr>
            <p:ph type="pic" sz="quarter" idx="16"/>
          </p:nvPr>
        </p:nvSpPr>
        <p:spPr>
          <a:xfrm>
            <a:off x="2694554" y="2127137"/>
            <a:ext cx="1514475" cy="2149475"/>
          </a:xfrm>
        </p:spPr>
        <p:txBody>
          <a:bodyPr/>
          <a:lstStyle/>
          <a:p>
            <a:endParaRPr lang="en-US" dirty="0"/>
          </a:p>
        </p:txBody>
      </p:sp>
      <p:sp>
        <p:nvSpPr>
          <p:cNvPr id="24" name="Text Placeholder 2">
            <a:extLst>
              <a:ext uri="{FF2B5EF4-FFF2-40B4-BE49-F238E27FC236}">
                <a16:creationId xmlns:a16="http://schemas.microsoft.com/office/drawing/2014/main" id="{6894304B-480F-AB45-BE2A-09D5D39D9507}"/>
              </a:ext>
            </a:extLst>
          </p:cNvPr>
          <p:cNvSpPr>
            <a:spLocks noGrp="1"/>
          </p:cNvSpPr>
          <p:nvPr>
            <p:ph type="body" sz="quarter" idx="19" hasCustomPrompt="1"/>
          </p:nvPr>
        </p:nvSpPr>
        <p:spPr>
          <a:xfrm>
            <a:off x="428284" y="4369607"/>
            <a:ext cx="1877106"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25" name="Text Placeholder 2">
            <a:extLst>
              <a:ext uri="{FF2B5EF4-FFF2-40B4-BE49-F238E27FC236}">
                <a16:creationId xmlns:a16="http://schemas.microsoft.com/office/drawing/2014/main" id="{FAE193FD-1DD8-3846-A578-FD4D9B7471BD}"/>
              </a:ext>
            </a:extLst>
          </p:cNvPr>
          <p:cNvSpPr>
            <a:spLocks noGrp="1"/>
          </p:cNvSpPr>
          <p:nvPr>
            <p:ph type="body" sz="quarter" idx="20" hasCustomPrompt="1"/>
          </p:nvPr>
        </p:nvSpPr>
        <p:spPr>
          <a:xfrm>
            <a:off x="2513238" y="4369607"/>
            <a:ext cx="1877106"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26" name="Text Placeholder 2">
            <a:extLst>
              <a:ext uri="{FF2B5EF4-FFF2-40B4-BE49-F238E27FC236}">
                <a16:creationId xmlns:a16="http://schemas.microsoft.com/office/drawing/2014/main" id="{BFB8B145-FF00-DA43-B8C3-74E799FC2147}"/>
              </a:ext>
            </a:extLst>
          </p:cNvPr>
          <p:cNvSpPr>
            <a:spLocks noGrp="1"/>
          </p:cNvSpPr>
          <p:nvPr>
            <p:ph type="body" sz="quarter" idx="21" hasCustomPrompt="1"/>
          </p:nvPr>
        </p:nvSpPr>
        <p:spPr>
          <a:xfrm>
            <a:off x="4598192" y="4369607"/>
            <a:ext cx="1877106"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27" name="Text Placeholder 2">
            <a:extLst>
              <a:ext uri="{FF2B5EF4-FFF2-40B4-BE49-F238E27FC236}">
                <a16:creationId xmlns:a16="http://schemas.microsoft.com/office/drawing/2014/main" id="{5AEBBA74-4A47-1D4E-BADC-E13574814C2F}"/>
              </a:ext>
            </a:extLst>
          </p:cNvPr>
          <p:cNvSpPr>
            <a:spLocks noGrp="1"/>
          </p:cNvSpPr>
          <p:nvPr>
            <p:ph type="body" sz="quarter" idx="22" hasCustomPrompt="1"/>
          </p:nvPr>
        </p:nvSpPr>
        <p:spPr>
          <a:xfrm>
            <a:off x="6683146" y="4369607"/>
            <a:ext cx="1877106"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cxnSp>
        <p:nvCxnSpPr>
          <p:cNvPr id="14" name="Straight Connector 13">
            <a:extLst>
              <a:ext uri="{FF2B5EF4-FFF2-40B4-BE49-F238E27FC236}">
                <a16:creationId xmlns:a16="http://schemas.microsoft.com/office/drawing/2014/main" id="{CDC039BB-A748-E844-A32C-737B1487B957}"/>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932021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0" name="Slide Number Placeholder 1">
            <a:extLst>
              <a:ext uri="{FF2B5EF4-FFF2-40B4-BE49-F238E27FC236}">
                <a16:creationId xmlns:a16="http://schemas.microsoft.com/office/drawing/2014/main" id="{488B22DE-3D04-7D45-9353-E1825A8C9F39}"/>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1" name="Title 1">
            <a:extLst>
              <a:ext uri="{FF2B5EF4-FFF2-40B4-BE49-F238E27FC236}">
                <a16:creationId xmlns:a16="http://schemas.microsoft.com/office/drawing/2014/main" id="{78BC8E6B-CB4F-B641-B9F3-A86B5F26CB0D}"/>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sp>
        <p:nvSpPr>
          <p:cNvPr id="19" name="Picture Placeholder 2">
            <a:extLst>
              <a:ext uri="{FF2B5EF4-FFF2-40B4-BE49-F238E27FC236}">
                <a16:creationId xmlns:a16="http://schemas.microsoft.com/office/drawing/2014/main" id="{676DC382-C801-FB45-927D-DC663815E141}"/>
              </a:ext>
            </a:extLst>
          </p:cNvPr>
          <p:cNvSpPr>
            <a:spLocks noGrp="1"/>
          </p:cNvSpPr>
          <p:nvPr>
            <p:ph type="pic" sz="quarter" idx="14"/>
          </p:nvPr>
        </p:nvSpPr>
        <p:spPr>
          <a:xfrm>
            <a:off x="6253163" y="2155370"/>
            <a:ext cx="1514475" cy="2138589"/>
          </a:xfrm>
        </p:spPr>
        <p:txBody>
          <a:bodyPr/>
          <a:lstStyle/>
          <a:p>
            <a:endParaRPr lang="en-US" dirty="0"/>
          </a:p>
        </p:txBody>
      </p:sp>
      <p:sp>
        <p:nvSpPr>
          <p:cNvPr id="20" name="Picture Placeholder 2">
            <a:extLst>
              <a:ext uri="{FF2B5EF4-FFF2-40B4-BE49-F238E27FC236}">
                <a16:creationId xmlns:a16="http://schemas.microsoft.com/office/drawing/2014/main" id="{BAD87DC4-18C9-F143-98FA-DC6A8C76E998}"/>
              </a:ext>
            </a:extLst>
          </p:cNvPr>
          <p:cNvSpPr>
            <a:spLocks noGrp="1"/>
          </p:cNvSpPr>
          <p:nvPr>
            <p:ph type="pic" sz="quarter" idx="15"/>
          </p:nvPr>
        </p:nvSpPr>
        <p:spPr>
          <a:xfrm>
            <a:off x="3814762" y="2133600"/>
            <a:ext cx="1514475" cy="2149475"/>
          </a:xfrm>
        </p:spPr>
        <p:txBody>
          <a:bodyPr/>
          <a:lstStyle/>
          <a:p>
            <a:endParaRPr lang="en-US" dirty="0"/>
          </a:p>
        </p:txBody>
      </p:sp>
      <p:sp>
        <p:nvSpPr>
          <p:cNvPr id="21" name="Picture Placeholder 2">
            <a:extLst>
              <a:ext uri="{FF2B5EF4-FFF2-40B4-BE49-F238E27FC236}">
                <a16:creationId xmlns:a16="http://schemas.microsoft.com/office/drawing/2014/main" id="{7F55202D-AA69-7B4C-8BB3-4FBD097644A7}"/>
              </a:ext>
            </a:extLst>
          </p:cNvPr>
          <p:cNvSpPr>
            <a:spLocks noGrp="1"/>
          </p:cNvSpPr>
          <p:nvPr>
            <p:ph type="pic" sz="quarter" idx="16"/>
          </p:nvPr>
        </p:nvSpPr>
        <p:spPr>
          <a:xfrm>
            <a:off x="1376362" y="2144484"/>
            <a:ext cx="1514475" cy="2149475"/>
          </a:xfrm>
        </p:spPr>
        <p:txBody>
          <a:bodyPr/>
          <a:lstStyle/>
          <a:p>
            <a:endParaRPr lang="en-US" dirty="0"/>
          </a:p>
        </p:txBody>
      </p:sp>
      <p:sp>
        <p:nvSpPr>
          <p:cNvPr id="12" name="Text Placeholder 2">
            <a:extLst>
              <a:ext uri="{FF2B5EF4-FFF2-40B4-BE49-F238E27FC236}">
                <a16:creationId xmlns:a16="http://schemas.microsoft.com/office/drawing/2014/main" id="{0507B5D5-77E6-CE47-A362-0DC9F02FCA33}"/>
              </a:ext>
            </a:extLst>
          </p:cNvPr>
          <p:cNvSpPr>
            <a:spLocks noGrp="1"/>
          </p:cNvSpPr>
          <p:nvPr>
            <p:ph type="body" sz="quarter" idx="17" hasCustomPrompt="1"/>
          </p:nvPr>
        </p:nvSpPr>
        <p:spPr>
          <a:xfrm>
            <a:off x="5943600" y="4386957"/>
            <a:ext cx="2133600" cy="581922"/>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13" name="Text Placeholder 2">
            <a:extLst>
              <a:ext uri="{FF2B5EF4-FFF2-40B4-BE49-F238E27FC236}">
                <a16:creationId xmlns:a16="http://schemas.microsoft.com/office/drawing/2014/main" id="{BD72B320-76BA-CF4A-A87E-2E292CF7C218}"/>
              </a:ext>
            </a:extLst>
          </p:cNvPr>
          <p:cNvSpPr>
            <a:spLocks noGrp="1"/>
          </p:cNvSpPr>
          <p:nvPr>
            <p:ph type="body" sz="quarter" idx="18" hasCustomPrompt="1"/>
          </p:nvPr>
        </p:nvSpPr>
        <p:spPr>
          <a:xfrm>
            <a:off x="3505199" y="4386957"/>
            <a:ext cx="2133600" cy="581922"/>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14" name="Text Placeholder 2">
            <a:extLst>
              <a:ext uri="{FF2B5EF4-FFF2-40B4-BE49-F238E27FC236}">
                <a16:creationId xmlns:a16="http://schemas.microsoft.com/office/drawing/2014/main" id="{2AF1F9ED-1BC8-8B48-A962-67EB22E02DD2}"/>
              </a:ext>
            </a:extLst>
          </p:cNvPr>
          <p:cNvSpPr>
            <a:spLocks noGrp="1"/>
          </p:cNvSpPr>
          <p:nvPr>
            <p:ph type="body" sz="quarter" idx="19" hasCustomPrompt="1"/>
          </p:nvPr>
        </p:nvSpPr>
        <p:spPr>
          <a:xfrm>
            <a:off x="1066800" y="4386956"/>
            <a:ext cx="2133600" cy="581922"/>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cxnSp>
        <p:nvCxnSpPr>
          <p:cNvPr id="15" name="Straight Connector 14">
            <a:extLst>
              <a:ext uri="{FF2B5EF4-FFF2-40B4-BE49-F238E27FC236}">
                <a16:creationId xmlns:a16="http://schemas.microsoft.com/office/drawing/2014/main" id="{0453290C-48D6-2047-A475-3581496F2F66}"/>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955473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7" name="Title 1">
            <a:extLst>
              <a:ext uri="{FF2B5EF4-FFF2-40B4-BE49-F238E27FC236}">
                <a16:creationId xmlns:a16="http://schemas.microsoft.com/office/drawing/2014/main" id="{F4E12821-A396-A040-AE32-492083140719}"/>
              </a:ext>
            </a:extLst>
          </p:cNvPr>
          <p:cNvSpPr>
            <a:spLocks noGrp="1"/>
          </p:cNvSpPr>
          <p:nvPr>
            <p:ph type="title"/>
          </p:nvPr>
        </p:nvSpPr>
        <p:spPr>
          <a:xfrm>
            <a:off x="457200" y="457200"/>
            <a:ext cx="8229600" cy="990597"/>
          </a:xfrm>
          <a:prstGeom prst="rect">
            <a:avLst/>
          </a:prstGeom>
        </p:spPr>
        <p:txBody>
          <a:bodyPr/>
          <a:lstStyle>
            <a:lvl1pPr algn="l">
              <a:defRPr>
                <a:solidFill>
                  <a:schemeClr val="bg2"/>
                </a:solidFill>
              </a:defRPr>
            </a:lvl1pPr>
          </a:lstStyle>
          <a:p>
            <a:r>
              <a:rPr lang="en-US" dirty="0"/>
              <a:t>Click to edit Master title style</a:t>
            </a:r>
          </a:p>
        </p:txBody>
      </p:sp>
      <p:sp>
        <p:nvSpPr>
          <p:cNvPr id="10" name="Slide Number Placeholder 1">
            <a:extLst>
              <a:ext uri="{FF2B5EF4-FFF2-40B4-BE49-F238E27FC236}">
                <a16:creationId xmlns:a16="http://schemas.microsoft.com/office/drawing/2014/main" id="{488B22DE-3D04-7D45-9353-E1825A8C9F39}"/>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cxnSp>
        <p:nvCxnSpPr>
          <p:cNvPr id="6" name="Straight Connector 5">
            <a:extLst>
              <a:ext uri="{FF2B5EF4-FFF2-40B4-BE49-F238E27FC236}">
                <a16:creationId xmlns:a16="http://schemas.microsoft.com/office/drawing/2014/main" id="{74C51446-0345-614E-86A0-F6264E26FC6F}"/>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694041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Content Placeholder 2">
            <a:extLst>
              <a:ext uri="{FF2B5EF4-FFF2-40B4-BE49-F238E27FC236}">
                <a16:creationId xmlns:a16="http://schemas.microsoft.com/office/drawing/2014/main" id="{0B32ED1E-AB14-3E42-AF9A-9BC20225EB2D}"/>
              </a:ext>
            </a:extLst>
          </p:cNvPr>
          <p:cNvSpPr>
            <a:spLocks noGrp="1"/>
          </p:cNvSpPr>
          <p:nvPr>
            <p:ph idx="1"/>
          </p:nvPr>
        </p:nvSpPr>
        <p:spPr>
          <a:xfrm>
            <a:off x="457200" y="1752602"/>
            <a:ext cx="8229600" cy="4038587"/>
          </a:xfrm>
        </p:spPr>
        <p:txBody>
          <a:bodyPr/>
          <a:lstStyle>
            <a:lvl1pPr>
              <a:buClr>
                <a:srgbClr val="B0A59B"/>
              </a:buClr>
              <a:defRPr sz="2000">
                <a:solidFill>
                  <a:schemeClr val="bg1"/>
                </a:solidFill>
              </a:defRPr>
            </a:lvl1pPr>
            <a:lvl2pPr>
              <a:buClr>
                <a:srgbClr val="B0A59B"/>
              </a:buClr>
              <a:defRPr sz="2000">
                <a:solidFill>
                  <a:schemeClr val="bg1"/>
                </a:solidFill>
              </a:defRPr>
            </a:lvl2pPr>
            <a:lvl3pPr>
              <a:buClr>
                <a:srgbClr val="B0A59B"/>
              </a:buClr>
              <a:defRPr sz="1800">
                <a:solidFill>
                  <a:schemeClr val="bg1"/>
                </a:solidFill>
              </a:defRPr>
            </a:lvl3pPr>
            <a:lvl4pPr>
              <a:buClr>
                <a:srgbClr val="B0A59B"/>
              </a:buClr>
              <a:defRPr sz="1800">
                <a:solidFill>
                  <a:schemeClr val="bg1"/>
                </a:solidFill>
              </a:defRPr>
            </a:lvl4pPr>
            <a:lvl5pPr>
              <a:buClr>
                <a:srgbClr val="B0A59B"/>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E2286B4A-6215-BF4C-9A80-D53ED1E442B2}"/>
              </a:ext>
            </a:extLst>
          </p:cNvPr>
          <p:cNvSpPr>
            <a:spLocks noGrp="1"/>
          </p:cNvSpPr>
          <p:nvPr>
            <p:ph type="title"/>
          </p:nvPr>
        </p:nvSpPr>
        <p:spPr>
          <a:xfrm>
            <a:off x="457200" y="457200"/>
            <a:ext cx="8229600" cy="990597"/>
          </a:xfrm>
          <a:prstGeom prst="rect">
            <a:avLst/>
          </a:prstGeom>
        </p:spPr>
        <p:txBody>
          <a:bodyPr/>
          <a:lstStyle>
            <a:lvl1pPr algn="l">
              <a:defRPr>
                <a:solidFill>
                  <a:schemeClr val="bg2"/>
                </a:solidFill>
              </a:defRPr>
            </a:lvl1pPr>
          </a:lstStyle>
          <a:p>
            <a:r>
              <a:rPr lang="en-US" dirty="0"/>
              <a:t>Click to edit Master title style</a:t>
            </a:r>
          </a:p>
        </p:txBody>
      </p:sp>
      <p:sp>
        <p:nvSpPr>
          <p:cNvPr id="11" name="Slide Number Placeholder 1">
            <a:extLst>
              <a:ext uri="{FF2B5EF4-FFF2-40B4-BE49-F238E27FC236}">
                <a16:creationId xmlns:a16="http://schemas.microsoft.com/office/drawing/2014/main" id="{14CF9E87-FE41-9F4B-AD99-53A09431DF15}"/>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cxnSp>
        <p:nvCxnSpPr>
          <p:cNvPr id="10" name="Straight Connector 9">
            <a:extLst>
              <a:ext uri="{FF2B5EF4-FFF2-40B4-BE49-F238E27FC236}">
                <a16:creationId xmlns:a16="http://schemas.microsoft.com/office/drawing/2014/main" id="{27582422-2DB8-6543-B312-A04D18D69042}"/>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204527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1"/>
            <a:ext cx="3657600" cy="3733800"/>
          </a:xfrm>
        </p:spPr>
        <p:txBody>
          <a:bodyPr/>
          <a:lstStyle>
            <a:lvl1pPr>
              <a:buClr>
                <a:srgbClr val="B0A59B"/>
              </a:buClr>
              <a:defRPr sz="2000">
                <a:solidFill>
                  <a:schemeClr val="bg1"/>
                </a:solidFill>
              </a:defRPr>
            </a:lvl1pPr>
            <a:lvl2pPr>
              <a:buClr>
                <a:srgbClr val="B0A59B"/>
              </a:buClr>
              <a:defRPr sz="2000">
                <a:solidFill>
                  <a:schemeClr val="bg1"/>
                </a:solidFill>
              </a:defRPr>
            </a:lvl2pPr>
            <a:lvl3pPr>
              <a:buClr>
                <a:srgbClr val="B0A59B"/>
              </a:buClr>
              <a:defRPr sz="1800">
                <a:solidFill>
                  <a:schemeClr val="bg1"/>
                </a:solidFill>
              </a:defRPr>
            </a:lvl3pPr>
            <a:lvl4pPr>
              <a:buClr>
                <a:srgbClr val="B0A59B"/>
              </a:buClr>
              <a:defRPr sz="1800">
                <a:solidFill>
                  <a:schemeClr val="bg1"/>
                </a:solidFill>
              </a:defRPr>
            </a:lvl4pPr>
            <a:lvl5pPr>
              <a:buClr>
                <a:srgbClr val="B0A59B"/>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0" name="Picture Placeholder 9">
            <a:extLst>
              <a:ext uri="{FF2B5EF4-FFF2-40B4-BE49-F238E27FC236}">
                <a16:creationId xmlns:a16="http://schemas.microsoft.com/office/drawing/2014/main" id="{4AB5CB78-2778-8142-840E-C212723DCFBB}"/>
              </a:ext>
            </a:extLst>
          </p:cNvPr>
          <p:cNvSpPr>
            <a:spLocks noGrp="1"/>
          </p:cNvSpPr>
          <p:nvPr>
            <p:ph type="pic" sz="quarter" idx="10"/>
          </p:nvPr>
        </p:nvSpPr>
        <p:spPr>
          <a:xfrm>
            <a:off x="4572000" y="-1"/>
            <a:ext cx="4572000" cy="6180133"/>
          </a:xfrm>
        </p:spPr>
        <p:txBody>
          <a:bodyPr/>
          <a:lstStyle>
            <a:lvl1pPr marL="0" indent="0">
              <a:buNone/>
              <a:defRPr/>
            </a:lvl1pPr>
          </a:lstStyle>
          <a:p>
            <a:endParaRPr lang="en-US"/>
          </a:p>
        </p:txBody>
      </p:sp>
      <p:sp>
        <p:nvSpPr>
          <p:cNvPr id="16" name="Title 1">
            <a:extLst>
              <a:ext uri="{FF2B5EF4-FFF2-40B4-BE49-F238E27FC236}">
                <a16:creationId xmlns:a16="http://schemas.microsoft.com/office/drawing/2014/main" id="{E14FFE84-6F00-ED4A-BBCD-892EBFE27CC9}"/>
              </a:ext>
            </a:extLst>
          </p:cNvPr>
          <p:cNvSpPr>
            <a:spLocks noGrp="1"/>
          </p:cNvSpPr>
          <p:nvPr>
            <p:ph type="title"/>
          </p:nvPr>
        </p:nvSpPr>
        <p:spPr>
          <a:xfrm>
            <a:off x="457200" y="457200"/>
            <a:ext cx="3657600" cy="1143000"/>
          </a:xfrm>
          <a:prstGeom prst="rect">
            <a:avLst/>
          </a:prstGeom>
        </p:spPr>
        <p:txBody>
          <a:bodyPr/>
          <a:lstStyle>
            <a:lvl1pPr algn="ctr">
              <a:defRPr>
                <a:solidFill>
                  <a:schemeClr val="bg2"/>
                </a:solidFill>
              </a:defRPr>
            </a:lvl1pPr>
          </a:lstStyle>
          <a:p>
            <a:r>
              <a:rPr lang="en-US" dirty="0"/>
              <a:t>Click to edit Master title style</a:t>
            </a:r>
          </a:p>
        </p:txBody>
      </p:sp>
      <p:sp>
        <p:nvSpPr>
          <p:cNvPr id="12" name="Slide Number Placeholder 1">
            <a:extLst>
              <a:ext uri="{FF2B5EF4-FFF2-40B4-BE49-F238E27FC236}">
                <a16:creationId xmlns:a16="http://schemas.microsoft.com/office/drawing/2014/main" id="{01C06694-2BF1-5D41-B25C-BB9746158B64}"/>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cxnSp>
        <p:nvCxnSpPr>
          <p:cNvPr id="8" name="Straight Connector 7">
            <a:extLst>
              <a:ext uri="{FF2B5EF4-FFF2-40B4-BE49-F238E27FC236}">
                <a16:creationId xmlns:a16="http://schemas.microsoft.com/office/drawing/2014/main" id="{81229E9C-E839-FA42-B84E-7503EECB467A}"/>
              </a:ext>
            </a:extLst>
          </p:cNvPr>
          <p:cNvCxnSpPr>
            <a:cxnSpLocks/>
          </p:cNvCxnSpPr>
          <p:nvPr userDrawn="1"/>
        </p:nvCxnSpPr>
        <p:spPr bwMode="auto">
          <a:xfrm>
            <a:off x="457200" y="1600200"/>
            <a:ext cx="3657600" cy="0"/>
          </a:xfrm>
          <a:prstGeom prst="line">
            <a:avLst/>
          </a:prstGeom>
          <a:solidFill>
            <a:schemeClr val="accent1"/>
          </a:solidFill>
          <a:ln w="19050" cap="flat" cmpd="sng" algn="ctr">
            <a:solidFill>
              <a:srgbClr val="B0A59B"/>
            </a:solidFill>
            <a:prstDash val="solid"/>
            <a:round/>
            <a:headEnd type="none" w="med" len="med"/>
            <a:tailEnd type="none" w="med" len="med"/>
          </a:ln>
          <a:effectLst/>
        </p:spPr>
      </p:cxnSp>
    </p:spTree>
    <p:extLst>
      <p:ext uri="{BB962C8B-B14F-4D97-AF65-F5344CB8AC3E}">
        <p14:creationId xmlns:p14="http://schemas.microsoft.com/office/powerpoint/2010/main" val="1661723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1"/>
            <a:ext cx="3657600" cy="3733800"/>
          </a:xfrm>
        </p:spPr>
        <p:txBody>
          <a:bodyPr/>
          <a:lstStyle>
            <a:lvl1pPr>
              <a:buClr>
                <a:srgbClr val="B0A59B"/>
              </a:buClr>
              <a:defRPr sz="2000">
                <a:solidFill>
                  <a:schemeClr val="bg1"/>
                </a:solidFill>
              </a:defRPr>
            </a:lvl1pPr>
            <a:lvl2pPr>
              <a:buClr>
                <a:srgbClr val="B0A59B"/>
              </a:buClr>
              <a:defRPr sz="2000">
                <a:solidFill>
                  <a:schemeClr val="bg1"/>
                </a:solidFill>
              </a:defRPr>
            </a:lvl2pPr>
            <a:lvl3pPr>
              <a:buClr>
                <a:srgbClr val="B0A59B"/>
              </a:buClr>
              <a:defRPr sz="1800">
                <a:solidFill>
                  <a:schemeClr val="bg1"/>
                </a:solidFill>
              </a:defRPr>
            </a:lvl3pPr>
            <a:lvl4pPr>
              <a:buClr>
                <a:srgbClr val="B0A59B"/>
              </a:buClr>
              <a:defRPr sz="1800">
                <a:solidFill>
                  <a:schemeClr val="bg1"/>
                </a:solidFill>
              </a:defRPr>
            </a:lvl4pPr>
            <a:lvl5pPr>
              <a:buClr>
                <a:srgbClr val="B0A59B"/>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8">
            <a:extLst>
              <a:ext uri="{FF2B5EF4-FFF2-40B4-BE49-F238E27FC236}">
                <a16:creationId xmlns:a16="http://schemas.microsoft.com/office/drawing/2014/main" id="{F844732E-EAF1-2C46-88FB-D9E1A6D4750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4572000" y="0"/>
            <a:ext cx="4572000" cy="6180132"/>
          </a:xfrm>
          <a:prstGeom prst="rect">
            <a:avLst/>
          </a:prstGeom>
          <a:noFill/>
          <a:ln w="9525">
            <a:noFill/>
            <a:miter lim="800000"/>
            <a:headEnd/>
            <a:tailEnd/>
          </a:ln>
          <a:effectLst/>
        </p:spPr>
      </p:pic>
      <p:sp>
        <p:nvSpPr>
          <p:cNvPr id="11" name="Rectangle 10">
            <a:extLst>
              <a:ext uri="{FF2B5EF4-FFF2-40B4-BE49-F238E27FC236}">
                <a16:creationId xmlns:a16="http://schemas.microsoft.com/office/drawing/2014/main" id="{191B3627-CC3D-164D-B370-BB59C69D4CDA}"/>
              </a:ext>
            </a:extLst>
          </p:cNvPr>
          <p:cNvSpPr>
            <a:spLocks noChangeAspect="1"/>
          </p:cNvSpPr>
          <p:nvPr userDrawn="1"/>
        </p:nvSpPr>
        <p:spPr bwMode="auto">
          <a:xfrm>
            <a:off x="4572000" y="-1"/>
            <a:ext cx="4572000" cy="6180127"/>
          </a:xfrm>
          <a:prstGeom prst="rect">
            <a:avLst/>
          </a:prstGeom>
          <a:solidFill>
            <a:schemeClr val="accent2">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6" charset="-128"/>
            </a:endParaRPr>
          </a:p>
        </p:txBody>
      </p:sp>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6" name="Title 1">
            <a:extLst>
              <a:ext uri="{FF2B5EF4-FFF2-40B4-BE49-F238E27FC236}">
                <a16:creationId xmlns:a16="http://schemas.microsoft.com/office/drawing/2014/main" id="{E14FFE84-6F00-ED4A-BBCD-892EBFE27CC9}"/>
              </a:ext>
            </a:extLst>
          </p:cNvPr>
          <p:cNvSpPr>
            <a:spLocks noGrp="1"/>
          </p:cNvSpPr>
          <p:nvPr>
            <p:ph type="title"/>
          </p:nvPr>
        </p:nvSpPr>
        <p:spPr>
          <a:xfrm>
            <a:off x="457200" y="457200"/>
            <a:ext cx="3657600" cy="1143000"/>
          </a:xfrm>
          <a:prstGeom prst="rect">
            <a:avLst/>
          </a:prstGeom>
        </p:spPr>
        <p:txBody>
          <a:bodyPr/>
          <a:lstStyle>
            <a:lvl1pPr algn="ctr">
              <a:defRPr>
                <a:solidFill>
                  <a:schemeClr val="bg2"/>
                </a:solidFill>
              </a:defRPr>
            </a:lvl1pPr>
          </a:lstStyle>
          <a:p>
            <a:r>
              <a:rPr lang="en-US" dirty="0"/>
              <a:t>Click to edit Master title style</a:t>
            </a:r>
          </a:p>
        </p:txBody>
      </p:sp>
      <p:sp>
        <p:nvSpPr>
          <p:cNvPr id="12" name="Slide Number Placeholder 1">
            <a:extLst>
              <a:ext uri="{FF2B5EF4-FFF2-40B4-BE49-F238E27FC236}">
                <a16:creationId xmlns:a16="http://schemas.microsoft.com/office/drawing/2014/main" id="{01C06694-2BF1-5D41-B25C-BB9746158B64}"/>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cxnSp>
        <p:nvCxnSpPr>
          <p:cNvPr id="10" name="Straight Connector 9">
            <a:extLst>
              <a:ext uri="{FF2B5EF4-FFF2-40B4-BE49-F238E27FC236}">
                <a16:creationId xmlns:a16="http://schemas.microsoft.com/office/drawing/2014/main" id="{7D29D203-4854-BA49-9601-00E87B42820C}"/>
              </a:ext>
            </a:extLst>
          </p:cNvPr>
          <p:cNvCxnSpPr>
            <a:cxnSpLocks/>
          </p:cNvCxnSpPr>
          <p:nvPr userDrawn="1"/>
        </p:nvCxnSpPr>
        <p:spPr bwMode="auto">
          <a:xfrm>
            <a:off x="457200" y="1600200"/>
            <a:ext cx="3657600" cy="0"/>
          </a:xfrm>
          <a:prstGeom prst="line">
            <a:avLst/>
          </a:prstGeom>
          <a:solidFill>
            <a:schemeClr val="accent1"/>
          </a:solidFill>
          <a:ln w="19050" cap="flat" cmpd="sng" algn="ctr">
            <a:solidFill>
              <a:srgbClr val="B0A59B"/>
            </a:solidFill>
            <a:prstDash val="solid"/>
            <a:round/>
            <a:headEnd type="none" w="med" len="med"/>
            <a:tailEnd type="none" w="med" len="med"/>
          </a:ln>
          <a:effectLst/>
        </p:spPr>
      </p:cxnSp>
    </p:spTree>
    <p:extLst>
      <p:ext uri="{BB962C8B-B14F-4D97-AF65-F5344CB8AC3E}">
        <p14:creationId xmlns:p14="http://schemas.microsoft.com/office/powerpoint/2010/main" val="2643335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A8FF2E-1404-C54A-B1F2-42658A9A0E2C}"/>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5" name="Triangle 4">
            <a:extLst>
              <a:ext uri="{FF2B5EF4-FFF2-40B4-BE49-F238E27FC236}">
                <a16:creationId xmlns:a16="http://schemas.microsoft.com/office/drawing/2014/main" id="{C68426E2-9B1E-3A43-8A38-F515CB3270B1}"/>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6" name="Slide Number Placeholder 1">
            <a:extLst>
              <a:ext uri="{FF2B5EF4-FFF2-40B4-BE49-F238E27FC236}">
                <a16:creationId xmlns:a16="http://schemas.microsoft.com/office/drawing/2014/main" id="{3C2C24BB-4F15-564E-902B-0A3EE58EC9CC}"/>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29382535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AB5CB78-2778-8142-840E-C212723DCFBB}"/>
              </a:ext>
            </a:extLst>
          </p:cNvPr>
          <p:cNvSpPr>
            <a:spLocks noGrp="1"/>
          </p:cNvSpPr>
          <p:nvPr>
            <p:ph type="pic" sz="quarter" idx="10"/>
          </p:nvPr>
        </p:nvSpPr>
        <p:spPr>
          <a:xfrm>
            <a:off x="0" y="-1"/>
            <a:ext cx="9144000" cy="6180137"/>
          </a:xfrm>
        </p:spPr>
        <p:txBody>
          <a:bodyPr/>
          <a:lstStyle>
            <a:lvl1pPr marL="0" indent="0">
              <a:buNone/>
              <a:defRPr/>
            </a:lvl1pPr>
          </a:lstStyle>
          <a:p>
            <a:endParaRPr lang="en-US"/>
          </a:p>
        </p:txBody>
      </p:sp>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3" name="Content Placeholder 2"/>
          <p:cNvSpPr>
            <a:spLocks noGrp="1"/>
          </p:cNvSpPr>
          <p:nvPr>
            <p:ph idx="1" hasCustomPrompt="1"/>
          </p:nvPr>
        </p:nvSpPr>
        <p:spPr>
          <a:xfrm>
            <a:off x="457200" y="5265737"/>
            <a:ext cx="6096000" cy="677863"/>
          </a:xfrm>
        </p:spPr>
        <p:txBody>
          <a:bodyPr/>
          <a:lstStyle>
            <a:lvl1pPr marL="0" indent="0">
              <a:buNone/>
              <a:defRPr sz="2000" b="1">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1" name="Slide Number Placeholder 1">
            <a:extLst>
              <a:ext uri="{FF2B5EF4-FFF2-40B4-BE49-F238E27FC236}">
                <a16:creationId xmlns:a16="http://schemas.microsoft.com/office/drawing/2014/main" id="{BADC220E-9B05-E14E-84BD-E23FA98B89BD}"/>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380247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9C2E41-C99F-3C41-AA96-AE4C129FA1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180133"/>
          </a:xfrm>
          <a:prstGeom prst="rect">
            <a:avLst/>
          </a:prstGeom>
        </p:spPr>
      </p:pic>
      <p:sp>
        <p:nvSpPr>
          <p:cNvPr id="2" name="Rectangle 1">
            <a:extLst>
              <a:ext uri="{FF2B5EF4-FFF2-40B4-BE49-F238E27FC236}">
                <a16:creationId xmlns:a16="http://schemas.microsoft.com/office/drawing/2014/main" id="{C1AC845E-7B3E-D540-A762-AA5C373109B2}"/>
              </a:ext>
            </a:extLst>
          </p:cNvPr>
          <p:cNvSpPr/>
          <p:nvPr userDrawn="1"/>
        </p:nvSpPr>
        <p:spPr bwMode="auto">
          <a:xfrm>
            <a:off x="0" y="0"/>
            <a:ext cx="9144000" cy="6874799"/>
          </a:xfrm>
          <a:prstGeom prst="rect">
            <a:avLst/>
          </a:prstGeom>
          <a:solidFill>
            <a:srgbClr val="405969">
              <a:alpha val="8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6" charset="-128"/>
            </a:endParaRPr>
          </a:p>
        </p:txBody>
      </p:sp>
      <p:sp>
        <p:nvSpPr>
          <p:cNvPr id="17" name="Rectangle 16">
            <a:extLst>
              <a:ext uri="{FF2B5EF4-FFF2-40B4-BE49-F238E27FC236}">
                <a16:creationId xmlns:a16="http://schemas.microsoft.com/office/drawing/2014/main" id="{FE200054-FAA5-EF43-ABB8-7847CFCF550E}"/>
              </a:ext>
            </a:extLst>
          </p:cNvPr>
          <p:cNvSpPr/>
          <p:nvPr userDrawn="1"/>
        </p:nvSpPr>
        <p:spPr bwMode="auto">
          <a:xfrm>
            <a:off x="0" y="6180137"/>
            <a:ext cx="9144000" cy="69466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34096E32-0169-554C-A16A-AE2D74EEFF0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13" name="Picture 12">
            <a:extLst>
              <a:ext uri="{FF2B5EF4-FFF2-40B4-BE49-F238E27FC236}">
                <a16:creationId xmlns:a16="http://schemas.microsoft.com/office/drawing/2014/main" id="{FE84A390-38D6-0448-8BD4-968C3C88BD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sp>
        <p:nvSpPr>
          <p:cNvPr id="23" name="Title 23">
            <a:extLst>
              <a:ext uri="{FF2B5EF4-FFF2-40B4-BE49-F238E27FC236}">
                <a16:creationId xmlns:a16="http://schemas.microsoft.com/office/drawing/2014/main" id="{6D3A4043-DC40-FA4E-9229-10A374A1AF37}"/>
              </a:ext>
            </a:extLst>
          </p:cNvPr>
          <p:cNvSpPr>
            <a:spLocks noGrp="1"/>
          </p:cNvSpPr>
          <p:nvPr>
            <p:ph type="title"/>
          </p:nvPr>
        </p:nvSpPr>
        <p:spPr>
          <a:xfrm>
            <a:off x="685800" y="2412192"/>
            <a:ext cx="5181600" cy="1957416"/>
          </a:xfrm>
        </p:spPr>
        <p:txBody>
          <a:bodyPr lIns="0" rIns="91440" anchor="b"/>
          <a:lstStyle>
            <a:lvl1pPr>
              <a:defRPr>
                <a:solidFill>
                  <a:schemeClr val="bg1"/>
                </a:solidFill>
              </a:defRPr>
            </a:lvl1pPr>
          </a:lstStyle>
          <a:p>
            <a:r>
              <a:rPr lang="en-US" dirty="0"/>
              <a:t>Click to edit Master title style</a:t>
            </a:r>
          </a:p>
        </p:txBody>
      </p:sp>
      <p:sp>
        <p:nvSpPr>
          <p:cNvPr id="24" name="Text Placeholder 2">
            <a:extLst>
              <a:ext uri="{FF2B5EF4-FFF2-40B4-BE49-F238E27FC236}">
                <a16:creationId xmlns:a16="http://schemas.microsoft.com/office/drawing/2014/main" id="{83E1AC02-1834-A34B-8E67-C646D6DA0979}"/>
              </a:ext>
            </a:extLst>
          </p:cNvPr>
          <p:cNvSpPr>
            <a:spLocks noGrp="1"/>
          </p:cNvSpPr>
          <p:nvPr>
            <p:ph type="body" sz="quarter" idx="14" hasCustomPrompt="1"/>
          </p:nvPr>
        </p:nvSpPr>
        <p:spPr>
          <a:xfrm>
            <a:off x="685800" y="4445808"/>
            <a:ext cx="5181600" cy="533400"/>
          </a:xfrm>
        </p:spPr>
        <p:txBody>
          <a:bodyPr lIns="0" rIns="0"/>
          <a:lstStyle>
            <a:lvl1pPr marL="0" indent="0">
              <a:buNone/>
              <a:defRPr sz="1200" b="1" spc="300"/>
            </a:lvl1pPr>
            <a:lvl2pPr marL="457200" indent="0">
              <a:buNone/>
              <a:defRPr/>
            </a:lvl2pPr>
          </a:lstStyle>
          <a:p>
            <a:pPr lvl="0"/>
            <a:r>
              <a:rPr lang="en-US" dirty="0"/>
              <a:t>EDIT MASTER TEXT STYLES</a:t>
            </a:r>
          </a:p>
        </p:txBody>
      </p:sp>
      <p:sp>
        <p:nvSpPr>
          <p:cNvPr id="3" name="Date Placeholder 2">
            <a:extLst>
              <a:ext uri="{FF2B5EF4-FFF2-40B4-BE49-F238E27FC236}">
                <a16:creationId xmlns:a16="http://schemas.microsoft.com/office/drawing/2014/main" id="{F4E80E5B-BD72-6944-950A-6E433ACC595E}"/>
              </a:ext>
            </a:extLst>
          </p:cNvPr>
          <p:cNvSpPr>
            <a:spLocks noGrp="1"/>
          </p:cNvSpPr>
          <p:nvPr>
            <p:ph type="dt" sz="half" idx="15"/>
          </p:nvPr>
        </p:nvSpPr>
        <p:spPr/>
        <p:txBody>
          <a:bodyPr/>
          <a:lstStyle/>
          <a:p>
            <a:endParaRPr lang="en-US" dirty="0"/>
          </a:p>
        </p:txBody>
      </p:sp>
      <p:pic>
        <p:nvPicPr>
          <p:cNvPr id="11" name="Picture 10">
            <a:extLst>
              <a:ext uri="{FF2B5EF4-FFF2-40B4-BE49-F238E27FC236}">
                <a16:creationId xmlns:a16="http://schemas.microsoft.com/office/drawing/2014/main" id="{4B78A429-55CC-9F42-B574-4F30E95CEF1F}"/>
              </a:ext>
            </a:extLst>
          </p:cNvPr>
          <p:cNvPicPr>
            <a:picLocks noChangeAspect="1"/>
          </p:cNvPicPr>
          <p:nvPr userDrawn="1"/>
        </p:nvPicPr>
        <p:blipFill>
          <a:blip r:embed="rId5"/>
          <a:stretch>
            <a:fillRect/>
          </a:stretch>
        </p:blipFill>
        <p:spPr>
          <a:xfrm>
            <a:off x="7531081" y="408802"/>
            <a:ext cx="1211866" cy="276998"/>
          </a:xfrm>
          <a:prstGeom prst="rect">
            <a:avLst/>
          </a:prstGeom>
        </p:spPr>
      </p:pic>
    </p:spTree>
    <p:extLst>
      <p:ext uri="{BB962C8B-B14F-4D97-AF65-F5344CB8AC3E}">
        <p14:creationId xmlns:p14="http://schemas.microsoft.com/office/powerpoint/2010/main" val="2005677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EE85E-776D-8A4C-884B-42738F109CE1}"/>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6" name="Triangle 5">
            <a:extLst>
              <a:ext uri="{FF2B5EF4-FFF2-40B4-BE49-F238E27FC236}">
                <a16:creationId xmlns:a16="http://schemas.microsoft.com/office/drawing/2014/main" id="{208E97B2-B895-7C47-8242-7AD49F9D7535}"/>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Title 23">
            <a:extLst>
              <a:ext uri="{FF2B5EF4-FFF2-40B4-BE49-F238E27FC236}">
                <a16:creationId xmlns:a16="http://schemas.microsoft.com/office/drawing/2014/main" id="{B793E86A-9ECD-3749-9B49-FECC38162A9C}"/>
              </a:ext>
            </a:extLst>
          </p:cNvPr>
          <p:cNvSpPr>
            <a:spLocks noGrp="1"/>
          </p:cNvSpPr>
          <p:nvPr>
            <p:ph type="title"/>
          </p:nvPr>
        </p:nvSpPr>
        <p:spPr>
          <a:xfrm>
            <a:off x="359444" y="3048000"/>
            <a:ext cx="4651942" cy="2286000"/>
          </a:xfrm>
          <a:prstGeom prst="rect">
            <a:avLst/>
          </a:prstGeom>
        </p:spPr>
        <p:txBody>
          <a:bodyPr anchor="t"/>
          <a:lstStyle>
            <a:lvl1pPr>
              <a:defRPr>
                <a:solidFill>
                  <a:schemeClr val="bg1"/>
                </a:solidFill>
              </a:defRPr>
            </a:lvl1pPr>
          </a:lstStyle>
          <a:p>
            <a:r>
              <a:rPr lang="en-US" dirty="0"/>
              <a:t>Click to edit Master title style</a:t>
            </a:r>
          </a:p>
        </p:txBody>
      </p:sp>
      <p:sp>
        <p:nvSpPr>
          <p:cNvPr id="9" name="Slide Number Placeholder 1">
            <a:extLst>
              <a:ext uri="{FF2B5EF4-FFF2-40B4-BE49-F238E27FC236}">
                <a16:creationId xmlns:a16="http://schemas.microsoft.com/office/drawing/2014/main" id="{DAC65E41-40E8-F340-A088-252EF90CDC9E}"/>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1364996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A3B3B2-67C5-D948-8AE1-E46B2BFE8AD9}"/>
              </a:ext>
            </a:extLst>
          </p:cNvPr>
          <p:cNvSpPr/>
          <p:nvPr userDrawn="1"/>
        </p:nvSpPr>
        <p:spPr bwMode="auto">
          <a:xfrm flipH="1">
            <a:off x="4572000" y="0"/>
            <a:ext cx="4572000" cy="6865937"/>
          </a:xfrm>
          <a:prstGeom prst="rect">
            <a:avLst/>
          </a:prstGeom>
          <a:solidFill>
            <a:srgbClr val="B0A5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6" charset="-128"/>
              </a:rPr>
              <a:t> </a:t>
            </a:r>
          </a:p>
        </p:txBody>
      </p:sp>
      <p:sp>
        <p:nvSpPr>
          <p:cNvPr id="18" name="Rectangle 17">
            <a:extLst>
              <a:ext uri="{FF2B5EF4-FFF2-40B4-BE49-F238E27FC236}">
                <a16:creationId xmlns:a16="http://schemas.microsoft.com/office/drawing/2014/main" id="{EA130F2E-8B25-714F-906F-F67D377D0BB7}"/>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739EB880-A505-DE49-9D95-50BB8D457CAD}"/>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Slide Number Placeholder 1">
            <a:extLst>
              <a:ext uri="{FF2B5EF4-FFF2-40B4-BE49-F238E27FC236}">
                <a16:creationId xmlns:a16="http://schemas.microsoft.com/office/drawing/2014/main" id="{C26374FA-96CB-B541-97D2-066197B90EDD}"/>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9" name="Content Placeholder 2">
            <a:extLst>
              <a:ext uri="{FF2B5EF4-FFF2-40B4-BE49-F238E27FC236}">
                <a16:creationId xmlns:a16="http://schemas.microsoft.com/office/drawing/2014/main" id="{B822106D-D22E-D440-ACA5-92AB6C8A05CC}"/>
              </a:ext>
            </a:extLst>
          </p:cNvPr>
          <p:cNvSpPr>
            <a:spLocks noGrp="1"/>
          </p:cNvSpPr>
          <p:nvPr>
            <p:ph idx="1"/>
          </p:nvPr>
        </p:nvSpPr>
        <p:spPr>
          <a:xfrm>
            <a:off x="476250" y="1066800"/>
            <a:ext cx="3619500" cy="4648200"/>
          </a:xfrm>
        </p:spPr>
        <p:txBody>
          <a:bodyPr/>
          <a:lstStyle>
            <a:lvl1pPr>
              <a:lnSpc>
                <a:spcPct val="110000"/>
              </a:lnSpc>
              <a:buClr>
                <a:schemeClr val="bg1"/>
              </a:buClr>
              <a:defRPr sz="2000">
                <a:solidFill>
                  <a:schemeClr val="bg1"/>
                </a:solidFill>
              </a:defRPr>
            </a:lvl1pPr>
            <a:lvl2pPr>
              <a:lnSpc>
                <a:spcPct val="110000"/>
              </a:lnSpc>
              <a:buClr>
                <a:schemeClr val="bg1"/>
              </a:buClr>
              <a:defRPr sz="2000">
                <a:solidFill>
                  <a:schemeClr val="bg1"/>
                </a:solidFill>
              </a:defRPr>
            </a:lvl2pPr>
            <a:lvl3pPr>
              <a:lnSpc>
                <a:spcPct val="110000"/>
              </a:lnSpc>
              <a:buClr>
                <a:schemeClr val="bg1"/>
              </a:buClr>
              <a:defRPr sz="1800">
                <a:solidFill>
                  <a:schemeClr val="bg1"/>
                </a:solidFill>
              </a:defRPr>
            </a:lvl3pPr>
            <a:lvl4pPr>
              <a:lnSpc>
                <a:spcPct val="110000"/>
              </a:lnSpc>
              <a:buClr>
                <a:schemeClr val="bg1"/>
              </a:buClr>
              <a:defRPr sz="1800">
                <a:solidFill>
                  <a:schemeClr val="bg1"/>
                </a:solidFill>
              </a:defRPr>
            </a:lvl4pPr>
            <a:lvl5pPr>
              <a:lnSpc>
                <a:spcPct val="110000"/>
              </a:lnSpc>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F005F5D6-7362-CA43-83B5-39EBFBF23A28}"/>
              </a:ext>
            </a:extLst>
          </p:cNvPr>
          <p:cNvSpPr>
            <a:spLocks noGrp="1"/>
          </p:cNvSpPr>
          <p:nvPr>
            <p:ph idx="10"/>
          </p:nvPr>
        </p:nvSpPr>
        <p:spPr>
          <a:xfrm>
            <a:off x="5029201" y="1066800"/>
            <a:ext cx="3638550" cy="4648200"/>
          </a:xfrm>
        </p:spPr>
        <p:txBody>
          <a:bodyPr/>
          <a:lstStyle>
            <a:lvl1pPr>
              <a:lnSpc>
                <a:spcPct val="110000"/>
              </a:lnSpc>
              <a:buClr>
                <a:schemeClr val="bg1"/>
              </a:buClr>
              <a:defRPr sz="2000">
                <a:solidFill>
                  <a:schemeClr val="bg1"/>
                </a:solidFill>
              </a:defRPr>
            </a:lvl1pPr>
            <a:lvl2pPr>
              <a:lnSpc>
                <a:spcPct val="110000"/>
              </a:lnSpc>
              <a:buClr>
                <a:schemeClr val="bg1"/>
              </a:buClr>
              <a:defRPr sz="2000">
                <a:solidFill>
                  <a:schemeClr val="bg1"/>
                </a:solidFill>
              </a:defRPr>
            </a:lvl2pPr>
            <a:lvl3pPr>
              <a:lnSpc>
                <a:spcPct val="110000"/>
              </a:lnSpc>
              <a:buClr>
                <a:schemeClr val="bg1"/>
              </a:buClr>
              <a:defRPr sz="1800">
                <a:solidFill>
                  <a:schemeClr val="bg1"/>
                </a:solidFill>
              </a:defRPr>
            </a:lvl3pPr>
            <a:lvl4pPr>
              <a:lnSpc>
                <a:spcPct val="110000"/>
              </a:lnSpc>
              <a:buClr>
                <a:schemeClr val="bg1"/>
              </a:buClr>
              <a:defRPr sz="1800">
                <a:solidFill>
                  <a:schemeClr val="bg1"/>
                </a:solidFill>
              </a:defRPr>
            </a:lvl4pPr>
            <a:lvl5pPr>
              <a:lnSpc>
                <a:spcPct val="110000"/>
              </a:lnSpc>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52F91042-902F-9E48-96F5-0B1E46D3AEF0}"/>
              </a:ext>
            </a:extLst>
          </p:cNvPr>
          <p:cNvSpPr>
            <a:spLocks noGrp="1"/>
          </p:cNvSpPr>
          <p:nvPr>
            <p:ph type="body" sz="quarter" idx="11" hasCustomPrompt="1"/>
          </p:nvPr>
        </p:nvSpPr>
        <p:spPr>
          <a:xfrm>
            <a:off x="476250" y="533400"/>
            <a:ext cx="3619500" cy="533400"/>
          </a:xfrm>
        </p:spPr>
        <p:txBody>
          <a:bodyPr/>
          <a:lstStyle>
            <a:lvl1pPr marL="0" indent="0">
              <a:buNone/>
              <a:defRPr sz="24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16" name="Text Placeholder 9">
            <a:extLst>
              <a:ext uri="{FF2B5EF4-FFF2-40B4-BE49-F238E27FC236}">
                <a16:creationId xmlns:a16="http://schemas.microsoft.com/office/drawing/2014/main" id="{B45EBA21-B983-BE4F-9F18-352F2147724D}"/>
              </a:ext>
            </a:extLst>
          </p:cNvPr>
          <p:cNvSpPr>
            <a:spLocks noGrp="1"/>
          </p:cNvSpPr>
          <p:nvPr>
            <p:ph type="body" sz="quarter" idx="12" hasCustomPrompt="1"/>
          </p:nvPr>
        </p:nvSpPr>
        <p:spPr>
          <a:xfrm>
            <a:off x="5029200" y="533400"/>
            <a:ext cx="3638550" cy="533400"/>
          </a:xfrm>
        </p:spPr>
        <p:txBody>
          <a:bodyPr/>
          <a:lstStyle>
            <a:lvl1pPr marL="0" indent="0">
              <a:buNone/>
              <a:defRPr sz="24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533466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18" name="Title 23">
            <a:extLst>
              <a:ext uri="{FF2B5EF4-FFF2-40B4-BE49-F238E27FC236}">
                <a16:creationId xmlns:a16="http://schemas.microsoft.com/office/drawing/2014/main" id="{F5880BE8-2FE5-064D-8EFA-481DE127DF6D}"/>
              </a:ext>
            </a:extLst>
          </p:cNvPr>
          <p:cNvSpPr>
            <a:spLocks noGrp="1"/>
          </p:cNvSpPr>
          <p:nvPr>
            <p:ph type="title"/>
          </p:nvPr>
        </p:nvSpPr>
        <p:spPr>
          <a:xfrm>
            <a:off x="1932322" y="1981200"/>
            <a:ext cx="5279356" cy="1550208"/>
          </a:xfrm>
          <a:prstGeom prst="rect">
            <a:avLst/>
          </a:prstGeom>
        </p:spPr>
        <p:txBody>
          <a:bodyPr anchor="b"/>
          <a:lstStyle>
            <a:lvl1pPr algn="ctr">
              <a:defRPr>
                <a:solidFill>
                  <a:schemeClr val="bg1"/>
                </a:solidFill>
              </a:defRPr>
            </a:lvl1pPr>
          </a:lstStyle>
          <a:p>
            <a:r>
              <a:rPr lang="en-US" dirty="0"/>
              <a:t>Click to edit Master title style</a:t>
            </a:r>
          </a:p>
        </p:txBody>
      </p:sp>
      <p:sp>
        <p:nvSpPr>
          <p:cNvPr id="21" name="Text Placeholder 2">
            <a:extLst>
              <a:ext uri="{FF2B5EF4-FFF2-40B4-BE49-F238E27FC236}">
                <a16:creationId xmlns:a16="http://schemas.microsoft.com/office/drawing/2014/main" id="{F6A4FA55-D38F-F14A-ABA5-0B371D5911DB}"/>
              </a:ext>
            </a:extLst>
          </p:cNvPr>
          <p:cNvSpPr>
            <a:spLocks noGrp="1"/>
          </p:cNvSpPr>
          <p:nvPr>
            <p:ph type="body" sz="quarter" idx="14" hasCustomPrompt="1"/>
          </p:nvPr>
        </p:nvSpPr>
        <p:spPr>
          <a:xfrm>
            <a:off x="1932322" y="3676232"/>
            <a:ext cx="5279356" cy="533400"/>
          </a:xfrm>
        </p:spPr>
        <p:txBody>
          <a:bodyPr/>
          <a:lstStyle>
            <a:lvl1pPr marL="0" indent="0" algn="ctr">
              <a:buNone/>
              <a:defRPr sz="1200" b="1" spc="300"/>
            </a:lvl1pPr>
            <a:lvl2pPr marL="457200" indent="0">
              <a:buNone/>
              <a:defRPr/>
            </a:lvl2pPr>
          </a:lstStyle>
          <a:p>
            <a:pPr lvl="0"/>
            <a:r>
              <a:rPr lang="en-US" dirty="0"/>
              <a:t>EDIT MASTER TEXT STYLES</a:t>
            </a:r>
          </a:p>
        </p:txBody>
      </p:sp>
      <p:sp>
        <p:nvSpPr>
          <p:cNvPr id="12" name="Rectangle 11">
            <a:extLst>
              <a:ext uri="{FF2B5EF4-FFF2-40B4-BE49-F238E27FC236}">
                <a16:creationId xmlns:a16="http://schemas.microsoft.com/office/drawing/2014/main" id="{D1064D58-8ECF-3A4D-A8A0-D0FB5C56AEE2}"/>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3" name="Triangle 12">
            <a:extLst>
              <a:ext uri="{FF2B5EF4-FFF2-40B4-BE49-F238E27FC236}">
                <a16:creationId xmlns:a16="http://schemas.microsoft.com/office/drawing/2014/main" id="{892AFE05-51B3-3141-8439-A154A4B3947A}"/>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cxnSp>
        <p:nvCxnSpPr>
          <p:cNvPr id="11" name="Straight Connector 10">
            <a:extLst>
              <a:ext uri="{FF2B5EF4-FFF2-40B4-BE49-F238E27FC236}">
                <a16:creationId xmlns:a16="http://schemas.microsoft.com/office/drawing/2014/main" id="{46A89D8D-BC78-524B-879D-C9CC98FFD92A}"/>
              </a:ext>
            </a:extLst>
          </p:cNvPr>
          <p:cNvCxnSpPr>
            <a:cxnSpLocks/>
          </p:cNvCxnSpPr>
          <p:nvPr userDrawn="1"/>
        </p:nvCxnSpPr>
        <p:spPr bwMode="auto">
          <a:xfrm>
            <a:off x="1932322" y="3531408"/>
            <a:ext cx="5279356"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pic>
        <p:nvPicPr>
          <p:cNvPr id="14" name="Picture 13">
            <a:extLst>
              <a:ext uri="{FF2B5EF4-FFF2-40B4-BE49-F238E27FC236}">
                <a16:creationId xmlns:a16="http://schemas.microsoft.com/office/drawing/2014/main" id="{EEC76660-83BD-F84A-9DEE-862A9A57F2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pic>
        <p:nvPicPr>
          <p:cNvPr id="15" name="Picture 14">
            <a:extLst>
              <a:ext uri="{FF2B5EF4-FFF2-40B4-BE49-F238E27FC236}">
                <a16:creationId xmlns:a16="http://schemas.microsoft.com/office/drawing/2014/main" id="{601E4147-60C3-3F47-9B62-CC45C004F739}"/>
              </a:ext>
            </a:extLst>
          </p:cNvPr>
          <p:cNvPicPr>
            <a:picLocks noChangeAspect="1"/>
          </p:cNvPicPr>
          <p:nvPr userDrawn="1"/>
        </p:nvPicPr>
        <p:blipFill>
          <a:blip r:embed="rId4"/>
          <a:stretch>
            <a:fillRect/>
          </a:stretch>
        </p:blipFill>
        <p:spPr>
          <a:xfrm>
            <a:off x="7531081" y="408802"/>
            <a:ext cx="1211866" cy="276998"/>
          </a:xfrm>
          <a:prstGeom prst="rect">
            <a:avLst/>
          </a:prstGeom>
        </p:spPr>
      </p:pic>
      <p:sp>
        <p:nvSpPr>
          <p:cNvPr id="10" name="Slide Number Placeholder 1">
            <a:extLst>
              <a:ext uri="{FF2B5EF4-FFF2-40B4-BE49-F238E27FC236}">
                <a16:creationId xmlns:a16="http://schemas.microsoft.com/office/drawing/2014/main" id="{344B5713-7964-AC40-BE6C-CC0AC7963051}"/>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6" name="Text Placeholder 2">
            <a:extLst>
              <a:ext uri="{FF2B5EF4-FFF2-40B4-BE49-F238E27FC236}">
                <a16:creationId xmlns:a16="http://schemas.microsoft.com/office/drawing/2014/main" id="{09F8C083-67AC-4A45-96D8-BA6A43FFB220}"/>
              </a:ext>
            </a:extLst>
          </p:cNvPr>
          <p:cNvSpPr>
            <a:spLocks noGrp="1"/>
          </p:cNvSpPr>
          <p:nvPr>
            <p:ph type="body" sz="quarter" idx="15" hasCustomPrompt="1"/>
          </p:nvPr>
        </p:nvSpPr>
        <p:spPr>
          <a:xfrm>
            <a:off x="1910806" y="4592623"/>
            <a:ext cx="5279356" cy="1046177"/>
          </a:xfrm>
        </p:spPr>
        <p:txBody>
          <a:bodyPr anchor="ctr"/>
          <a:lstStyle>
            <a:lvl1pPr marL="0" indent="0" algn="ctr">
              <a:buNone/>
              <a:defRPr sz="1200" b="0" i="0" spc="0"/>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4127213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4_Section Header">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E200054-FAA5-EF43-ABB8-7847CFCF550E}"/>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34096E32-0169-554C-A16A-AE2D74EEFF0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8" name="Picture 7">
            <a:extLst>
              <a:ext uri="{FF2B5EF4-FFF2-40B4-BE49-F238E27FC236}">
                <a16:creationId xmlns:a16="http://schemas.microsoft.com/office/drawing/2014/main" id="{A469DF7C-CD1C-1A41-8AC3-8B7EB39E1F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pic>
        <p:nvPicPr>
          <p:cNvPr id="9" name="Picture 8">
            <a:extLst>
              <a:ext uri="{FF2B5EF4-FFF2-40B4-BE49-F238E27FC236}">
                <a16:creationId xmlns:a16="http://schemas.microsoft.com/office/drawing/2014/main" id="{98CA4D9E-8FC0-BC43-AD40-51A04645D1BD}"/>
              </a:ext>
            </a:extLst>
          </p:cNvPr>
          <p:cNvPicPr>
            <a:picLocks noChangeAspect="1"/>
          </p:cNvPicPr>
          <p:nvPr userDrawn="1"/>
        </p:nvPicPr>
        <p:blipFill>
          <a:blip r:embed="rId4"/>
          <a:stretch>
            <a:fillRect/>
          </a:stretch>
        </p:blipFill>
        <p:spPr>
          <a:xfrm>
            <a:off x="7531081" y="408802"/>
            <a:ext cx="1211866" cy="276998"/>
          </a:xfrm>
          <a:prstGeom prst="rect">
            <a:avLst/>
          </a:prstGeom>
        </p:spPr>
      </p:pic>
      <p:sp>
        <p:nvSpPr>
          <p:cNvPr id="12" name="Slide Number Placeholder 1">
            <a:extLst>
              <a:ext uri="{FF2B5EF4-FFF2-40B4-BE49-F238E27FC236}">
                <a16:creationId xmlns:a16="http://schemas.microsoft.com/office/drawing/2014/main" id="{FD4AE88A-4743-AE41-A32C-C45FBFD0D458}"/>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3" name="Title 23">
            <a:extLst>
              <a:ext uri="{FF2B5EF4-FFF2-40B4-BE49-F238E27FC236}">
                <a16:creationId xmlns:a16="http://schemas.microsoft.com/office/drawing/2014/main" id="{79AD51A7-C4D3-284E-8D6B-3D9644000ADF}"/>
              </a:ext>
            </a:extLst>
          </p:cNvPr>
          <p:cNvSpPr>
            <a:spLocks noGrp="1"/>
          </p:cNvSpPr>
          <p:nvPr>
            <p:ph type="title"/>
          </p:nvPr>
        </p:nvSpPr>
        <p:spPr>
          <a:xfrm>
            <a:off x="3870336" y="2111374"/>
            <a:ext cx="4816464" cy="1724834"/>
          </a:xfrm>
          <a:prstGeom prst="rect">
            <a:avLst/>
          </a:prstGeom>
        </p:spPr>
        <p:txBody>
          <a:bodyPr anchor="b"/>
          <a:lstStyle>
            <a:lvl1pPr>
              <a:defRPr>
                <a:solidFill>
                  <a:schemeClr val="bg1"/>
                </a:solidFill>
              </a:defRPr>
            </a:lvl1pPr>
          </a:lstStyle>
          <a:p>
            <a:r>
              <a:rPr lang="en-US" dirty="0"/>
              <a:t>Click to edit Master title style</a:t>
            </a:r>
          </a:p>
        </p:txBody>
      </p:sp>
      <p:sp>
        <p:nvSpPr>
          <p:cNvPr id="14" name="Text Placeholder 2">
            <a:extLst>
              <a:ext uri="{FF2B5EF4-FFF2-40B4-BE49-F238E27FC236}">
                <a16:creationId xmlns:a16="http://schemas.microsoft.com/office/drawing/2014/main" id="{5B5C60C0-B7FF-6B41-A41C-31C9444040D4}"/>
              </a:ext>
            </a:extLst>
          </p:cNvPr>
          <p:cNvSpPr>
            <a:spLocks noGrp="1"/>
          </p:cNvSpPr>
          <p:nvPr>
            <p:ph type="body" sz="quarter" idx="14" hasCustomPrompt="1"/>
          </p:nvPr>
        </p:nvSpPr>
        <p:spPr>
          <a:xfrm>
            <a:off x="3848780" y="3836208"/>
            <a:ext cx="4816463" cy="811993"/>
          </a:xfrm>
        </p:spPr>
        <p:txBody>
          <a:bodyPr/>
          <a:lstStyle>
            <a:lvl1pPr marL="0" indent="0">
              <a:buNone/>
              <a:defRPr sz="1200" b="1" spc="300"/>
            </a:lvl1pPr>
            <a:lvl2pPr marL="457200" indent="0">
              <a:buNone/>
              <a:defRPr/>
            </a:lvl2pPr>
          </a:lstStyle>
          <a:p>
            <a:pPr lvl="0"/>
            <a:r>
              <a:rPr lang="en-US" dirty="0"/>
              <a:t>EDIT MASTER TEXT STYLES</a:t>
            </a:r>
          </a:p>
        </p:txBody>
      </p:sp>
      <p:sp>
        <p:nvSpPr>
          <p:cNvPr id="10" name="Picture Placeholder 2">
            <a:extLst>
              <a:ext uri="{FF2B5EF4-FFF2-40B4-BE49-F238E27FC236}">
                <a16:creationId xmlns:a16="http://schemas.microsoft.com/office/drawing/2014/main" id="{1C2810EC-AC16-C84A-893E-17400231BA3D}"/>
              </a:ext>
            </a:extLst>
          </p:cNvPr>
          <p:cNvSpPr>
            <a:spLocks noGrp="1"/>
          </p:cNvSpPr>
          <p:nvPr>
            <p:ph type="pic" sz="quarter" idx="10"/>
          </p:nvPr>
        </p:nvSpPr>
        <p:spPr>
          <a:xfrm>
            <a:off x="1100685" y="1828800"/>
            <a:ext cx="1771990" cy="2514963"/>
          </a:xfrm>
        </p:spPr>
        <p:txBody>
          <a:bodyPr/>
          <a:lstStyle/>
          <a:p>
            <a:endParaRPr lang="en-US" dirty="0"/>
          </a:p>
        </p:txBody>
      </p:sp>
      <p:sp>
        <p:nvSpPr>
          <p:cNvPr id="11" name="Text Placeholder 2">
            <a:extLst>
              <a:ext uri="{FF2B5EF4-FFF2-40B4-BE49-F238E27FC236}">
                <a16:creationId xmlns:a16="http://schemas.microsoft.com/office/drawing/2014/main" id="{61B825AE-F68A-B64E-9497-55A72E842992}"/>
              </a:ext>
            </a:extLst>
          </p:cNvPr>
          <p:cNvSpPr>
            <a:spLocks noGrp="1"/>
          </p:cNvSpPr>
          <p:nvPr>
            <p:ph type="body" sz="quarter" idx="19" hasCustomPrompt="1"/>
          </p:nvPr>
        </p:nvSpPr>
        <p:spPr>
          <a:xfrm>
            <a:off x="925361" y="4549344"/>
            <a:ext cx="2122639"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39843900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71BF9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1"/>
            <a:ext cx="3962400" cy="3429000"/>
          </a:xfrm>
        </p:spPr>
        <p:txBody>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Content Placeholder 2">
            <a:extLst>
              <a:ext uri="{FF2B5EF4-FFF2-40B4-BE49-F238E27FC236}">
                <a16:creationId xmlns:a16="http://schemas.microsoft.com/office/drawing/2014/main" id="{AB08721D-C472-FB40-8582-1EED5EDCD750}"/>
              </a:ext>
            </a:extLst>
          </p:cNvPr>
          <p:cNvSpPr>
            <a:spLocks noGrp="1"/>
          </p:cNvSpPr>
          <p:nvPr>
            <p:ph idx="10"/>
          </p:nvPr>
        </p:nvSpPr>
        <p:spPr>
          <a:xfrm>
            <a:off x="4705350" y="2362201"/>
            <a:ext cx="3962400" cy="3429000"/>
          </a:xfrm>
        </p:spPr>
        <p:txBody>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C9C9DDEA-3CA2-CB46-A87E-E0B363EDD54C}"/>
              </a:ext>
            </a:extLst>
          </p:cNvPr>
          <p:cNvSpPr>
            <a:spLocks noGrp="1"/>
          </p:cNvSpPr>
          <p:nvPr>
            <p:ph type="body" sz="quarter" idx="11" hasCustomPrompt="1"/>
          </p:nvPr>
        </p:nvSpPr>
        <p:spPr>
          <a:xfrm>
            <a:off x="476250" y="1676400"/>
            <a:ext cx="3962400" cy="685800"/>
          </a:xfrm>
        </p:spPr>
        <p:txBody>
          <a:bodyPr/>
          <a:lstStyle>
            <a:lvl1pPr marL="0" indent="0">
              <a:buNone/>
              <a:defRPr sz="24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11" name="Text Placeholder 9">
            <a:extLst>
              <a:ext uri="{FF2B5EF4-FFF2-40B4-BE49-F238E27FC236}">
                <a16:creationId xmlns:a16="http://schemas.microsoft.com/office/drawing/2014/main" id="{1B0134CB-7A93-1A42-924C-529F01A285AA}"/>
              </a:ext>
            </a:extLst>
          </p:cNvPr>
          <p:cNvSpPr>
            <a:spLocks noGrp="1"/>
          </p:cNvSpPr>
          <p:nvPr>
            <p:ph type="body" sz="quarter" idx="12" hasCustomPrompt="1"/>
          </p:nvPr>
        </p:nvSpPr>
        <p:spPr>
          <a:xfrm>
            <a:off x="4705350" y="1676400"/>
            <a:ext cx="3962400" cy="685800"/>
          </a:xfrm>
        </p:spPr>
        <p:txBody>
          <a:bodyPr/>
          <a:lstStyle>
            <a:lvl1pPr marL="0" indent="0">
              <a:buNone/>
              <a:defRPr sz="24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12" name="Slide Number Placeholder 1">
            <a:extLst>
              <a:ext uri="{FF2B5EF4-FFF2-40B4-BE49-F238E27FC236}">
                <a16:creationId xmlns:a16="http://schemas.microsoft.com/office/drawing/2014/main" id="{4721F529-7979-6947-B71E-584F0126FE23}"/>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3" name="Title 1">
            <a:extLst>
              <a:ext uri="{FF2B5EF4-FFF2-40B4-BE49-F238E27FC236}">
                <a16:creationId xmlns:a16="http://schemas.microsoft.com/office/drawing/2014/main" id="{570B2FB6-48B4-1C45-91DA-556FDF37132D}"/>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003E7898-4C8C-C044-8C3D-3C37CC848E4C}"/>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991706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71BF9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Content Placeholder 2">
            <a:extLst>
              <a:ext uri="{FF2B5EF4-FFF2-40B4-BE49-F238E27FC236}">
                <a16:creationId xmlns:a16="http://schemas.microsoft.com/office/drawing/2014/main" id="{0B32ED1E-AB14-3E42-AF9A-9BC20225EB2D}"/>
              </a:ext>
            </a:extLst>
          </p:cNvPr>
          <p:cNvSpPr>
            <a:spLocks noGrp="1"/>
          </p:cNvSpPr>
          <p:nvPr>
            <p:ph idx="1"/>
          </p:nvPr>
        </p:nvSpPr>
        <p:spPr>
          <a:xfrm>
            <a:off x="457200" y="1752600"/>
            <a:ext cx="3962400" cy="4038601"/>
          </a:xfrm>
        </p:spPr>
        <p:txBody>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4E57C486-0EF6-B343-8AE2-4CD6B7E4F9B0}"/>
              </a:ext>
            </a:extLst>
          </p:cNvPr>
          <p:cNvSpPr>
            <a:spLocks noGrp="1"/>
          </p:cNvSpPr>
          <p:nvPr>
            <p:ph idx="10"/>
          </p:nvPr>
        </p:nvSpPr>
        <p:spPr>
          <a:xfrm>
            <a:off x="4705350" y="1752600"/>
            <a:ext cx="3962400" cy="4038601"/>
          </a:xfrm>
        </p:spPr>
        <p:txBody>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
            <a:extLst>
              <a:ext uri="{FF2B5EF4-FFF2-40B4-BE49-F238E27FC236}">
                <a16:creationId xmlns:a16="http://schemas.microsoft.com/office/drawing/2014/main" id="{F6F2C8A1-6850-044A-92C4-E075A641BBCC}"/>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4" name="Title 1">
            <a:extLst>
              <a:ext uri="{FF2B5EF4-FFF2-40B4-BE49-F238E27FC236}">
                <a16:creationId xmlns:a16="http://schemas.microsoft.com/office/drawing/2014/main" id="{17BA708F-A894-6E4C-9855-5A824AF618D6}"/>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09172878-B443-4D43-9C5E-5A3C363E1FBD}"/>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2077224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71BF9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0" name="Slide Number Placeholder 1">
            <a:extLst>
              <a:ext uri="{FF2B5EF4-FFF2-40B4-BE49-F238E27FC236}">
                <a16:creationId xmlns:a16="http://schemas.microsoft.com/office/drawing/2014/main" id="{488B22DE-3D04-7D45-9353-E1825A8C9F39}"/>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1" name="Title 1">
            <a:extLst>
              <a:ext uri="{FF2B5EF4-FFF2-40B4-BE49-F238E27FC236}">
                <a16:creationId xmlns:a16="http://schemas.microsoft.com/office/drawing/2014/main" id="{78BC8E6B-CB4F-B641-B9F3-A86B5F26CB0D}"/>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FCD1B3DC-C6D5-A148-B13F-F70464AE13D1}"/>
              </a:ext>
            </a:extLst>
          </p:cNvPr>
          <p:cNvSpPr>
            <a:spLocks noGrp="1"/>
          </p:cNvSpPr>
          <p:nvPr>
            <p:ph type="pic" sz="quarter" idx="10"/>
          </p:nvPr>
        </p:nvSpPr>
        <p:spPr>
          <a:xfrm>
            <a:off x="609600" y="2116250"/>
            <a:ext cx="1514475" cy="2149475"/>
          </a:xfrm>
        </p:spPr>
        <p:txBody>
          <a:bodyPr/>
          <a:lstStyle/>
          <a:p>
            <a:endParaRPr lang="en-US" dirty="0"/>
          </a:p>
        </p:txBody>
      </p:sp>
      <p:sp>
        <p:nvSpPr>
          <p:cNvPr id="19" name="Picture Placeholder 2">
            <a:extLst>
              <a:ext uri="{FF2B5EF4-FFF2-40B4-BE49-F238E27FC236}">
                <a16:creationId xmlns:a16="http://schemas.microsoft.com/office/drawing/2014/main" id="{676DC382-C801-FB45-927D-DC663815E141}"/>
              </a:ext>
            </a:extLst>
          </p:cNvPr>
          <p:cNvSpPr>
            <a:spLocks noGrp="1"/>
          </p:cNvSpPr>
          <p:nvPr>
            <p:ph type="pic" sz="quarter" idx="14"/>
          </p:nvPr>
        </p:nvSpPr>
        <p:spPr>
          <a:xfrm>
            <a:off x="6864462" y="2127136"/>
            <a:ext cx="1514475" cy="2138589"/>
          </a:xfrm>
        </p:spPr>
        <p:txBody>
          <a:bodyPr/>
          <a:lstStyle/>
          <a:p>
            <a:endParaRPr lang="en-US" dirty="0"/>
          </a:p>
        </p:txBody>
      </p:sp>
      <p:sp>
        <p:nvSpPr>
          <p:cNvPr id="20" name="Picture Placeholder 2">
            <a:extLst>
              <a:ext uri="{FF2B5EF4-FFF2-40B4-BE49-F238E27FC236}">
                <a16:creationId xmlns:a16="http://schemas.microsoft.com/office/drawing/2014/main" id="{BAD87DC4-18C9-F143-98FA-DC6A8C76E998}"/>
              </a:ext>
            </a:extLst>
          </p:cNvPr>
          <p:cNvSpPr>
            <a:spLocks noGrp="1"/>
          </p:cNvSpPr>
          <p:nvPr>
            <p:ph type="pic" sz="quarter" idx="15"/>
          </p:nvPr>
        </p:nvSpPr>
        <p:spPr>
          <a:xfrm>
            <a:off x="4779508" y="2127137"/>
            <a:ext cx="1514475" cy="2149475"/>
          </a:xfrm>
        </p:spPr>
        <p:txBody>
          <a:bodyPr/>
          <a:lstStyle/>
          <a:p>
            <a:endParaRPr lang="en-US" dirty="0"/>
          </a:p>
        </p:txBody>
      </p:sp>
      <p:sp>
        <p:nvSpPr>
          <p:cNvPr id="21" name="Picture Placeholder 2">
            <a:extLst>
              <a:ext uri="{FF2B5EF4-FFF2-40B4-BE49-F238E27FC236}">
                <a16:creationId xmlns:a16="http://schemas.microsoft.com/office/drawing/2014/main" id="{7F55202D-AA69-7B4C-8BB3-4FBD097644A7}"/>
              </a:ext>
            </a:extLst>
          </p:cNvPr>
          <p:cNvSpPr>
            <a:spLocks noGrp="1"/>
          </p:cNvSpPr>
          <p:nvPr>
            <p:ph type="pic" sz="quarter" idx="16"/>
          </p:nvPr>
        </p:nvSpPr>
        <p:spPr>
          <a:xfrm>
            <a:off x="2694554" y="2127137"/>
            <a:ext cx="1514475" cy="2149475"/>
          </a:xfrm>
        </p:spPr>
        <p:txBody>
          <a:bodyPr/>
          <a:lstStyle/>
          <a:p>
            <a:endParaRPr lang="en-US" dirty="0"/>
          </a:p>
        </p:txBody>
      </p:sp>
      <p:sp>
        <p:nvSpPr>
          <p:cNvPr id="24" name="Text Placeholder 2">
            <a:extLst>
              <a:ext uri="{FF2B5EF4-FFF2-40B4-BE49-F238E27FC236}">
                <a16:creationId xmlns:a16="http://schemas.microsoft.com/office/drawing/2014/main" id="{6894304B-480F-AB45-BE2A-09D5D39D9507}"/>
              </a:ext>
            </a:extLst>
          </p:cNvPr>
          <p:cNvSpPr>
            <a:spLocks noGrp="1"/>
          </p:cNvSpPr>
          <p:nvPr>
            <p:ph type="body" sz="quarter" idx="19" hasCustomPrompt="1"/>
          </p:nvPr>
        </p:nvSpPr>
        <p:spPr>
          <a:xfrm>
            <a:off x="428284" y="4369607"/>
            <a:ext cx="1877106"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25" name="Text Placeholder 2">
            <a:extLst>
              <a:ext uri="{FF2B5EF4-FFF2-40B4-BE49-F238E27FC236}">
                <a16:creationId xmlns:a16="http://schemas.microsoft.com/office/drawing/2014/main" id="{FAE193FD-1DD8-3846-A578-FD4D9B7471BD}"/>
              </a:ext>
            </a:extLst>
          </p:cNvPr>
          <p:cNvSpPr>
            <a:spLocks noGrp="1"/>
          </p:cNvSpPr>
          <p:nvPr>
            <p:ph type="body" sz="quarter" idx="20" hasCustomPrompt="1"/>
          </p:nvPr>
        </p:nvSpPr>
        <p:spPr>
          <a:xfrm>
            <a:off x="2513238" y="4369607"/>
            <a:ext cx="1877106"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26" name="Text Placeholder 2">
            <a:extLst>
              <a:ext uri="{FF2B5EF4-FFF2-40B4-BE49-F238E27FC236}">
                <a16:creationId xmlns:a16="http://schemas.microsoft.com/office/drawing/2014/main" id="{BFB8B145-FF00-DA43-B8C3-74E799FC2147}"/>
              </a:ext>
            </a:extLst>
          </p:cNvPr>
          <p:cNvSpPr>
            <a:spLocks noGrp="1"/>
          </p:cNvSpPr>
          <p:nvPr>
            <p:ph type="body" sz="quarter" idx="21" hasCustomPrompt="1"/>
          </p:nvPr>
        </p:nvSpPr>
        <p:spPr>
          <a:xfrm>
            <a:off x="4598192" y="4369607"/>
            <a:ext cx="1877106"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27" name="Text Placeholder 2">
            <a:extLst>
              <a:ext uri="{FF2B5EF4-FFF2-40B4-BE49-F238E27FC236}">
                <a16:creationId xmlns:a16="http://schemas.microsoft.com/office/drawing/2014/main" id="{5AEBBA74-4A47-1D4E-BADC-E13574814C2F}"/>
              </a:ext>
            </a:extLst>
          </p:cNvPr>
          <p:cNvSpPr>
            <a:spLocks noGrp="1"/>
          </p:cNvSpPr>
          <p:nvPr>
            <p:ph type="body" sz="quarter" idx="22" hasCustomPrompt="1"/>
          </p:nvPr>
        </p:nvSpPr>
        <p:spPr>
          <a:xfrm>
            <a:off x="6683146" y="4369607"/>
            <a:ext cx="1877106"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cxnSp>
        <p:nvCxnSpPr>
          <p:cNvPr id="14" name="Straight Connector 13">
            <a:extLst>
              <a:ext uri="{FF2B5EF4-FFF2-40B4-BE49-F238E27FC236}">
                <a16:creationId xmlns:a16="http://schemas.microsoft.com/office/drawing/2014/main" id="{6A46952E-4CAD-C649-808F-2393F832D110}"/>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907116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1BF9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0" name="Slide Number Placeholder 1">
            <a:extLst>
              <a:ext uri="{FF2B5EF4-FFF2-40B4-BE49-F238E27FC236}">
                <a16:creationId xmlns:a16="http://schemas.microsoft.com/office/drawing/2014/main" id="{488B22DE-3D04-7D45-9353-E1825A8C9F39}"/>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1" name="Title 1">
            <a:extLst>
              <a:ext uri="{FF2B5EF4-FFF2-40B4-BE49-F238E27FC236}">
                <a16:creationId xmlns:a16="http://schemas.microsoft.com/office/drawing/2014/main" id="{78BC8E6B-CB4F-B641-B9F3-A86B5F26CB0D}"/>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sp>
        <p:nvSpPr>
          <p:cNvPr id="19" name="Picture Placeholder 2">
            <a:extLst>
              <a:ext uri="{FF2B5EF4-FFF2-40B4-BE49-F238E27FC236}">
                <a16:creationId xmlns:a16="http://schemas.microsoft.com/office/drawing/2014/main" id="{676DC382-C801-FB45-927D-DC663815E141}"/>
              </a:ext>
            </a:extLst>
          </p:cNvPr>
          <p:cNvSpPr>
            <a:spLocks noGrp="1"/>
          </p:cNvSpPr>
          <p:nvPr>
            <p:ph type="pic" sz="quarter" idx="14"/>
          </p:nvPr>
        </p:nvSpPr>
        <p:spPr>
          <a:xfrm>
            <a:off x="6253163" y="2155370"/>
            <a:ext cx="1514475" cy="2138589"/>
          </a:xfrm>
        </p:spPr>
        <p:txBody>
          <a:bodyPr/>
          <a:lstStyle/>
          <a:p>
            <a:endParaRPr lang="en-US" dirty="0"/>
          </a:p>
        </p:txBody>
      </p:sp>
      <p:sp>
        <p:nvSpPr>
          <p:cNvPr id="20" name="Picture Placeholder 2">
            <a:extLst>
              <a:ext uri="{FF2B5EF4-FFF2-40B4-BE49-F238E27FC236}">
                <a16:creationId xmlns:a16="http://schemas.microsoft.com/office/drawing/2014/main" id="{BAD87DC4-18C9-F143-98FA-DC6A8C76E998}"/>
              </a:ext>
            </a:extLst>
          </p:cNvPr>
          <p:cNvSpPr>
            <a:spLocks noGrp="1"/>
          </p:cNvSpPr>
          <p:nvPr>
            <p:ph type="pic" sz="quarter" idx="15"/>
          </p:nvPr>
        </p:nvSpPr>
        <p:spPr>
          <a:xfrm>
            <a:off x="3814762" y="2133600"/>
            <a:ext cx="1514475" cy="2149475"/>
          </a:xfrm>
        </p:spPr>
        <p:txBody>
          <a:bodyPr/>
          <a:lstStyle/>
          <a:p>
            <a:endParaRPr lang="en-US" dirty="0"/>
          </a:p>
        </p:txBody>
      </p:sp>
      <p:sp>
        <p:nvSpPr>
          <p:cNvPr id="21" name="Picture Placeholder 2">
            <a:extLst>
              <a:ext uri="{FF2B5EF4-FFF2-40B4-BE49-F238E27FC236}">
                <a16:creationId xmlns:a16="http://schemas.microsoft.com/office/drawing/2014/main" id="{7F55202D-AA69-7B4C-8BB3-4FBD097644A7}"/>
              </a:ext>
            </a:extLst>
          </p:cNvPr>
          <p:cNvSpPr>
            <a:spLocks noGrp="1"/>
          </p:cNvSpPr>
          <p:nvPr>
            <p:ph type="pic" sz="quarter" idx="16"/>
          </p:nvPr>
        </p:nvSpPr>
        <p:spPr>
          <a:xfrm>
            <a:off x="1376362" y="2144484"/>
            <a:ext cx="1514475" cy="2149475"/>
          </a:xfrm>
        </p:spPr>
        <p:txBody>
          <a:bodyPr/>
          <a:lstStyle/>
          <a:p>
            <a:endParaRPr lang="en-US" dirty="0"/>
          </a:p>
        </p:txBody>
      </p:sp>
      <p:sp>
        <p:nvSpPr>
          <p:cNvPr id="12" name="Text Placeholder 2">
            <a:extLst>
              <a:ext uri="{FF2B5EF4-FFF2-40B4-BE49-F238E27FC236}">
                <a16:creationId xmlns:a16="http://schemas.microsoft.com/office/drawing/2014/main" id="{0507B5D5-77E6-CE47-A362-0DC9F02FCA33}"/>
              </a:ext>
            </a:extLst>
          </p:cNvPr>
          <p:cNvSpPr>
            <a:spLocks noGrp="1"/>
          </p:cNvSpPr>
          <p:nvPr>
            <p:ph type="body" sz="quarter" idx="17" hasCustomPrompt="1"/>
          </p:nvPr>
        </p:nvSpPr>
        <p:spPr>
          <a:xfrm>
            <a:off x="5943600" y="4386957"/>
            <a:ext cx="2133600" cy="581922"/>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13" name="Text Placeholder 2">
            <a:extLst>
              <a:ext uri="{FF2B5EF4-FFF2-40B4-BE49-F238E27FC236}">
                <a16:creationId xmlns:a16="http://schemas.microsoft.com/office/drawing/2014/main" id="{BD72B320-76BA-CF4A-A87E-2E292CF7C218}"/>
              </a:ext>
            </a:extLst>
          </p:cNvPr>
          <p:cNvSpPr>
            <a:spLocks noGrp="1"/>
          </p:cNvSpPr>
          <p:nvPr>
            <p:ph type="body" sz="quarter" idx="18" hasCustomPrompt="1"/>
          </p:nvPr>
        </p:nvSpPr>
        <p:spPr>
          <a:xfrm>
            <a:off x="3505199" y="4386957"/>
            <a:ext cx="2133600" cy="581922"/>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14" name="Text Placeholder 2">
            <a:extLst>
              <a:ext uri="{FF2B5EF4-FFF2-40B4-BE49-F238E27FC236}">
                <a16:creationId xmlns:a16="http://schemas.microsoft.com/office/drawing/2014/main" id="{2AF1F9ED-1BC8-8B48-A962-67EB22E02DD2}"/>
              </a:ext>
            </a:extLst>
          </p:cNvPr>
          <p:cNvSpPr>
            <a:spLocks noGrp="1"/>
          </p:cNvSpPr>
          <p:nvPr>
            <p:ph type="body" sz="quarter" idx="19" hasCustomPrompt="1"/>
          </p:nvPr>
        </p:nvSpPr>
        <p:spPr>
          <a:xfrm>
            <a:off x="1066800" y="4386956"/>
            <a:ext cx="2133600" cy="581922"/>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cxnSp>
        <p:nvCxnSpPr>
          <p:cNvPr id="15" name="Straight Connector 14">
            <a:extLst>
              <a:ext uri="{FF2B5EF4-FFF2-40B4-BE49-F238E27FC236}">
                <a16:creationId xmlns:a16="http://schemas.microsoft.com/office/drawing/2014/main" id="{62D85DA5-FA54-4D4B-BFFD-43BC31C2791E}"/>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1181427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71BF9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0" name="Slide Number Placeholder 1">
            <a:extLst>
              <a:ext uri="{FF2B5EF4-FFF2-40B4-BE49-F238E27FC236}">
                <a16:creationId xmlns:a16="http://schemas.microsoft.com/office/drawing/2014/main" id="{A44CFA39-6D0D-3A4C-B128-D07A723913AA}"/>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1" name="Title 1">
            <a:extLst>
              <a:ext uri="{FF2B5EF4-FFF2-40B4-BE49-F238E27FC236}">
                <a16:creationId xmlns:a16="http://schemas.microsoft.com/office/drawing/2014/main" id="{9B53DFB1-42BB-DC4A-9522-ABA8A7112D1E}"/>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2310035D-AFC0-124C-B8E7-926142C26D4B}"/>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549703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rgbClr val="71BF9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Content Placeholder 2">
            <a:extLst>
              <a:ext uri="{FF2B5EF4-FFF2-40B4-BE49-F238E27FC236}">
                <a16:creationId xmlns:a16="http://schemas.microsoft.com/office/drawing/2014/main" id="{0B32ED1E-AB14-3E42-AF9A-9BC20225EB2D}"/>
              </a:ext>
            </a:extLst>
          </p:cNvPr>
          <p:cNvSpPr>
            <a:spLocks noGrp="1"/>
          </p:cNvSpPr>
          <p:nvPr>
            <p:ph idx="1"/>
          </p:nvPr>
        </p:nvSpPr>
        <p:spPr>
          <a:xfrm>
            <a:off x="457200" y="1752602"/>
            <a:ext cx="8229600" cy="4038587"/>
          </a:xfrm>
        </p:spPr>
        <p:txBody>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E2286B4A-6215-BF4C-9A80-D53ED1E442B2}"/>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sp>
        <p:nvSpPr>
          <p:cNvPr id="11" name="Slide Number Placeholder 1">
            <a:extLst>
              <a:ext uri="{FF2B5EF4-FFF2-40B4-BE49-F238E27FC236}">
                <a16:creationId xmlns:a16="http://schemas.microsoft.com/office/drawing/2014/main" id="{DB7B6D12-C4DA-CF4B-8314-BB3F7896DC93}"/>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cxnSp>
        <p:nvCxnSpPr>
          <p:cNvPr id="10" name="Straight Connector 9">
            <a:extLst>
              <a:ext uri="{FF2B5EF4-FFF2-40B4-BE49-F238E27FC236}">
                <a16:creationId xmlns:a16="http://schemas.microsoft.com/office/drawing/2014/main" id="{71A56880-C4DA-B34A-A8D7-E3D4BF6104EE}"/>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02365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EE4D7C-6CE8-7B45-86BF-5D9D628F5A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888"/>
          <a:stretch/>
        </p:blipFill>
        <p:spPr>
          <a:xfrm>
            <a:off x="0" y="0"/>
            <a:ext cx="9144000" cy="6459179"/>
          </a:xfrm>
          <a:prstGeom prst="rect">
            <a:avLst/>
          </a:prstGeom>
        </p:spPr>
      </p:pic>
      <p:sp>
        <p:nvSpPr>
          <p:cNvPr id="12" name="Rectangle 11">
            <a:extLst>
              <a:ext uri="{FF2B5EF4-FFF2-40B4-BE49-F238E27FC236}">
                <a16:creationId xmlns:a16="http://schemas.microsoft.com/office/drawing/2014/main" id="{D1064D58-8ECF-3A4D-A8A0-D0FB5C56AEE2}"/>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3" name="Triangle 12">
            <a:extLst>
              <a:ext uri="{FF2B5EF4-FFF2-40B4-BE49-F238E27FC236}">
                <a16:creationId xmlns:a16="http://schemas.microsoft.com/office/drawing/2014/main" id="{892AFE05-51B3-3141-8439-A154A4B3947A}"/>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9" name="Picture 8">
            <a:extLst>
              <a:ext uri="{FF2B5EF4-FFF2-40B4-BE49-F238E27FC236}">
                <a16:creationId xmlns:a16="http://schemas.microsoft.com/office/drawing/2014/main" id="{CE06E59F-1F90-BC46-AF2D-301C8DE82F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pic>
        <p:nvPicPr>
          <p:cNvPr id="10" name="Picture 9">
            <a:extLst>
              <a:ext uri="{FF2B5EF4-FFF2-40B4-BE49-F238E27FC236}">
                <a16:creationId xmlns:a16="http://schemas.microsoft.com/office/drawing/2014/main" id="{F79A1D6D-F769-A94A-974C-B631FC2F7343}"/>
              </a:ext>
            </a:extLst>
          </p:cNvPr>
          <p:cNvPicPr>
            <a:picLocks noChangeAspect="1"/>
          </p:cNvPicPr>
          <p:nvPr userDrawn="1"/>
        </p:nvPicPr>
        <p:blipFill>
          <a:blip r:embed="rId4"/>
          <a:stretch>
            <a:fillRect/>
          </a:stretch>
        </p:blipFill>
        <p:spPr>
          <a:xfrm>
            <a:off x="7531082" y="419366"/>
            <a:ext cx="1211866" cy="269304"/>
          </a:xfrm>
          <a:prstGeom prst="rect">
            <a:avLst/>
          </a:prstGeom>
        </p:spPr>
      </p:pic>
      <p:sp>
        <p:nvSpPr>
          <p:cNvPr id="17" name="Title 23">
            <a:extLst>
              <a:ext uri="{FF2B5EF4-FFF2-40B4-BE49-F238E27FC236}">
                <a16:creationId xmlns:a16="http://schemas.microsoft.com/office/drawing/2014/main" id="{0A13D49F-5F9B-0445-9C0C-2E7AC627DA66}"/>
              </a:ext>
            </a:extLst>
          </p:cNvPr>
          <p:cNvSpPr>
            <a:spLocks noGrp="1"/>
          </p:cNvSpPr>
          <p:nvPr>
            <p:ph type="title"/>
          </p:nvPr>
        </p:nvSpPr>
        <p:spPr>
          <a:xfrm>
            <a:off x="685800" y="2412192"/>
            <a:ext cx="5181600" cy="1957416"/>
          </a:xfrm>
        </p:spPr>
        <p:txBody>
          <a:bodyPr lIns="0" rIns="91440" anchor="b"/>
          <a:lstStyle>
            <a:lvl1pPr>
              <a:defRPr>
                <a:solidFill>
                  <a:schemeClr val="bg1"/>
                </a:solidFill>
              </a:defRPr>
            </a:lvl1pPr>
          </a:lstStyle>
          <a:p>
            <a:r>
              <a:rPr lang="en-US" dirty="0"/>
              <a:t>Click to edit Master title style</a:t>
            </a:r>
          </a:p>
        </p:txBody>
      </p:sp>
      <p:sp>
        <p:nvSpPr>
          <p:cNvPr id="19" name="Text Placeholder 2">
            <a:extLst>
              <a:ext uri="{FF2B5EF4-FFF2-40B4-BE49-F238E27FC236}">
                <a16:creationId xmlns:a16="http://schemas.microsoft.com/office/drawing/2014/main" id="{15F6B072-19EB-564B-AC8B-2E3F135C5D2F}"/>
              </a:ext>
            </a:extLst>
          </p:cNvPr>
          <p:cNvSpPr>
            <a:spLocks noGrp="1"/>
          </p:cNvSpPr>
          <p:nvPr>
            <p:ph type="body" sz="quarter" idx="14" hasCustomPrompt="1"/>
          </p:nvPr>
        </p:nvSpPr>
        <p:spPr>
          <a:xfrm>
            <a:off x="685800" y="4445808"/>
            <a:ext cx="5181600" cy="533400"/>
          </a:xfrm>
        </p:spPr>
        <p:txBody>
          <a:bodyPr lIns="0" rIns="0"/>
          <a:lstStyle>
            <a:lvl1pPr marL="0" indent="0">
              <a:buNone/>
              <a:defRPr sz="1200" b="1" spc="300"/>
            </a:lvl1pPr>
            <a:lvl2pPr marL="457200" indent="0">
              <a:buNone/>
              <a:defRPr/>
            </a:lvl2pPr>
          </a:lstStyle>
          <a:p>
            <a:pPr lvl="0"/>
            <a:r>
              <a:rPr lang="en-US" dirty="0"/>
              <a:t>EDIT MASTER TEXT STYLES</a:t>
            </a:r>
          </a:p>
        </p:txBody>
      </p:sp>
      <p:sp>
        <p:nvSpPr>
          <p:cNvPr id="2" name="Date Placeholder 1">
            <a:extLst>
              <a:ext uri="{FF2B5EF4-FFF2-40B4-BE49-F238E27FC236}">
                <a16:creationId xmlns:a16="http://schemas.microsoft.com/office/drawing/2014/main" id="{A1524349-59DA-5541-B287-3FE19C35F0C4}"/>
              </a:ext>
            </a:extLst>
          </p:cNvPr>
          <p:cNvSpPr>
            <a:spLocks noGrp="1"/>
          </p:cNvSpPr>
          <p:nvPr>
            <p:ph type="dt" sz="half" idx="15"/>
          </p:nvPr>
        </p:nvSpPr>
        <p:spPr/>
        <p:txBody>
          <a:bodyPr/>
          <a:lstStyle/>
          <a:p>
            <a:endParaRPr lang="en-US" dirty="0"/>
          </a:p>
        </p:txBody>
      </p:sp>
      <p:sp>
        <p:nvSpPr>
          <p:cNvPr id="14" name="Picture Placeholder 4">
            <a:extLst>
              <a:ext uri="{FF2B5EF4-FFF2-40B4-BE49-F238E27FC236}">
                <a16:creationId xmlns:a16="http://schemas.microsoft.com/office/drawing/2014/main" id="{B8758866-189F-2F4A-A957-CBD83EFA38E1}"/>
              </a:ext>
            </a:extLst>
          </p:cNvPr>
          <p:cNvSpPr>
            <a:spLocks noGrp="1"/>
          </p:cNvSpPr>
          <p:nvPr>
            <p:ph type="pic" sz="quarter" idx="18"/>
          </p:nvPr>
        </p:nvSpPr>
        <p:spPr>
          <a:xfrm>
            <a:off x="6077289" y="1981200"/>
            <a:ext cx="2209799" cy="2998008"/>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108763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71BF9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1"/>
            <a:ext cx="3657600" cy="3733800"/>
          </a:xfrm>
        </p:spPr>
        <p:txBody>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0" name="Picture Placeholder 9">
            <a:extLst>
              <a:ext uri="{FF2B5EF4-FFF2-40B4-BE49-F238E27FC236}">
                <a16:creationId xmlns:a16="http://schemas.microsoft.com/office/drawing/2014/main" id="{4AB5CB78-2778-8142-840E-C212723DCFBB}"/>
              </a:ext>
            </a:extLst>
          </p:cNvPr>
          <p:cNvSpPr>
            <a:spLocks noGrp="1"/>
          </p:cNvSpPr>
          <p:nvPr>
            <p:ph type="pic" sz="quarter" idx="10"/>
          </p:nvPr>
        </p:nvSpPr>
        <p:spPr>
          <a:xfrm>
            <a:off x="4572000" y="0"/>
            <a:ext cx="4572000" cy="6180130"/>
          </a:xfrm>
        </p:spPr>
        <p:txBody>
          <a:bodyPr/>
          <a:lstStyle>
            <a:lvl1pPr marL="0" indent="0">
              <a:buNone/>
              <a:defRPr/>
            </a:lvl1pPr>
          </a:lstStyle>
          <a:p>
            <a:endParaRPr lang="en-US"/>
          </a:p>
        </p:txBody>
      </p:sp>
      <p:sp>
        <p:nvSpPr>
          <p:cNvPr id="16" name="Title 1">
            <a:extLst>
              <a:ext uri="{FF2B5EF4-FFF2-40B4-BE49-F238E27FC236}">
                <a16:creationId xmlns:a16="http://schemas.microsoft.com/office/drawing/2014/main" id="{E14FFE84-6F00-ED4A-BBCD-892EBFE27CC9}"/>
              </a:ext>
            </a:extLst>
          </p:cNvPr>
          <p:cNvSpPr>
            <a:spLocks noGrp="1"/>
          </p:cNvSpPr>
          <p:nvPr>
            <p:ph type="title"/>
          </p:nvPr>
        </p:nvSpPr>
        <p:spPr>
          <a:xfrm>
            <a:off x="457200" y="457200"/>
            <a:ext cx="3657600" cy="1143000"/>
          </a:xfrm>
        </p:spPr>
        <p:txBody>
          <a:bodyPr/>
          <a:lstStyle>
            <a:lvl1pPr algn="ctr">
              <a:defRPr>
                <a:solidFill>
                  <a:schemeClr val="bg2"/>
                </a:solidFill>
              </a:defRPr>
            </a:lvl1pPr>
          </a:lstStyle>
          <a:p>
            <a:r>
              <a:rPr lang="en-US" dirty="0"/>
              <a:t>Click to edit Master title style</a:t>
            </a:r>
          </a:p>
        </p:txBody>
      </p:sp>
      <p:sp>
        <p:nvSpPr>
          <p:cNvPr id="12" name="Slide Number Placeholder 1">
            <a:extLst>
              <a:ext uri="{FF2B5EF4-FFF2-40B4-BE49-F238E27FC236}">
                <a16:creationId xmlns:a16="http://schemas.microsoft.com/office/drawing/2014/main" id="{9248724A-C35B-C74D-8ED8-536B73462005}"/>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cxnSp>
        <p:nvCxnSpPr>
          <p:cNvPr id="8" name="Straight Connector 7">
            <a:extLst>
              <a:ext uri="{FF2B5EF4-FFF2-40B4-BE49-F238E27FC236}">
                <a16:creationId xmlns:a16="http://schemas.microsoft.com/office/drawing/2014/main" id="{425B4A41-9871-F84E-AB66-0D0933421712}"/>
              </a:ext>
            </a:extLst>
          </p:cNvPr>
          <p:cNvCxnSpPr>
            <a:cxnSpLocks/>
          </p:cNvCxnSpPr>
          <p:nvPr userDrawn="1"/>
        </p:nvCxnSpPr>
        <p:spPr bwMode="auto">
          <a:xfrm>
            <a:off x="457200" y="1600200"/>
            <a:ext cx="3657600" cy="0"/>
          </a:xfrm>
          <a:prstGeom prst="line">
            <a:avLst/>
          </a:prstGeom>
          <a:solidFill>
            <a:schemeClr val="accent1"/>
          </a:solidFill>
          <a:ln w="19050" cap="flat" cmpd="sng" algn="ctr">
            <a:solidFill>
              <a:srgbClr val="B0A59B"/>
            </a:solidFill>
            <a:prstDash val="solid"/>
            <a:round/>
            <a:headEnd type="none" w="med" len="med"/>
            <a:tailEnd type="none" w="med" len="med"/>
          </a:ln>
          <a:effectLst/>
        </p:spPr>
      </p:cxnSp>
    </p:spTree>
    <p:extLst>
      <p:ext uri="{BB962C8B-B14F-4D97-AF65-F5344CB8AC3E}">
        <p14:creationId xmlns:p14="http://schemas.microsoft.com/office/powerpoint/2010/main" val="19046303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71BF9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A8FF2E-1404-C54A-B1F2-42658A9A0E2C}"/>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5" name="Triangle 4">
            <a:extLst>
              <a:ext uri="{FF2B5EF4-FFF2-40B4-BE49-F238E27FC236}">
                <a16:creationId xmlns:a16="http://schemas.microsoft.com/office/drawing/2014/main" id="{C68426E2-9B1E-3A43-8A38-F515CB3270B1}"/>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6" name="Slide Number Placeholder 1">
            <a:extLst>
              <a:ext uri="{FF2B5EF4-FFF2-40B4-BE49-F238E27FC236}">
                <a16:creationId xmlns:a16="http://schemas.microsoft.com/office/drawing/2014/main" id="{EA9B168C-0B36-DC4E-95BB-A02505D2DBFC}"/>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1936217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71BF93"/>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AB5CB78-2778-8142-840E-C212723DCFBB}"/>
              </a:ext>
            </a:extLst>
          </p:cNvPr>
          <p:cNvSpPr>
            <a:spLocks noGrp="1"/>
          </p:cNvSpPr>
          <p:nvPr>
            <p:ph type="pic" sz="quarter" idx="10"/>
          </p:nvPr>
        </p:nvSpPr>
        <p:spPr>
          <a:xfrm>
            <a:off x="0" y="-1"/>
            <a:ext cx="9144000" cy="6180137"/>
          </a:xfrm>
        </p:spPr>
        <p:txBody>
          <a:bodyPr/>
          <a:lstStyle>
            <a:lvl1pPr marL="0" indent="0">
              <a:buNone/>
              <a:defRPr/>
            </a:lvl1pPr>
          </a:lstStyle>
          <a:p>
            <a:endParaRPr lang="en-US"/>
          </a:p>
        </p:txBody>
      </p:sp>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3" name="Content Placeholder 2"/>
          <p:cNvSpPr>
            <a:spLocks noGrp="1"/>
          </p:cNvSpPr>
          <p:nvPr>
            <p:ph idx="1" hasCustomPrompt="1"/>
          </p:nvPr>
        </p:nvSpPr>
        <p:spPr>
          <a:xfrm>
            <a:off x="457200" y="5265737"/>
            <a:ext cx="6096000" cy="677863"/>
          </a:xfrm>
        </p:spPr>
        <p:txBody>
          <a:bodyPr/>
          <a:lstStyle>
            <a:lvl1pPr marL="0" indent="0">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7" name="Slide Number Placeholder 1">
            <a:extLst>
              <a:ext uri="{FF2B5EF4-FFF2-40B4-BE49-F238E27FC236}">
                <a16:creationId xmlns:a16="http://schemas.microsoft.com/office/drawing/2014/main" id="{D38A072E-81E5-664B-9502-C8F9CA1D088E}"/>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23884993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71BF9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EE85E-776D-8A4C-884B-42738F109CE1}"/>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6" name="Triangle 5">
            <a:extLst>
              <a:ext uri="{FF2B5EF4-FFF2-40B4-BE49-F238E27FC236}">
                <a16:creationId xmlns:a16="http://schemas.microsoft.com/office/drawing/2014/main" id="{208E97B2-B895-7C47-8242-7AD49F9D7535}"/>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Title 23">
            <a:extLst>
              <a:ext uri="{FF2B5EF4-FFF2-40B4-BE49-F238E27FC236}">
                <a16:creationId xmlns:a16="http://schemas.microsoft.com/office/drawing/2014/main" id="{B793E86A-9ECD-3749-9B49-FECC38162A9C}"/>
              </a:ext>
            </a:extLst>
          </p:cNvPr>
          <p:cNvSpPr>
            <a:spLocks noGrp="1"/>
          </p:cNvSpPr>
          <p:nvPr>
            <p:ph type="title"/>
          </p:nvPr>
        </p:nvSpPr>
        <p:spPr>
          <a:xfrm>
            <a:off x="359444" y="3048000"/>
            <a:ext cx="4651942" cy="2286000"/>
          </a:xfrm>
        </p:spPr>
        <p:txBody>
          <a:bodyPr anchor="t"/>
          <a:lstStyle>
            <a:lvl1pPr>
              <a:defRPr>
                <a:solidFill>
                  <a:schemeClr val="bg1"/>
                </a:solidFill>
              </a:defRPr>
            </a:lvl1pPr>
          </a:lstStyle>
          <a:p>
            <a:r>
              <a:rPr lang="en-US" dirty="0"/>
              <a:t>Click to edit Master title style</a:t>
            </a:r>
          </a:p>
        </p:txBody>
      </p:sp>
      <p:sp>
        <p:nvSpPr>
          <p:cNvPr id="7" name="Slide Number Placeholder 1">
            <a:extLst>
              <a:ext uri="{FF2B5EF4-FFF2-40B4-BE49-F238E27FC236}">
                <a16:creationId xmlns:a16="http://schemas.microsoft.com/office/drawing/2014/main" id="{90416BA4-70EC-6848-80C4-DD3929532516}"/>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10691688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71BF93"/>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A3B3B2-67C5-D948-8AE1-E46B2BFE8AD9}"/>
              </a:ext>
            </a:extLst>
          </p:cNvPr>
          <p:cNvSpPr/>
          <p:nvPr userDrawn="1"/>
        </p:nvSpPr>
        <p:spPr bwMode="auto">
          <a:xfrm flipH="1">
            <a:off x="4561222" y="0"/>
            <a:ext cx="4582778"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6" charset="-128"/>
              </a:rPr>
              <a:t> </a:t>
            </a:r>
          </a:p>
        </p:txBody>
      </p:sp>
      <p:sp>
        <p:nvSpPr>
          <p:cNvPr id="18" name="Rectangle 17">
            <a:extLst>
              <a:ext uri="{FF2B5EF4-FFF2-40B4-BE49-F238E27FC236}">
                <a16:creationId xmlns:a16="http://schemas.microsoft.com/office/drawing/2014/main" id="{EA130F2E-8B25-714F-906F-F67D377D0BB7}"/>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739EB880-A505-DE49-9D95-50BB8D457CAD}"/>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Slide Number Placeholder 1">
            <a:extLst>
              <a:ext uri="{FF2B5EF4-FFF2-40B4-BE49-F238E27FC236}">
                <a16:creationId xmlns:a16="http://schemas.microsoft.com/office/drawing/2014/main" id="{BC45D391-BAEB-C64A-B9DB-66827BDD3190}"/>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9" name="Content Placeholder 2">
            <a:extLst>
              <a:ext uri="{FF2B5EF4-FFF2-40B4-BE49-F238E27FC236}">
                <a16:creationId xmlns:a16="http://schemas.microsoft.com/office/drawing/2014/main" id="{54477BD6-1702-B342-8CB6-2B1E8C1DEE15}"/>
              </a:ext>
            </a:extLst>
          </p:cNvPr>
          <p:cNvSpPr>
            <a:spLocks noGrp="1"/>
          </p:cNvSpPr>
          <p:nvPr>
            <p:ph idx="1"/>
          </p:nvPr>
        </p:nvSpPr>
        <p:spPr>
          <a:xfrm>
            <a:off x="476250" y="1066800"/>
            <a:ext cx="3619500" cy="4648200"/>
          </a:xfrm>
        </p:spPr>
        <p:txBody>
          <a:bodyPr/>
          <a:lstStyle>
            <a:lvl1pPr>
              <a:lnSpc>
                <a:spcPct val="110000"/>
              </a:lnSpc>
              <a:buClr>
                <a:schemeClr val="bg1"/>
              </a:buClr>
              <a:defRPr sz="2000">
                <a:solidFill>
                  <a:schemeClr val="bg1"/>
                </a:solidFill>
              </a:defRPr>
            </a:lvl1pPr>
            <a:lvl2pPr>
              <a:lnSpc>
                <a:spcPct val="110000"/>
              </a:lnSpc>
              <a:buClr>
                <a:schemeClr val="bg1"/>
              </a:buClr>
              <a:defRPr sz="2000">
                <a:solidFill>
                  <a:schemeClr val="bg1"/>
                </a:solidFill>
              </a:defRPr>
            </a:lvl2pPr>
            <a:lvl3pPr>
              <a:lnSpc>
                <a:spcPct val="110000"/>
              </a:lnSpc>
              <a:buClr>
                <a:schemeClr val="bg1"/>
              </a:buClr>
              <a:defRPr sz="1800">
                <a:solidFill>
                  <a:schemeClr val="bg1"/>
                </a:solidFill>
              </a:defRPr>
            </a:lvl3pPr>
            <a:lvl4pPr>
              <a:lnSpc>
                <a:spcPct val="110000"/>
              </a:lnSpc>
              <a:buClr>
                <a:schemeClr val="bg1"/>
              </a:buClr>
              <a:defRPr sz="1800">
                <a:solidFill>
                  <a:schemeClr val="bg1"/>
                </a:solidFill>
              </a:defRPr>
            </a:lvl4pPr>
            <a:lvl5pPr>
              <a:lnSpc>
                <a:spcPct val="110000"/>
              </a:lnSpc>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37EFD29D-1E1F-2E41-8BAB-D218FBE79EBE}"/>
              </a:ext>
            </a:extLst>
          </p:cNvPr>
          <p:cNvSpPr>
            <a:spLocks noGrp="1"/>
          </p:cNvSpPr>
          <p:nvPr>
            <p:ph idx="10"/>
          </p:nvPr>
        </p:nvSpPr>
        <p:spPr>
          <a:xfrm>
            <a:off x="5029201" y="1066800"/>
            <a:ext cx="3638550" cy="4648200"/>
          </a:xfrm>
        </p:spPr>
        <p:txBody>
          <a:bodyPr/>
          <a:lstStyle>
            <a:lvl1pPr>
              <a:lnSpc>
                <a:spcPct val="110000"/>
              </a:lnSpc>
              <a:buClr>
                <a:schemeClr val="bg1"/>
              </a:buClr>
              <a:defRPr sz="2000">
                <a:solidFill>
                  <a:schemeClr val="bg1"/>
                </a:solidFill>
              </a:defRPr>
            </a:lvl1pPr>
            <a:lvl2pPr>
              <a:lnSpc>
                <a:spcPct val="110000"/>
              </a:lnSpc>
              <a:buClr>
                <a:schemeClr val="bg1"/>
              </a:buClr>
              <a:defRPr sz="2000">
                <a:solidFill>
                  <a:schemeClr val="bg1"/>
                </a:solidFill>
              </a:defRPr>
            </a:lvl2pPr>
            <a:lvl3pPr>
              <a:lnSpc>
                <a:spcPct val="110000"/>
              </a:lnSpc>
              <a:buClr>
                <a:schemeClr val="bg1"/>
              </a:buClr>
              <a:defRPr sz="1800">
                <a:solidFill>
                  <a:schemeClr val="bg1"/>
                </a:solidFill>
              </a:defRPr>
            </a:lvl3pPr>
            <a:lvl4pPr>
              <a:lnSpc>
                <a:spcPct val="110000"/>
              </a:lnSpc>
              <a:buClr>
                <a:schemeClr val="bg1"/>
              </a:buClr>
              <a:defRPr sz="1800">
                <a:solidFill>
                  <a:schemeClr val="bg1"/>
                </a:solidFill>
              </a:defRPr>
            </a:lvl4pPr>
            <a:lvl5pPr>
              <a:lnSpc>
                <a:spcPct val="110000"/>
              </a:lnSpc>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77736763-8F83-4C48-AAE4-5CA826DDBB5A}"/>
              </a:ext>
            </a:extLst>
          </p:cNvPr>
          <p:cNvSpPr>
            <a:spLocks noGrp="1"/>
          </p:cNvSpPr>
          <p:nvPr>
            <p:ph type="body" sz="quarter" idx="11" hasCustomPrompt="1"/>
          </p:nvPr>
        </p:nvSpPr>
        <p:spPr>
          <a:xfrm>
            <a:off x="476250" y="533400"/>
            <a:ext cx="3619500" cy="533400"/>
          </a:xfrm>
        </p:spPr>
        <p:txBody>
          <a:bodyPr/>
          <a:lstStyle>
            <a:lvl1pPr marL="0" indent="0">
              <a:buNone/>
              <a:defRPr sz="24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16" name="Text Placeholder 9">
            <a:extLst>
              <a:ext uri="{FF2B5EF4-FFF2-40B4-BE49-F238E27FC236}">
                <a16:creationId xmlns:a16="http://schemas.microsoft.com/office/drawing/2014/main" id="{72F69F32-E91D-7D47-99D7-9E32A58CAF80}"/>
              </a:ext>
            </a:extLst>
          </p:cNvPr>
          <p:cNvSpPr>
            <a:spLocks noGrp="1"/>
          </p:cNvSpPr>
          <p:nvPr>
            <p:ph type="body" sz="quarter" idx="12" hasCustomPrompt="1"/>
          </p:nvPr>
        </p:nvSpPr>
        <p:spPr>
          <a:xfrm>
            <a:off x="5029200" y="533400"/>
            <a:ext cx="3638550" cy="533400"/>
          </a:xfrm>
        </p:spPr>
        <p:txBody>
          <a:bodyPr/>
          <a:lstStyle>
            <a:lvl1pPr marL="0" indent="0">
              <a:buNone/>
              <a:defRPr sz="24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5064874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71BF9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064D58-8ECF-3A4D-A8A0-D0FB5C56AEE2}"/>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3" name="Triangle 12">
            <a:extLst>
              <a:ext uri="{FF2B5EF4-FFF2-40B4-BE49-F238E27FC236}">
                <a16:creationId xmlns:a16="http://schemas.microsoft.com/office/drawing/2014/main" id="{892AFE05-51B3-3141-8439-A154A4B3947A}"/>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9" name="Picture 8">
            <a:extLst>
              <a:ext uri="{FF2B5EF4-FFF2-40B4-BE49-F238E27FC236}">
                <a16:creationId xmlns:a16="http://schemas.microsoft.com/office/drawing/2014/main" id="{8C9ADBF0-111E-F34A-AC9A-F64382B251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pic>
        <p:nvPicPr>
          <p:cNvPr id="10" name="Picture 9">
            <a:extLst>
              <a:ext uri="{FF2B5EF4-FFF2-40B4-BE49-F238E27FC236}">
                <a16:creationId xmlns:a16="http://schemas.microsoft.com/office/drawing/2014/main" id="{7CE00FF6-5EBA-0E43-9F47-3C2449245736}"/>
              </a:ext>
            </a:extLst>
          </p:cNvPr>
          <p:cNvPicPr>
            <a:picLocks noChangeAspect="1"/>
          </p:cNvPicPr>
          <p:nvPr userDrawn="1"/>
        </p:nvPicPr>
        <p:blipFill>
          <a:blip r:embed="rId3"/>
          <a:stretch>
            <a:fillRect/>
          </a:stretch>
        </p:blipFill>
        <p:spPr>
          <a:xfrm>
            <a:off x="7531082" y="419366"/>
            <a:ext cx="1211866" cy="269304"/>
          </a:xfrm>
          <a:prstGeom prst="rect">
            <a:avLst/>
          </a:prstGeom>
        </p:spPr>
      </p:pic>
      <p:sp>
        <p:nvSpPr>
          <p:cNvPr id="14" name="Slide Number Placeholder 1">
            <a:extLst>
              <a:ext uri="{FF2B5EF4-FFF2-40B4-BE49-F238E27FC236}">
                <a16:creationId xmlns:a16="http://schemas.microsoft.com/office/drawing/2014/main" id="{DDD0EFDF-E2B6-E44A-8286-7C296F7A26C8}"/>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5" name="Title 23">
            <a:extLst>
              <a:ext uri="{FF2B5EF4-FFF2-40B4-BE49-F238E27FC236}">
                <a16:creationId xmlns:a16="http://schemas.microsoft.com/office/drawing/2014/main" id="{DCEE2BF9-3461-E344-B496-5E58726DB02D}"/>
              </a:ext>
            </a:extLst>
          </p:cNvPr>
          <p:cNvSpPr>
            <a:spLocks noGrp="1"/>
          </p:cNvSpPr>
          <p:nvPr>
            <p:ph type="title"/>
          </p:nvPr>
        </p:nvSpPr>
        <p:spPr>
          <a:xfrm>
            <a:off x="1932322" y="1981200"/>
            <a:ext cx="5279356" cy="1550208"/>
          </a:xfrm>
          <a:prstGeom prst="rect">
            <a:avLst/>
          </a:prstGeom>
        </p:spPr>
        <p:txBody>
          <a:bodyPr anchor="b"/>
          <a:lstStyle>
            <a:lvl1pPr algn="ctr">
              <a:defRPr>
                <a:solidFill>
                  <a:schemeClr val="bg1"/>
                </a:solidFill>
              </a:defRPr>
            </a:lvl1pPr>
          </a:lstStyle>
          <a:p>
            <a:r>
              <a:rPr lang="en-US" dirty="0"/>
              <a:t>Click to edit Master title style</a:t>
            </a:r>
          </a:p>
        </p:txBody>
      </p:sp>
      <p:sp>
        <p:nvSpPr>
          <p:cNvPr id="16" name="Text Placeholder 2">
            <a:extLst>
              <a:ext uri="{FF2B5EF4-FFF2-40B4-BE49-F238E27FC236}">
                <a16:creationId xmlns:a16="http://schemas.microsoft.com/office/drawing/2014/main" id="{F7AF324F-251C-E44E-8BAA-49443E437CBC}"/>
              </a:ext>
            </a:extLst>
          </p:cNvPr>
          <p:cNvSpPr>
            <a:spLocks noGrp="1"/>
          </p:cNvSpPr>
          <p:nvPr>
            <p:ph type="body" sz="quarter" idx="14" hasCustomPrompt="1"/>
          </p:nvPr>
        </p:nvSpPr>
        <p:spPr>
          <a:xfrm>
            <a:off x="1932322" y="3676232"/>
            <a:ext cx="5279356" cy="533400"/>
          </a:xfrm>
        </p:spPr>
        <p:txBody>
          <a:bodyPr/>
          <a:lstStyle>
            <a:lvl1pPr marL="0" indent="0" algn="ctr">
              <a:buNone/>
              <a:defRPr sz="1200" b="1" spc="300"/>
            </a:lvl1pPr>
            <a:lvl2pPr marL="457200" indent="0">
              <a:buNone/>
              <a:defRPr/>
            </a:lvl2pPr>
          </a:lstStyle>
          <a:p>
            <a:pPr lvl="0"/>
            <a:r>
              <a:rPr lang="en-US" dirty="0"/>
              <a:t>EDIT MASTER TEXT STYLES</a:t>
            </a:r>
          </a:p>
        </p:txBody>
      </p:sp>
      <p:cxnSp>
        <p:nvCxnSpPr>
          <p:cNvPr id="17" name="Straight Connector 16">
            <a:extLst>
              <a:ext uri="{FF2B5EF4-FFF2-40B4-BE49-F238E27FC236}">
                <a16:creationId xmlns:a16="http://schemas.microsoft.com/office/drawing/2014/main" id="{7646F01D-D973-AC45-B519-2928986E90C7}"/>
              </a:ext>
            </a:extLst>
          </p:cNvPr>
          <p:cNvCxnSpPr>
            <a:cxnSpLocks/>
          </p:cNvCxnSpPr>
          <p:nvPr userDrawn="1"/>
        </p:nvCxnSpPr>
        <p:spPr bwMode="auto">
          <a:xfrm>
            <a:off x="1932322" y="3531408"/>
            <a:ext cx="5279356"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19" name="Text Placeholder 2">
            <a:extLst>
              <a:ext uri="{FF2B5EF4-FFF2-40B4-BE49-F238E27FC236}">
                <a16:creationId xmlns:a16="http://schemas.microsoft.com/office/drawing/2014/main" id="{042A7567-E491-E34A-8DF3-B1709EED4975}"/>
              </a:ext>
            </a:extLst>
          </p:cNvPr>
          <p:cNvSpPr>
            <a:spLocks noGrp="1"/>
          </p:cNvSpPr>
          <p:nvPr>
            <p:ph type="body" sz="quarter" idx="15" hasCustomPrompt="1"/>
          </p:nvPr>
        </p:nvSpPr>
        <p:spPr>
          <a:xfrm>
            <a:off x="1910806" y="4592623"/>
            <a:ext cx="5279356" cy="1046177"/>
          </a:xfrm>
        </p:spPr>
        <p:txBody>
          <a:bodyPr anchor="ctr"/>
          <a:lstStyle>
            <a:lvl1pPr marL="0" indent="0" algn="ctr">
              <a:buNone/>
              <a:defRPr sz="1200" b="0" i="0" spc="0"/>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42749344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4_Section Header">
    <p:bg>
      <p:bgPr>
        <a:solidFill>
          <a:srgbClr val="71BF9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E200054-FAA5-EF43-ABB8-7847CFCF550E}"/>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34096E32-0169-554C-A16A-AE2D74EEFF0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12" name="Picture 11">
            <a:extLst>
              <a:ext uri="{FF2B5EF4-FFF2-40B4-BE49-F238E27FC236}">
                <a16:creationId xmlns:a16="http://schemas.microsoft.com/office/drawing/2014/main" id="{9681ECAC-87C3-594F-90EE-742ED0347C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pic>
        <p:nvPicPr>
          <p:cNvPr id="13" name="Picture 12">
            <a:extLst>
              <a:ext uri="{FF2B5EF4-FFF2-40B4-BE49-F238E27FC236}">
                <a16:creationId xmlns:a16="http://schemas.microsoft.com/office/drawing/2014/main" id="{CA906E91-C951-5B49-A01C-A75CD91EEEB5}"/>
              </a:ext>
            </a:extLst>
          </p:cNvPr>
          <p:cNvPicPr>
            <a:picLocks noChangeAspect="1"/>
          </p:cNvPicPr>
          <p:nvPr userDrawn="1"/>
        </p:nvPicPr>
        <p:blipFill>
          <a:blip r:embed="rId3"/>
          <a:stretch>
            <a:fillRect/>
          </a:stretch>
        </p:blipFill>
        <p:spPr>
          <a:xfrm>
            <a:off x="7531082" y="419366"/>
            <a:ext cx="1211866" cy="269304"/>
          </a:xfrm>
          <a:prstGeom prst="rect">
            <a:avLst/>
          </a:prstGeom>
        </p:spPr>
      </p:pic>
      <p:sp>
        <p:nvSpPr>
          <p:cNvPr id="9" name="Slide Number Placeholder 1">
            <a:extLst>
              <a:ext uri="{FF2B5EF4-FFF2-40B4-BE49-F238E27FC236}">
                <a16:creationId xmlns:a16="http://schemas.microsoft.com/office/drawing/2014/main" id="{D53318A9-8F33-B849-B540-31C5805E6D56}"/>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4" name="Title 23">
            <a:extLst>
              <a:ext uri="{FF2B5EF4-FFF2-40B4-BE49-F238E27FC236}">
                <a16:creationId xmlns:a16="http://schemas.microsoft.com/office/drawing/2014/main" id="{6AAC014B-BC22-964B-A045-E72E0EC0CEC5}"/>
              </a:ext>
            </a:extLst>
          </p:cNvPr>
          <p:cNvSpPr>
            <a:spLocks noGrp="1"/>
          </p:cNvSpPr>
          <p:nvPr>
            <p:ph type="title"/>
          </p:nvPr>
        </p:nvSpPr>
        <p:spPr>
          <a:xfrm>
            <a:off x="3870336" y="2111374"/>
            <a:ext cx="4816464" cy="1724834"/>
          </a:xfrm>
        </p:spPr>
        <p:txBody>
          <a:bodyPr anchor="b"/>
          <a:lstStyle>
            <a:lvl1pPr>
              <a:defRPr>
                <a:solidFill>
                  <a:schemeClr val="bg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AFF8B55D-244B-074F-90BE-2B124F339D2B}"/>
              </a:ext>
            </a:extLst>
          </p:cNvPr>
          <p:cNvSpPr>
            <a:spLocks noGrp="1"/>
          </p:cNvSpPr>
          <p:nvPr>
            <p:ph type="body" sz="quarter" idx="14" hasCustomPrompt="1"/>
          </p:nvPr>
        </p:nvSpPr>
        <p:spPr>
          <a:xfrm>
            <a:off x="3848780" y="3836208"/>
            <a:ext cx="4816463" cy="811993"/>
          </a:xfrm>
        </p:spPr>
        <p:txBody>
          <a:bodyPr/>
          <a:lstStyle>
            <a:lvl1pPr marL="0" indent="0">
              <a:buNone/>
              <a:defRPr sz="1200" b="1" spc="300"/>
            </a:lvl1pPr>
            <a:lvl2pPr marL="457200" indent="0">
              <a:buNone/>
              <a:defRPr/>
            </a:lvl2pPr>
          </a:lstStyle>
          <a:p>
            <a:pPr lvl="0"/>
            <a:r>
              <a:rPr lang="en-US" dirty="0"/>
              <a:t>EDIT MASTER TEXT STYLES</a:t>
            </a:r>
          </a:p>
        </p:txBody>
      </p:sp>
      <p:sp>
        <p:nvSpPr>
          <p:cNvPr id="10" name="Picture Placeholder 2">
            <a:extLst>
              <a:ext uri="{FF2B5EF4-FFF2-40B4-BE49-F238E27FC236}">
                <a16:creationId xmlns:a16="http://schemas.microsoft.com/office/drawing/2014/main" id="{F48D3D8D-4E33-B744-9628-FAF6B6FA233C}"/>
              </a:ext>
            </a:extLst>
          </p:cNvPr>
          <p:cNvSpPr>
            <a:spLocks noGrp="1"/>
          </p:cNvSpPr>
          <p:nvPr>
            <p:ph type="pic" sz="quarter" idx="10"/>
          </p:nvPr>
        </p:nvSpPr>
        <p:spPr>
          <a:xfrm>
            <a:off x="1100685" y="1828800"/>
            <a:ext cx="1771990" cy="2514963"/>
          </a:xfrm>
        </p:spPr>
        <p:txBody>
          <a:bodyPr/>
          <a:lstStyle/>
          <a:p>
            <a:endParaRPr lang="en-US" dirty="0"/>
          </a:p>
        </p:txBody>
      </p:sp>
      <p:sp>
        <p:nvSpPr>
          <p:cNvPr id="11" name="Text Placeholder 2">
            <a:extLst>
              <a:ext uri="{FF2B5EF4-FFF2-40B4-BE49-F238E27FC236}">
                <a16:creationId xmlns:a16="http://schemas.microsoft.com/office/drawing/2014/main" id="{93C6A036-E5A0-894F-84F7-D2EBDD56B2B6}"/>
              </a:ext>
            </a:extLst>
          </p:cNvPr>
          <p:cNvSpPr>
            <a:spLocks noGrp="1"/>
          </p:cNvSpPr>
          <p:nvPr>
            <p:ph type="body" sz="quarter" idx="19" hasCustomPrompt="1"/>
          </p:nvPr>
        </p:nvSpPr>
        <p:spPr>
          <a:xfrm>
            <a:off x="925361" y="4549344"/>
            <a:ext cx="2122639"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21891670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1"/>
            <a:ext cx="3962400" cy="3429000"/>
          </a:xfrm>
        </p:spPr>
        <p:txBody>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Content Placeholder 2">
            <a:extLst>
              <a:ext uri="{FF2B5EF4-FFF2-40B4-BE49-F238E27FC236}">
                <a16:creationId xmlns:a16="http://schemas.microsoft.com/office/drawing/2014/main" id="{AB08721D-C472-FB40-8582-1EED5EDCD750}"/>
              </a:ext>
            </a:extLst>
          </p:cNvPr>
          <p:cNvSpPr>
            <a:spLocks noGrp="1"/>
          </p:cNvSpPr>
          <p:nvPr>
            <p:ph idx="10"/>
          </p:nvPr>
        </p:nvSpPr>
        <p:spPr>
          <a:xfrm>
            <a:off x="4705350" y="2362201"/>
            <a:ext cx="3962400" cy="3429000"/>
          </a:xfrm>
        </p:spPr>
        <p:txBody>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C9C9DDEA-3CA2-CB46-A87E-E0B363EDD54C}"/>
              </a:ext>
            </a:extLst>
          </p:cNvPr>
          <p:cNvSpPr>
            <a:spLocks noGrp="1"/>
          </p:cNvSpPr>
          <p:nvPr>
            <p:ph type="body" sz="quarter" idx="11" hasCustomPrompt="1"/>
          </p:nvPr>
        </p:nvSpPr>
        <p:spPr>
          <a:xfrm>
            <a:off x="476250" y="1676400"/>
            <a:ext cx="3962400" cy="685800"/>
          </a:xfrm>
        </p:spPr>
        <p:txBody>
          <a:bodyPr/>
          <a:lstStyle>
            <a:lvl1pPr marL="0" indent="0">
              <a:buNone/>
              <a:defRPr sz="24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11" name="Text Placeholder 9">
            <a:extLst>
              <a:ext uri="{FF2B5EF4-FFF2-40B4-BE49-F238E27FC236}">
                <a16:creationId xmlns:a16="http://schemas.microsoft.com/office/drawing/2014/main" id="{1B0134CB-7A93-1A42-924C-529F01A285AA}"/>
              </a:ext>
            </a:extLst>
          </p:cNvPr>
          <p:cNvSpPr>
            <a:spLocks noGrp="1"/>
          </p:cNvSpPr>
          <p:nvPr>
            <p:ph type="body" sz="quarter" idx="12" hasCustomPrompt="1"/>
          </p:nvPr>
        </p:nvSpPr>
        <p:spPr>
          <a:xfrm>
            <a:off x="4705350" y="1676400"/>
            <a:ext cx="3962400" cy="685800"/>
          </a:xfrm>
        </p:spPr>
        <p:txBody>
          <a:bodyPr/>
          <a:lstStyle>
            <a:lvl1pPr marL="0" indent="0">
              <a:buNone/>
              <a:defRPr sz="24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12" name="Slide Number Placeholder 1">
            <a:extLst>
              <a:ext uri="{FF2B5EF4-FFF2-40B4-BE49-F238E27FC236}">
                <a16:creationId xmlns:a16="http://schemas.microsoft.com/office/drawing/2014/main" id="{4721F529-7979-6947-B71E-584F0126FE23}"/>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3" name="Title 1">
            <a:extLst>
              <a:ext uri="{FF2B5EF4-FFF2-40B4-BE49-F238E27FC236}">
                <a16:creationId xmlns:a16="http://schemas.microsoft.com/office/drawing/2014/main" id="{570B2FB6-48B4-1C45-91DA-556FDF37132D}"/>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194B3218-CFF0-3D4A-8260-C6DC50259F57}"/>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756261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Content Placeholder 2">
            <a:extLst>
              <a:ext uri="{FF2B5EF4-FFF2-40B4-BE49-F238E27FC236}">
                <a16:creationId xmlns:a16="http://schemas.microsoft.com/office/drawing/2014/main" id="{0B32ED1E-AB14-3E42-AF9A-9BC20225EB2D}"/>
              </a:ext>
            </a:extLst>
          </p:cNvPr>
          <p:cNvSpPr>
            <a:spLocks noGrp="1"/>
          </p:cNvSpPr>
          <p:nvPr>
            <p:ph idx="1"/>
          </p:nvPr>
        </p:nvSpPr>
        <p:spPr>
          <a:xfrm>
            <a:off x="457200" y="1752600"/>
            <a:ext cx="3962400" cy="4038601"/>
          </a:xfrm>
        </p:spPr>
        <p:txBody>
          <a:bodyPr/>
          <a:lstStyle>
            <a:lvl1pPr marL="342900" indent="-342900">
              <a:buClr>
                <a:schemeClr val="bg1"/>
              </a:buClr>
              <a:buFont typeface="Arial" panose="020B0604020202020204" pitchFamily="34" charset="0"/>
              <a:buChar char="•"/>
              <a:defRPr sz="2000">
                <a:solidFill>
                  <a:schemeClr val="bg1"/>
                </a:solidFill>
              </a:defRPr>
            </a:lvl1pPr>
            <a:lvl2pPr marL="742950" indent="-285750">
              <a:buClr>
                <a:schemeClr val="bg1"/>
              </a:buClr>
              <a:buFont typeface="Arial" panose="020B0604020202020204" pitchFamily="34" charset="0"/>
              <a:buChar char="•"/>
              <a:defRPr sz="2000">
                <a:solidFill>
                  <a:schemeClr val="bg1"/>
                </a:solidFill>
              </a:defRPr>
            </a:lvl2pPr>
            <a:lvl3pPr marL="1143000" indent="-228600">
              <a:buClr>
                <a:schemeClr val="bg1"/>
              </a:buClr>
              <a:buFont typeface="Arial" panose="020B0604020202020204" pitchFamily="34" charset="0"/>
              <a:buChar char="•"/>
              <a:defRPr sz="1800">
                <a:solidFill>
                  <a:schemeClr val="bg1"/>
                </a:solidFill>
              </a:defRPr>
            </a:lvl3pPr>
            <a:lvl4pPr marL="1600200" indent="-228600">
              <a:buClr>
                <a:schemeClr val="bg1"/>
              </a:buClr>
              <a:buFont typeface="Arial" panose="020B0604020202020204" pitchFamily="34" charset="0"/>
              <a:buChar char="•"/>
              <a:defRPr sz="1800">
                <a:solidFill>
                  <a:schemeClr val="bg1"/>
                </a:solidFill>
              </a:defRPr>
            </a:lvl4pPr>
            <a:lvl5pPr marL="2057400" indent="-228600">
              <a:buClr>
                <a:schemeClr val="bg1"/>
              </a:buClr>
              <a:buFont typeface="Arial" panose="020B0604020202020204"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4E57C486-0EF6-B343-8AE2-4CD6B7E4F9B0}"/>
              </a:ext>
            </a:extLst>
          </p:cNvPr>
          <p:cNvSpPr>
            <a:spLocks noGrp="1"/>
          </p:cNvSpPr>
          <p:nvPr>
            <p:ph idx="10"/>
          </p:nvPr>
        </p:nvSpPr>
        <p:spPr>
          <a:xfrm>
            <a:off x="4705350" y="1752600"/>
            <a:ext cx="3962400" cy="4038601"/>
          </a:xfrm>
        </p:spPr>
        <p:txBody>
          <a:bodyPr/>
          <a:lstStyle>
            <a:lvl1pPr marL="342900" indent="-342900">
              <a:buClr>
                <a:schemeClr val="bg1"/>
              </a:buClr>
              <a:buFont typeface="Arial" panose="020B0604020202020204" pitchFamily="34" charset="0"/>
              <a:buChar char="•"/>
              <a:defRPr sz="2000">
                <a:solidFill>
                  <a:schemeClr val="bg1"/>
                </a:solidFill>
              </a:defRPr>
            </a:lvl1pPr>
            <a:lvl2pPr marL="742950" indent="-285750">
              <a:buClr>
                <a:schemeClr val="bg1"/>
              </a:buClr>
              <a:buFont typeface="Arial" panose="020B0604020202020204" pitchFamily="34" charset="0"/>
              <a:buChar char="•"/>
              <a:defRPr sz="2000">
                <a:solidFill>
                  <a:schemeClr val="bg1"/>
                </a:solidFill>
              </a:defRPr>
            </a:lvl2pPr>
            <a:lvl3pPr marL="1143000" indent="-228600">
              <a:buClr>
                <a:schemeClr val="bg1"/>
              </a:buClr>
              <a:buFont typeface="Arial" panose="020B0604020202020204" pitchFamily="34" charset="0"/>
              <a:buChar char="•"/>
              <a:defRPr sz="1800">
                <a:solidFill>
                  <a:schemeClr val="bg1"/>
                </a:solidFill>
              </a:defRPr>
            </a:lvl3pPr>
            <a:lvl4pPr marL="1600200" indent="-228600">
              <a:buClr>
                <a:schemeClr val="bg1"/>
              </a:buClr>
              <a:buFont typeface="Arial" panose="020B0604020202020204" pitchFamily="34" charset="0"/>
              <a:buChar char="•"/>
              <a:defRPr sz="1800">
                <a:solidFill>
                  <a:schemeClr val="bg1"/>
                </a:solidFill>
              </a:defRPr>
            </a:lvl4pPr>
            <a:lvl5pPr marL="2057400" indent="-228600">
              <a:buClr>
                <a:schemeClr val="bg1"/>
              </a:buClr>
              <a:buFont typeface="Arial" panose="020B0604020202020204" pitchFamily="34"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
            <a:extLst>
              <a:ext uri="{FF2B5EF4-FFF2-40B4-BE49-F238E27FC236}">
                <a16:creationId xmlns:a16="http://schemas.microsoft.com/office/drawing/2014/main" id="{F6F2C8A1-6850-044A-92C4-E075A641BBCC}"/>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4" name="Title 1">
            <a:extLst>
              <a:ext uri="{FF2B5EF4-FFF2-40B4-BE49-F238E27FC236}">
                <a16:creationId xmlns:a16="http://schemas.microsoft.com/office/drawing/2014/main" id="{17BA708F-A894-6E4C-9855-5A824AF618D6}"/>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75721002-1C71-EA4B-807D-FB218E72EF7A}"/>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40716343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0" name="Slide Number Placeholder 1">
            <a:extLst>
              <a:ext uri="{FF2B5EF4-FFF2-40B4-BE49-F238E27FC236}">
                <a16:creationId xmlns:a16="http://schemas.microsoft.com/office/drawing/2014/main" id="{488B22DE-3D04-7D45-9353-E1825A8C9F39}"/>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1" name="Title 1">
            <a:extLst>
              <a:ext uri="{FF2B5EF4-FFF2-40B4-BE49-F238E27FC236}">
                <a16:creationId xmlns:a16="http://schemas.microsoft.com/office/drawing/2014/main" id="{78BC8E6B-CB4F-B641-B9F3-A86B5F26CB0D}"/>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FCD1B3DC-C6D5-A148-B13F-F70464AE13D1}"/>
              </a:ext>
            </a:extLst>
          </p:cNvPr>
          <p:cNvSpPr>
            <a:spLocks noGrp="1"/>
          </p:cNvSpPr>
          <p:nvPr>
            <p:ph type="pic" sz="quarter" idx="10"/>
          </p:nvPr>
        </p:nvSpPr>
        <p:spPr>
          <a:xfrm>
            <a:off x="609600" y="2116250"/>
            <a:ext cx="1514475" cy="2149475"/>
          </a:xfrm>
        </p:spPr>
        <p:txBody>
          <a:bodyPr/>
          <a:lstStyle/>
          <a:p>
            <a:endParaRPr lang="en-US" dirty="0"/>
          </a:p>
        </p:txBody>
      </p:sp>
      <p:sp>
        <p:nvSpPr>
          <p:cNvPr id="19" name="Picture Placeholder 2">
            <a:extLst>
              <a:ext uri="{FF2B5EF4-FFF2-40B4-BE49-F238E27FC236}">
                <a16:creationId xmlns:a16="http://schemas.microsoft.com/office/drawing/2014/main" id="{676DC382-C801-FB45-927D-DC663815E141}"/>
              </a:ext>
            </a:extLst>
          </p:cNvPr>
          <p:cNvSpPr>
            <a:spLocks noGrp="1"/>
          </p:cNvSpPr>
          <p:nvPr>
            <p:ph type="pic" sz="quarter" idx="14"/>
          </p:nvPr>
        </p:nvSpPr>
        <p:spPr>
          <a:xfrm>
            <a:off x="6864462" y="2127136"/>
            <a:ext cx="1514475" cy="2138589"/>
          </a:xfrm>
        </p:spPr>
        <p:txBody>
          <a:bodyPr/>
          <a:lstStyle/>
          <a:p>
            <a:endParaRPr lang="en-US" dirty="0"/>
          </a:p>
        </p:txBody>
      </p:sp>
      <p:sp>
        <p:nvSpPr>
          <p:cNvPr id="20" name="Picture Placeholder 2">
            <a:extLst>
              <a:ext uri="{FF2B5EF4-FFF2-40B4-BE49-F238E27FC236}">
                <a16:creationId xmlns:a16="http://schemas.microsoft.com/office/drawing/2014/main" id="{BAD87DC4-18C9-F143-98FA-DC6A8C76E998}"/>
              </a:ext>
            </a:extLst>
          </p:cNvPr>
          <p:cNvSpPr>
            <a:spLocks noGrp="1"/>
          </p:cNvSpPr>
          <p:nvPr>
            <p:ph type="pic" sz="quarter" idx="15"/>
          </p:nvPr>
        </p:nvSpPr>
        <p:spPr>
          <a:xfrm>
            <a:off x="4779508" y="2127137"/>
            <a:ext cx="1514475" cy="2149475"/>
          </a:xfrm>
        </p:spPr>
        <p:txBody>
          <a:bodyPr/>
          <a:lstStyle/>
          <a:p>
            <a:endParaRPr lang="en-US" dirty="0"/>
          </a:p>
        </p:txBody>
      </p:sp>
      <p:sp>
        <p:nvSpPr>
          <p:cNvPr id="21" name="Picture Placeholder 2">
            <a:extLst>
              <a:ext uri="{FF2B5EF4-FFF2-40B4-BE49-F238E27FC236}">
                <a16:creationId xmlns:a16="http://schemas.microsoft.com/office/drawing/2014/main" id="{7F55202D-AA69-7B4C-8BB3-4FBD097644A7}"/>
              </a:ext>
            </a:extLst>
          </p:cNvPr>
          <p:cNvSpPr>
            <a:spLocks noGrp="1"/>
          </p:cNvSpPr>
          <p:nvPr>
            <p:ph type="pic" sz="quarter" idx="16"/>
          </p:nvPr>
        </p:nvSpPr>
        <p:spPr>
          <a:xfrm>
            <a:off x="2694554" y="2127137"/>
            <a:ext cx="1514475" cy="2149475"/>
          </a:xfrm>
        </p:spPr>
        <p:txBody>
          <a:bodyPr/>
          <a:lstStyle/>
          <a:p>
            <a:endParaRPr lang="en-US" dirty="0"/>
          </a:p>
        </p:txBody>
      </p:sp>
      <p:sp>
        <p:nvSpPr>
          <p:cNvPr id="24" name="Text Placeholder 2">
            <a:extLst>
              <a:ext uri="{FF2B5EF4-FFF2-40B4-BE49-F238E27FC236}">
                <a16:creationId xmlns:a16="http://schemas.microsoft.com/office/drawing/2014/main" id="{6894304B-480F-AB45-BE2A-09D5D39D9507}"/>
              </a:ext>
            </a:extLst>
          </p:cNvPr>
          <p:cNvSpPr>
            <a:spLocks noGrp="1"/>
          </p:cNvSpPr>
          <p:nvPr>
            <p:ph type="body" sz="quarter" idx="19" hasCustomPrompt="1"/>
          </p:nvPr>
        </p:nvSpPr>
        <p:spPr>
          <a:xfrm>
            <a:off x="428284" y="4369607"/>
            <a:ext cx="1877106"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25" name="Text Placeholder 2">
            <a:extLst>
              <a:ext uri="{FF2B5EF4-FFF2-40B4-BE49-F238E27FC236}">
                <a16:creationId xmlns:a16="http://schemas.microsoft.com/office/drawing/2014/main" id="{FAE193FD-1DD8-3846-A578-FD4D9B7471BD}"/>
              </a:ext>
            </a:extLst>
          </p:cNvPr>
          <p:cNvSpPr>
            <a:spLocks noGrp="1"/>
          </p:cNvSpPr>
          <p:nvPr>
            <p:ph type="body" sz="quarter" idx="20" hasCustomPrompt="1"/>
          </p:nvPr>
        </p:nvSpPr>
        <p:spPr>
          <a:xfrm>
            <a:off x="2513238" y="4369607"/>
            <a:ext cx="1877106"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26" name="Text Placeholder 2">
            <a:extLst>
              <a:ext uri="{FF2B5EF4-FFF2-40B4-BE49-F238E27FC236}">
                <a16:creationId xmlns:a16="http://schemas.microsoft.com/office/drawing/2014/main" id="{BFB8B145-FF00-DA43-B8C3-74E799FC2147}"/>
              </a:ext>
            </a:extLst>
          </p:cNvPr>
          <p:cNvSpPr>
            <a:spLocks noGrp="1"/>
          </p:cNvSpPr>
          <p:nvPr>
            <p:ph type="body" sz="quarter" idx="21" hasCustomPrompt="1"/>
          </p:nvPr>
        </p:nvSpPr>
        <p:spPr>
          <a:xfrm>
            <a:off x="4598192" y="4369607"/>
            <a:ext cx="1877106"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27" name="Text Placeholder 2">
            <a:extLst>
              <a:ext uri="{FF2B5EF4-FFF2-40B4-BE49-F238E27FC236}">
                <a16:creationId xmlns:a16="http://schemas.microsoft.com/office/drawing/2014/main" id="{5AEBBA74-4A47-1D4E-BADC-E13574814C2F}"/>
              </a:ext>
            </a:extLst>
          </p:cNvPr>
          <p:cNvSpPr>
            <a:spLocks noGrp="1"/>
          </p:cNvSpPr>
          <p:nvPr>
            <p:ph type="body" sz="quarter" idx="22" hasCustomPrompt="1"/>
          </p:nvPr>
        </p:nvSpPr>
        <p:spPr>
          <a:xfrm>
            <a:off x="6683146" y="4369607"/>
            <a:ext cx="1877106"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cxnSp>
        <p:nvCxnSpPr>
          <p:cNvPr id="14" name="Straight Connector 13">
            <a:extLst>
              <a:ext uri="{FF2B5EF4-FFF2-40B4-BE49-F238E27FC236}">
                <a16:creationId xmlns:a16="http://schemas.microsoft.com/office/drawing/2014/main" id="{31755524-3D24-844B-9D3E-35B0204073FC}"/>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81766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rgbClr val="405969"/>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E200054-FAA5-EF43-ABB8-7847CFCF550E}"/>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34096E32-0169-554C-A16A-AE2D74EEFF0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8" name="Picture 7">
            <a:extLst>
              <a:ext uri="{FF2B5EF4-FFF2-40B4-BE49-F238E27FC236}">
                <a16:creationId xmlns:a16="http://schemas.microsoft.com/office/drawing/2014/main" id="{A469DF7C-CD1C-1A41-8AC3-8B7EB39E1F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pic>
        <p:nvPicPr>
          <p:cNvPr id="9" name="Picture 8">
            <a:extLst>
              <a:ext uri="{FF2B5EF4-FFF2-40B4-BE49-F238E27FC236}">
                <a16:creationId xmlns:a16="http://schemas.microsoft.com/office/drawing/2014/main" id="{98CA4D9E-8FC0-BC43-AD40-51A04645D1BD}"/>
              </a:ext>
            </a:extLst>
          </p:cNvPr>
          <p:cNvPicPr>
            <a:picLocks noChangeAspect="1"/>
          </p:cNvPicPr>
          <p:nvPr userDrawn="1"/>
        </p:nvPicPr>
        <p:blipFill>
          <a:blip r:embed="rId3"/>
          <a:stretch>
            <a:fillRect/>
          </a:stretch>
        </p:blipFill>
        <p:spPr>
          <a:xfrm>
            <a:off x="7531081" y="408802"/>
            <a:ext cx="1211866" cy="276998"/>
          </a:xfrm>
          <a:prstGeom prst="rect">
            <a:avLst/>
          </a:prstGeom>
        </p:spPr>
      </p:pic>
      <p:sp>
        <p:nvSpPr>
          <p:cNvPr id="14" name="Title 23">
            <a:extLst>
              <a:ext uri="{FF2B5EF4-FFF2-40B4-BE49-F238E27FC236}">
                <a16:creationId xmlns:a16="http://schemas.microsoft.com/office/drawing/2014/main" id="{560AF11C-9609-5B4E-A751-53A8DD0D1731}"/>
              </a:ext>
            </a:extLst>
          </p:cNvPr>
          <p:cNvSpPr>
            <a:spLocks noGrp="1"/>
          </p:cNvSpPr>
          <p:nvPr>
            <p:ph type="title"/>
          </p:nvPr>
        </p:nvSpPr>
        <p:spPr>
          <a:xfrm>
            <a:off x="685800" y="2412192"/>
            <a:ext cx="5181600" cy="1957416"/>
          </a:xfrm>
        </p:spPr>
        <p:txBody>
          <a:bodyPr lIns="0" rIns="91440" anchor="b"/>
          <a:lstStyle>
            <a:lvl1pPr>
              <a:defRPr>
                <a:solidFill>
                  <a:schemeClr val="bg1"/>
                </a:solidFill>
              </a:defRPr>
            </a:lvl1pPr>
          </a:lstStyle>
          <a:p>
            <a:r>
              <a:rPr lang="en-US" dirty="0"/>
              <a:t>Click to edit Master title style</a:t>
            </a:r>
          </a:p>
        </p:txBody>
      </p:sp>
      <p:sp>
        <p:nvSpPr>
          <p:cNvPr id="18" name="Text Placeholder 2">
            <a:extLst>
              <a:ext uri="{FF2B5EF4-FFF2-40B4-BE49-F238E27FC236}">
                <a16:creationId xmlns:a16="http://schemas.microsoft.com/office/drawing/2014/main" id="{B8C3D062-CBAE-D34F-BCCD-478352F0028D}"/>
              </a:ext>
            </a:extLst>
          </p:cNvPr>
          <p:cNvSpPr>
            <a:spLocks noGrp="1"/>
          </p:cNvSpPr>
          <p:nvPr>
            <p:ph type="body" sz="quarter" idx="14" hasCustomPrompt="1"/>
          </p:nvPr>
        </p:nvSpPr>
        <p:spPr>
          <a:xfrm>
            <a:off x="685800" y="4445808"/>
            <a:ext cx="5181600" cy="533400"/>
          </a:xfrm>
        </p:spPr>
        <p:txBody>
          <a:bodyPr lIns="0" rIns="0"/>
          <a:lstStyle>
            <a:lvl1pPr marL="0" indent="0">
              <a:buNone/>
              <a:defRPr sz="1200" b="1" spc="300"/>
            </a:lvl1pPr>
            <a:lvl2pPr marL="457200" indent="0">
              <a:buNone/>
              <a:defRPr/>
            </a:lvl2pPr>
          </a:lstStyle>
          <a:p>
            <a:pPr lvl="0"/>
            <a:r>
              <a:rPr lang="en-US" dirty="0"/>
              <a:t>EDIT MASTER TEXT STYLES</a:t>
            </a:r>
          </a:p>
        </p:txBody>
      </p:sp>
      <p:sp>
        <p:nvSpPr>
          <p:cNvPr id="2" name="Date Placeholder 1">
            <a:extLst>
              <a:ext uri="{FF2B5EF4-FFF2-40B4-BE49-F238E27FC236}">
                <a16:creationId xmlns:a16="http://schemas.microsoft.com/office/drawing/2014/main" id="{D212B6B6-5AD6-144B-B9C8-CCEE0E2E8C56}"/>
              </a:ext>
            </a:extLst>
          </p:cNvPr>
          <p:cNvSpPr>
            <a:spLocks noGrp="1"/>
          </p:cNvSpPr>
          <p:nvPr>
            <p:ph type="dt" sz="half" idx="15"/>
          </p:nvPr>
        </p:nvSpPr>
        <p:spPr/>
        <p:txBody>
          <a:bodyPr/>
          <a:lstStyle/>
          <a:p>
            <a:endParaRPr lang="en-US" dirty="0"/>
          </a:p>
        </p:txBody>
      </p:sp>
      <p:sp>
        <p:nvSpPr>
          <p:cNvPr id="10" name="Picture Placeholder 4">
            <a:extLst>
              <a:ext uri="{FF2B5EF4-FFF2-40B4-BE49-F238E27FC236}">
                <a16:creationId xmlns:a16="http://schemas.microsoft.com/office/drawing/2014/main" id="{60CB81C3-A647-DF4A-9091-901322AE01B9}"/>
              </a:ext>
            </a:extLst>
          </p:cNvPr>
          <p:cNvSpPr>
            <a:spLocks noGrp="1"/>
          </p:cNvSpPr>
          <p:nvPr>
            <p:ph type="pic" sz="quarter" idx="18"/>
          </p:nvPr>
        </p:nvSpPr>
        <p:spPr>
          <a:xfrm>
            <a:off x="6077289" y="1981200"/>
            <a:ext cx="2209799" cy="2998008"/>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9176957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0" name="Slide Number Placeholder 1">
            <a:extLst>
              <a:ext uri="{FF2B5EF4-FFF2-40B4-BE49-F238E27FC236}">
                <a16:creationId xmlns:a16="http://schemas.microsoft.com/office/drawing/2014/main" id="{488B22DE-3D04-7D45-9353-E1825A8C9F39}"/>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1" name="Title 1">
            <a:extLst>
              <a:ext uri="{FF2B5EF4-FFF2-40B4-BE49-F238E27FC236}">
                <a16:creationId xmlns:a16="http://schemas.microsoft.com/office/drawing/2014/main" id="{78BC8E6B-CB4F-B641-B9F3-A86B5F26CB0D}"/>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sp>
        <p:nvSpPr>
          <p:cNvPr id="19" name="Picture Placeholder 2">
            <a:extLst>
              <a:ext uri="{FF2B5EF4-FFF2-40B4-BE49-F238E27FC236}">
                <a16:creationId xmlns:a16="http://schemas.microsoft.com/office/drawing/2014/main" id="{676DC382-C801-FB45-927D-DC663815E141}"/>
              </a:ext>
            </a:extLst>
          </p:cNvPr>
          <p:cNvSpPr>
            <a:spLocks noGrp="1"/>
          </p:cNvSpPr>
          <p:nvPr>
            <p:ph type="pic" sz="quarter" idx="14"/>
          </p:nvPr>
        </p:nvSpPr>
        <p:spPr>
          <a:xfrm>
            <a:off x="6253163" y="2155370"/>
            <a:ext cx="1514475" cy="2138589"/>
          </a:xfrm>
        </p:spPr>
        <p:txBody>
          <a:bodyPr/>
          <a:lstStyle/>
          <a:p>
            <a:endParaRPr lang="en-US" dirty="0"/>
          </a:p>
        </p:txBody>
      </p:sp>
      <p:sp>
        <p:nvSpPr>
          <p:cNvPr id="20" name="Picture Placeholder 2">
            <a:extLst>
              <a:ext uri="{FF2B5EF4-FFF2-40B4-BE49-F238E27FC236}">
                <a16:creationId xmlns:a16="http://schemas.microsoft.com/office/drawing/2014/main" id="{BAD87DC4-18C9-F143-98FA-DC6A8C76E998}"/>
              </a:ext>
            </a:extLst>
          </p:cNvPr>
          <p:cNvSpPr>
            <a:spLocks noGrp="1"/>
          </p:cNvSpPr>
          <p:nvPr>
            <p:ph type="pic" sz="quarter" idx="15"/>
          </p:nvPr>
        </p:nvSpPr>
        <p:spPr>
          <a:xfrm>
            <a:off x="3814762" y="2133600"/>
            <a:ext cx="1514475" cy="2149475"/>
          </a:xfrm>
        </p:spPr>
        <p:txBody>
          <a:bodyPr/>
          <a:lstStyle/>
          <a:p>
            <a:endParaRPr lang="en-US" dirty="0"/>
          </a:p>
        </p:txBody>
      </p:sp>
      <p:sp>
        <p:nvSpPr>
          <p:cNvPr id="21" name="Picture Placeholder 2">
            <a:extLst>
              <a:ext uri="{FF2B5EF4-FFF2-40B4-BE49-F238E27FC236}">
                <a16:creationId xmlns:a16="http://schemas.microsoft.com/office/drawing/2014/main" id="{7F55202D-AA69-7B4C-8BB3-4FBD097644A7}"/>
              </a:ext>
            </a:extLst>
          </p:cNvPr>
          <p:cNvSpPr>
            <a:spLocks noGrp="1"/>
          </p:cNvSpPr>
          <p:nvPr>
            <p:ph type="pic" sz="quarter" idx="16"/>
          </p:nvPr>
        </p:nvSpPr>
        <p:spPr>
          <a:xfrm>
            <a:off x="1376362" y="2144484"/>
            <a:ext cx="1514475" cy="2149475"/>
          </a:xfrm>
        </p:spPr>
        <p:txBody>
          <a:bodyPr/>
          <a:lstStyle/>
          <a:p>
            <a:endParaRPr lang="en-US" dirty="0"/>
          </a:p>
        </p:txBody>
      </p:sp>
      <p:sp>
        <p:nvSpPr>
          <p:cNvPr id="12" name="Text Placeholder 2">
            <a:extLst>
              <a:ext uri="{FF2B5EF4-FFF2-40B4-BE49-F238E27FC236}">
                <a16:creationId xmlns:a16="http://schemas.microsoft.com/office/drawing/2014/main" id="{0507B5D5-77E6-CE47-A362-0DC9F02FCA33}"/>
              </a:ext>
            </a:extLst>
          </p:cNvPr>
          <p:cNvSpPr>
            <a:spLocks noGrp="1"/>
          </p:cNvSpPr>
          <p:nvPr>
            <p:ph type="body" sz="quarter" idx="17" hasCustomPrompt="1"/>
          </p:nvPr>
        </p:nvSpPr>
        <p:spPr>
          <a:xfrm>
            <a:off x="5943600" y="4386957"/>
            <a:ext cx="2133600" cy="581922"/>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13" name="Text Placeholder 2">
            <a:extLst>
              <a:ext uri="{FF2B5EF4-FFF2-40B4-BE49-F238E27FC236}">
                <a16:creationId xmlns:a16="http://schemas.microsoft.com/office/drawing/2014/main" id="{BD72B320-76BA-CF4A-A87E-2E292CF7C218}"/>
              </a:ext>
            </a:extLst>
          </p:cNvPr>
          <p:cNvSpPr>
            <a:spLocks noGrp="1"/>
          </p:cNvSpPr>
          <p:nvPr>
            <p:ph type="body" sz="quarter" idx="18" hasCustomPrompt="1"/>
          </p:nvPr>
        </p:nvSpPr>
        <p:spPr>
          <a:xfrm>
            <a:off x="3505199" y="4386957"/>
            <a:ext cx="2133600" cy="581922"/>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
        <p:nvSpPr>
          <p:cNvPr id="14" name="Text Placeholder 2">
            <a:extLst>
              <a:ext uri="{FF2B5EF4-FFF2-40B4-BE49-F238E27FC236}">
                <a16:creationId xmlns:a16="http://schemas.microsoft.com/office/drawing/2014/main" id="{2AF1F9ED-1BC8-8B48-A962-67EB22E02DD2}"/>
              </a:ext>
            </a:extLst>
          </p:cNvPr>
          <p:cNvSpPr>
            <a:spLocks noGrp="1"/>
          </p:cNvSpPr>
          <p:nvPr>
            <p:ph type="body" sz="quarter" idx="19" hasCustomPrompt="1"/>
          </p:nvPr>
        </p:nvSpPr>
        <p:spPr>
          <a:xfrm>
            <a:off x="1066800" y="4386956"/>
            <a:ext cx="2133600" cy="581922"/>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cxnSp>
        <p:nvCxnSpPr>
          <p:cNvPr id="15" name="Straight Connector 14">
            <a:extLst>
              <a:ext uri="{FF2B5EF4-FFF2-40B4-BE49-F238E27FC236}">
                <a16:creationId xmlns:a16="http://schemas.microsoft.com/office/drawing/2014/main" id="{685E1F9D-78E9-974C-B29F-CB3185EB85DD}"/>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1698188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0" name="Slide Number Placeholder 1">
            <a:extLst>
              <a:ext uri="{FF2B5EF4-FFF2-40B4-BE49-F238E27FC236}">
                <a16:creationId xmlns:a16="http://schemas.microsoft.com/office/drawing/2014/main" id="{A44CFA39-6D0D-3A4C-B128-D07A723913AA}"/>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1" name="Title 1">
            <a:extLst>
              <a:ext uri="{FF2B5EF4-FFF2-40B4-BE49-F238E27FC236}">
                <a16:creationId xmlns:a16="http://schemas.microsoft.com/office/drawing/2014/main" id="{9B53DFB1-42BB-DC4A-9522-ABA8A7112D1E}"/>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6AC1B8DB-95C6-0E42-AD2C-9916B90BC67A}"/>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9200043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Content Placeholder 2">
            <a:extLst>
              <a:ext uri="{FF2B5EF4-FFF2-40B4-BE49-F238E27FC236}">
                <a16:creationId xmlns:a16="http://schemas.microsoft.com/office/drawing/2014/main" id="{0B32ED1E-AB14-3E42-AF9A-9BC20225EB2D}"/>
              </a:ext>
            </a:extLst>
          </p:cNvPr>
          <p:cNvSpPr>
            <a:spLocks noGrp="1"/>
          </p:cNvSpPr>
          <p:nvPr>
            <p:ph idx="1"/>
          </p:nvPr>
        </p:nvSpPr>
        <p:spPr>
          <a:xfrm>
            <a:off x="457200" y="1752602"/>
            <a:ext cx="8229600" cy="4038587"/>
          </a:xfrm>
        </p:spPr>
        <p:txBody>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E2286B4A-6215-BF4C-9A80-D53ED1E442B2}"/>
              </a:ext>
            </a:extLst>
          </p:cNvPr>
          <p:cNvSpPr>
            <a:spLocks noGrp="1"/>
          </p:cNvSpPr>
          <p:nvPr>
            <p:ph type="title"/>
          </p:nvPr>
        </p:nvSpPr>
        <p:spPr>
          <a:xfrm>
            <a:off x="457200" y="457200"/>
            <a:ext cx="8229600" cy="990597"/>
          </a:xfrm>
        </p:spPr>
        <p:txBody>
          <a:bodyPr/>
          <a:lstStyle>
            <a:lvl1pPr algn="l">
              <a:defRPr>
                <a:solidFill>
                  <a:schemeClr val="bg2"/>
                </a:solidFill>
              </a:defRPr>
            </a:lvl1pPr>
          </a:lstStyle>
          <a:p>
            <a:r>
              <a:rPr lang="en-US" dirty="0"/>
              <a:t>Click to edit Master title style</a:t>
            </a:r>
          </a:p>
        </p:txBody>
      </p:sp>
      <p:sp>
        <p:nvSpPr>
          <p:cNvPr id="11" name="Slide Number Placeholder 1">
            <a:extLst>
              <a:ext uri="{FF2B5EF4-FFF2-40B4-BE49-F238E27FC236}">
                <a16:creationId xmlns:a16="http://schemas.microsoft.com/office/drawing/2014/main" id="{DB7B6D12-C4DA-CF4B-8314-BB3F7896DC93}"/>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cxnSp>
        <p:nvCxnSpPr>
          <p:cNvPr id="10" name="Straight Connector 9">
            <a:extLst>
              <a:ext uri="{FF2B5EF4-FFF2-40B4-BE49-F238E27FC236}">
                <a16:creationId xmlns:a16="http://schemas.microsoft.com/office/drawing/2014/main" id="{E017B566-8627-094E-A595-371C84D11FDF}"/>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9155555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1"/>
            <a:ext cx="3657600" cy="3733800"/>
          </a:xfrm>
        </p:spPr>
        <p:txBody>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0" name="Picture Placeholder 9">
            <a:extLst>
              <a:ext uri="{FF2B5EF4-FFF2-40B4-BE49-F238E27FC236}">
                <a16:creationId xmlns:a16="http://schemas.microsoft.com/office/drawing/2014/main" id="{4AB5CB78-2778-8142-840E-C212723DCFBB}"/>
              </a:ext>
            </a:extLst>
          </p:cNvPr>
          <p:cNvSpPr>
            <a:spLocks noGrp="1"/>
          </p:cNvSpPr>
          <p:nvPr>
            <p:ph type="pic" sz="quarter" idx="10"/>
          </p:nvPr>
        </p:nvSpPr>
        <p:spPr>
          <a:xfrm>
            <a:off x="4572000" y="0"/>
            <a:ext cx="4572000" cy="6180130"/>
          </a:xfrm>
        </p:spPr>
        <p:txBody>
          <a:bodyPr/>
          <a:lstStyle>
            <a:lvl1pPr marL="0" indent="0">
              <a:buNone/>
              <a:defRPr/>
            </a:lvl1pPr>
          </a:lstStyle>
          <a:p>
            <a:endParaRPr lang="en-US"/>
          </a:p>
        </p:txBody>
      </p:sp>
      <p:sp>
        <p:nvSpPr>
          <p:cNvPr id="16" name="Title 1">
            <a:extLst>
              <a:ext uri="{FF2B5EF4-FFF2-40B4-BE49-F238E27FC236}">
                <a16:creationId xmlns:a16="http://schemas.microsoft.com/office/drawing/2014/main" id="{E14FFE84-6F00-ED4A-BBCD-892EBFE27CC9}"/>
              </a:ext>
            </a:extLst>
          </p:cNvPr>
          <p:cNvSpPr>
            <a:spLocks noGrp="1"/>
          </p:cNvSpPr>
          <p:nvPr>
            <p:ph type="title"/>
          </p:nvPr>
        </p:nvSpPr>
        <p:spPr>
          <a:xfrm>
            <a:off x="457200" y="457200"/>
            <a:ext cx="3657600" cy="1143000"/>
          </a:xfrm>
        </p:spPr>
        <p:txBody>
          <a:bodyPr/>
          <a:lstStyle>
            <a:lvl1pPr algn="ctr">
              <a:defRPr>
                <a:solidFill>
                  <a:schemeClr val="bg2"/>
                </a:solidFill>
              </a:defRPr>
            </a:lvl1pPr>
          </a:lstStyle>
          <a:p>
            <a:r>
              <a:rPr lang="en-US" dirty="0"/>
              <a:t>Click to edit Master title style</a:t>
            </a:r>
          </a:p>
        </p:txBody>
      </p:sp>
      <p:sp>
        <p:nvSpPr>
          <p:cNvPr id="12" name="Slide Number Placeholder 1">
            <a:extLst>
              <a:ext uri="{FF2B5EF4-FFF2-40B4-BE49-F238E27FC236}">
                <a16:creationId xmlns:a16="http://schemas.microsoft.com/office/drawing/2014/main" id="{748D3974-62D9-FF43-A79D-93F15C5747F5}"/>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cxnSp>
        <p:nvCxnSpPr>
          <p:cNvPr id="8" name="Straight Connector 7">
            <a:extLst>
              <a:ext uri="{FF2B5EF4-FFF2-40B4-BE49-F238E27FC236}">
                <a16:creationId xmlns:a16="http://schemas.microsoft.com/office/drawing/2014/main" id="{BA352B21-DFE6-A140-9362-F13B477C5773}"/>
              </a:ext>
            </a:extLst>
          </p:cNvPr>
          <p:cNvCxnSpPr>
            <a:cxnSpLocks/>
          </p:cNvCxnSpPr>
          <p:nvPr userDrawn="1"/>
        </p:nvCxnSpPr>
        <p:spPr bwMode="auto">
          <a:xfrm>
            <a:off x="457200" y="1600200"/>
            <a:ext cx="3657600" cy="0"/>
          </a:xfrm>
          <a:prstGeom prst="line">
            <a:avLst/>
          </a:prstGeom>
          <a:solidFill>
            <a:schemeClr val="accent1"/>
          </a:solidFill>
          <a:ln w="19050" cap="flat" cmpd="sng" algn="ctr">
            <a:solidFill>
              <a:srgbClr val="B0A59B"/>
            </a:solidFill>
            <a:prstDash val="solid"/>
            <a:round/>
            <a:headEnd type="none" w="med" len="med"/>
            <a:tailEnd type="none" w="med" len="med"/>
          </a:ln>
          <a:effectLst/>
        </p:spPr>
      </p:cxnSp>
    </p:spTree>
    <p:extLst>
      <p:ext uri="{BB962C8B-B14F-4D97-AF65-F5344CB8AC3E}">
        <p14:creationId xmlns:p14="http://schemas.microsoft.com/office/powerpoint/2010/main" val="7469586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A8FF2E-1404-C54A-B1F2-42658A9A0E2C}"/>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5" name="Triangle 4">
            <a:extLst>
              <a:ext uri="{FF2B5EF4-FFF2-40B4-BE49-F238E27FC236}">
                <a16:creationId xmlns:a16="http://schemas.microsoft.com/office/drawing/2014/main" id="{C68426E2-9B1E-3A43-8A38-F515CB3270B1}"/>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6" name="Slide Number Placeholder 1">
            <a:extLst>
              <a:ext uri="{FF2B5EF4-FFF2-40B4-BE49-F238E27FC236}">
                <a16:creationId xmlns:a16="http://schemas.microsoft.com/office/drawing/2014/main" id="{EA9B168C-0B36-DC4E-95BB-A02505D2DBFC}"/>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10832613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AB5CB78-2778-8142-840E-C212723DCFBB}"/>
              </a:ext>
            </a:extLst>
          </p:cNvPr>
          <p:cNvSpPr>
            <a:spLocks noGrp="1"/>
          </p:cNvSpPr>
          <p:nvPr>
            <p:ph type="pic" sz="quarter" idx="10"/>
          </p:nvPr>
        </p:nvSpPr>
        <p:spPr>
          <a:xfrm>
            <a:off x="0" y="-1"/>
            <a:ext cx="9144000" cy="6180137"/>
          </a:xfrm>
        </p:spPr>
        <p:txBody>
          <a:bodyPr/>
          <a:lstStyle>
            <a:lvl1pPr marL="0" indent="0">
              <a:buNone/>
              <a:defRPr/>
            </a:lvl1pPr>
          </a:lstStyle>
          <a:p>
            <a:endParaRPr lang="en-US"/>
          </a:p>
        </p:txBody>
      </p:sp>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3" name="Content Placeholder 2"/>
          <p:cNvSpPr>
            <a:spLocks noGrp="1"/>
          </p:cNvSpPr>
          <p:nvPr>
            <p:ph idx="1" hasCustomPrompt="1"/>
          </p:nvPr>
        </p:nvSpPr>
        <p:spPr>
          <a:xfrm>
            <a:off x="457200" y="5265737"/>
            <a:ext cx="6096000" cy="677863"/>
          </a:xfrm>
        </p:spPr>
        <p:txBody>
          <a:bodyPr/>
          <a:lstStyle>
            <a:lvl1pPr marL="0" indent="0">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7" name="Slide Number Placeholder 1">
            <a:extLst>
              <a:ext uri="{FF2B5EF4-FFF2-40B4-BE49-F238E27FC236}">
                <a16:creationId xmlns:a16="http://schemas.microsoft.com/office/drawing/2014/main" id="{D38A072E-81E5-664B-9502-C8F9CA1D088E}"/>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21633157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EE85E-776D-8A4C-884B-42738F109CE1}"/>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6" name="Triangle 5">
            <a:extLst>
              <a:ext uri="{FF2B5EF4-FFF2-40B4-BE49-F238E27FC236}">
                <a16:creationId xmlns:a16="http://schemas.microsoft.com/office/drawing/2014/main" id="{208E97B2-B895-7C47-8242-7AD49F9D7535}"/>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Title 23">
            <a:extLst>
              <a:ext uri="{FF2B5EF4-FFF2-40B4-BE49-F238E27FC236}">
                <a16:creationId xmlns:a16="http://schemas.microsoft.com/office/drawing/2014/main" id="{B793E86A-9ECD-3749-9B49-FECC38162A9C}"/>
              </a:ext>
            </a:extLst>
          </p:cNvPr>
          <p:cNvSpPr>
            <a:spLocks noGrp="1"/>
          </p:cNvSpPr>
          <p:nvPr>
            <p:ph type="title"/>
          </p:nvPr>
        </p:nvSpPr>
        <p:spPr>
          <a:xfrm>
            <a:off x="359444" y="3048000"/>
            <a:ext cx="4651942" cy="2286000"/>
          </a:xfrm>
        </p:spPr>
        <p:txBody>
          <a:bodyPr anchor="t"/>
          <a:lstStyle>
            <a:lvl1pPr>
              <a:defRPr>
                <a:solidFill>
                  <a:schemeClr val="bg1"/>
                </a:solidFill>
              </a:defRPr>
            </a:lvl1pPr>
          </a:lstStyle>
          <a:p>
            <a:r>
              <a:rPr lang="en-US" dirty="0"/>
              <a:t>Click to edit Master title style</a:t>
            </a:r>
          </a:p>
        </p:txBody>
      </p:sp>
      <p:sp>
        <p:nvSpPr>
          <p:cNvPr id="7" name="Slide Number Placeholder 1">
            <a:extLst>
              <a:ext uri="{FF2B5EF4-FFF2-40B4-BE49-F238E27FC236}">
                <a16:creationId xmlns:a16="http://schemas.microsoft.com/office/drawing/2014/main" id="{90416BA4-70EC-6848-80C4-DD3929532516}"/>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3851456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A3B3B2-67C5-D948-8AE1-E46B2BFE8AD9}"/>
              </a:ext>
            </a:extLst>
          </p:cNvPr>
          <p:cNvSpPr/>
          <p:nvPr userDrawn="1"/>
        </p:nvSpPr>
        <p:spPr bwMode="auto">
          <a:xfrm flipH="1">
            <a:off x="4561222" y="0"/>
            <a:ext cx="4582778"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6" charset="-128"/>
              </a:rPr>
              <a:t> </a:t>
            </a:r>
          </a:p>
        </p:txBody>
      </p:sp>
      <p:sp>
        <p:nvSpPr>
          <p:cNvPr id="18" name="Rectangle 17">
            <a:extLst>
              <a:ext uri="{FF2B5EF4-FFF2-40B4-BE49-F238E27FC236}">
                <a16:creationId xmlns:a16="http://schemas.microsoft.com/office/drawing/2014/main" id="{EA130F2E-8B25-714F-906F-F67D377D0BB7}"/>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739EB880-A505-DE49-9D95-50BB8D457CAD}"/>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Slide Number Placeholder 1">
            <a:extLst>
              <a:ext uri="{FF2B5EF4-FFF2-40B4-BE49-F238E27FC236}">
                <a16:creationId xmlns:a16="http://schemas.microsoft.com/office/drawing/2014/main" id="{BC45D391-BAEB-C64A-B9DB-66827BDD3190}"/>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9" name="Content Placeholder 2">
            <a:extLst>
              <a:ext uri="{FF2B5EF4-FFF2-40B4-BE49-F238E27FC236}">
                <a16:creationId xmlns:a16="http://schemas.microsoft.com/office/drawing/2014/main" id="{76DB618C-6B6E-2F46-ABFC-942E6A94F36F}"/>
              </a:ext>
            </a:extLst>
          </p:cNvPr>
          <p:cNvSpPr>
            <a:spLocks noGrp="1"/>
          </p:cNvSpPr>
          <p:nvPr>
            <p:ph idx="1"/>
          </p:nvPr>
        </p:nvSpPr>
        <p:spPr>
          <a:xfrm>
            <a:off x="476250" y="1066800"/>
            <a:ext cx="3619500" cy="4648200"/>
          </a:xfrm>
        </p:spPr>
        <p:txBody>
          <a:bodyPr/>
          <a:lstStyle>
            <a:lvl1pPr>
              <a:lnSpc>
                <a:spcPct val="110000"/>
              </a:lnSpc>
              <a:buClr>
                <a:schemeClr val="bg1"/>
              </a:buClr>
              <a:defRPr sz="2000">
                <a:solidFill>
                  <a:schemeClr val="bg1"/>
                </a:solidFill>
              </a:defRPr>
            </a:lvl1pPr>
            <a:lvl2pPr>
              <a:lnSpc>
                <a:spcPct val="110000"/>
              </a:lnSpc>
              <a:buClr>
                <a:schemeClr val="bg1"/>
              </a:buClr>
              <a:defRPr sz="2000">
                <a:solidFill>
                  <a:schemeClr val="bg1"/>
                </a:solidFill>
              </a:defRPr>
            </a:lvl2pPr>
            <a:lvl3pPr>
              <a:lnSpc>
                <a:spcPct val="110000"/>
              </a:lnSpc>
              <a:buClr>
                <a:schemeClr val="bg1"/>
              </a:buClr>
              <a:defRPr sz="1800">
                <a:solidFill>
                  <a:schemeClr val="bg1"/>
                </a:solidFill>
              </a:defRPr>
            </a:lvl3pPr>
            <a:lvl4pPr>
              <a:lnSpc>
                <a:spcPct val="110000"/>
              </a:lnSpc>
              <a:buClr>
                <a:schemeClr val="bg1"/>
              </a:buClr>
              <a:defRPr sz="1800">
                <a:solidFill>
                  <a:schemeClr val="bg1"/>
                </a:solidFill>
              </a:defRPr>
            </a:lvl4pPr>
            <a:lvl5pPr>
              <a:lnSpc>
                <a:spcPct val="110000"/>
              </a:lnSpc>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DD1032B9-15F4-834B-AB83-B977840F4950}"/>
              </a:ext>
            </a:extLst>
          </p:cNvPr>
          <p:cNvSpPr>
            <a:spLocks noGrp="1"/>
          </p:cNvSpPr>
          <p:nvPr>
            <p:ph idx="10"/>
          </p:nvPr>
        </p:nvSpPr>
        <p:spPr>
          <a:xfrm>
            <a:off x="5029201" y="1066800"/>
            <a:ext cx="3638550" cy="4648200"/>
          </a:xfrm>
        </p:spPr>
        <p:txBody>
          <a:bodyPr/>
          <a:lstStyle>
            <a:lvl1pPr>
              <a:lnSpc>
                <a:spcPct val="110000"/>
              </a:lnSpc>
              <a:buClr>
                <a:schemeClr val="bg1"/>
              </a:buClr>
              <a:defRPr sz="2000">
                <a:solidFill>
                  <a:schemeClr val="bg1"/>
                </a:solidFill>
              </a:defRPr>
            </a:lvl1pPr>
            <a:lvl2pPr>
              <a:lnSpc>
                <a:spcPct val="110000"/>
              </a:lnSpc>
              <a:buClr>
                <a:schemeClr val="bg1"/>
              </a:buClr>
              <a:defRPr sz="2000">
                <a:solidFill>
                  <a:schemeClr val="bg1"/>
                </a:solidFill>
              </a:defRPr>
            </a:lvl2pPr>
            <a:lvl3pPr>
              <a:lnSpc>
                <a:spcPct val="110000"/>
              </a:lnSpc>
              <a:buClr>
                <a:schemeClr val="bg1"/>
              </a:buClr>
              <a:defRPr sz="1800">
                <a:solidFill>
                  <a:schemeClr val="bg1"/>
                </a:solidFill>
              </a:defRPr>
            </a:lvl3pPr>
            <a:lvl4pPr>
              <a:lnSpc>
                <a:spcPct val="110000"/>
              </a:lnSpc>
              <a:buClr>
                <a:schemeClr val="bg1"/>
              </a:buClr>
              <a:defRPr sz="1800">
                <a:solidFill>
                  <a:schemeClr val="bg1"/>
                </a:solidFill>
              </a:defRPr>
            </a:lvl4pPr>
            <a:lvl5pPr>
              <a:lnSpc>
                <a:spcPct val="110000"/>
              </a:lnSpc>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BBA2AF25-A0E6-E847-803F-C5A0757FEE95}"/>
              </a:ext>
            </a:extLst>
          </p:cNvPr>
          <p:cNvSpPr>
            <a:spLocks noGrp="1"/>
          </p:cNvSpPr>
          <p:nvPr>
            <p:ph type="body" sz="quarter" idx="11" hasCustomPrompt="1"/>
          </p:nvPr>
        </p:nvSpPr>
        <p:spPr>
          <a:xfrm>
            <a:off x="476250" y="533400"/>
            <a:ext cx="3619500" cy="533400"/>
          </a:xfrm>
        </p:spPr>
        <p:txBody>
          <a:bodyPr/>
          <a:lstStyle>
            <a:lvl1pPr marL="0" indent="0">
              <a:buNone/>
              <a:defRPr sz="24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13" name="Text Placeholder 9">
            <a:extLst>
              <a:ext uri="{FF2B5EF4-FFF2-40B4-BE49-F238E27FC236}">
                <a16:creationId xmlns:a16="http://schemas.microsoft.com/office/drawing/2014/main" id="{FD4640B9-9CFC-8A44-A5D7-9BA202BEEB39}"/>
              </a:ext>
            </a:extLst>
          </p:cNvPr>
          <p:cNvSpPr>
            <a:spLocks noGrp="1"/>
          </p:cNvSpPr>
          <p:nvPr>
            <p:ph type="body" sz="quarter" idx="12" hasCustomPrompt="1"/>
          </p:nvPr>
        </p:nvSpPr>
        <p:spPr>
          <a:xfrm>
            <a:off x="5029200" y="533400"/>
            <a:ext cx="3638550" cy="533400"/>
          </a:xfrm>
        </p:spPr>
        <p:txBody>
          <a:bodyPr/>
          <a:lstStyle>
            <a:lvl1pPr marL="0" indent="0">
              <a:buNone/>
              <a:defRPr sz="24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8644385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064D58-8ECF-3A4D-A8A0-D0FB5C56AEE2}"/>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3" name="Triangle 12">
            <a:extLst>
              <a:ext uri="{FF2B5EF4-FFF2-40B4-BE49-F238E27FC236}">
                <a16:creationId xmlns:a16="http://schemas.microsoft.com/office/drawing/2014/main" id="{892AFE05-51B3-3141-8439-A154A4B3947A}"/>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9" name="Picture 8">
            <a:extLst>
              <a:ext uri="{FF2B5EF4-FFF2-40B4-BE49-F238E27FC236}">
                <a16:creationId xmlns:a16="http://schemas.microsoft.com/office/drawing/2014/main" id="{8C9ADBF0-111E-F34A-AC9A-F64382B251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pic>
        <p:nvPicPr>
          <p:cNvPr id="10" name="Picture 9">
            <a:extLst>
              <a:ext uri="{FF2B5EF4-FFF2-40B4-BE49-F238E27FC236}">
                <a16:creationId xmlns:a16="http://schemas.microsoft.com/office/drawing/2014/main" id="{7CE00FF6-5EBA-0E43-9F47-3C2449245736}"/>
              </a:ext>
            </a:extLst>
          </p:cNvPr>
          <p:cNvPicPr>
            <a:picLocks noChangeAspect="1"/>
          </p:cNvPicPr>
          <p:nvPr userDrawn="1"/>
        </p:nvPicPr>
        <p:blipFill>
          <a:blip r:embed="rId4"/>
          <a:stretch>
            <a:fillRect/>
          </a:stretch>
        </p:blipFill>
        <p:spPr>
          <a:xfrm>
            <a:off x="7531082" y="419366"/>
            <a:ext cx="1211866" cy="269304"/>
          </a:xfrm>
          <a:prstGeom prst="rect">
            <a:avLst/>
          </a:prstGeom>
        </p:spPr>
      </p:pic>
      <p:sp>
        <p:nvSpPr>
          <p:cNvPr id="14" name="Slide Number Placeholder 1">
            <a:extLst>
              <a:ext uri="{FF2B5EF4-FFF2-40B4-BE49-F238E27FC236}">
                <a16:creationId xmlns:a16="http://schemas.microsoft.com/office/drawing/2014/main" id="{DDD0EFDF-E2B6-E44A-8286-7C296F7A26C8}"/>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5" name="Title 23">
            <a:extLst>
              <a:ext uri="{FF2B5EF4-FFF2-40B4-BE49-F238E27FC236}">
                <a16:creationId xmlns:a16="http://schemas.microsoft.com/office/drawing/2014/main" id="{E4D096A2-33B9-A44B-9988-933354AE6E41}"/>
              </a:ext>
            </a:extLst>
          </p:cNvPr>
          <p:cNvSpPr>
            <a:spLocks noGrp="1"/>
          </p:cNvSpPr>
          <p:nvPr>
            <p:ph type="title"/>
          </p:nvPr>
        </p:nvSpPr>
        <p:spPr>
          <a:xfrm>
            <a:off x="1932322" y="1981200"/>
            <a:ext cx="5279356" cy="1550208"/>
          </a:xfrm>
          <a:prstGeom prst="rect">
            <a:avLst/>
          </a:prstGeom>
        </p:spPr>
        <p:txBody>
          <a:bodyPr anchor="b"/>
          <a:lstStyle>
            <a:lvl1pPr algn="ctr">
              <a:defRPr>
                <a:solidFill>
                  <a:schemeClr val="bg1"/>
                </a:solidFill>
              </a:defRPr>
            </a:lvl1pPr>
          </a:lstStyle>
          <a:p>
            <a:r>
              <a:rPr lang="en-US" dirty="0"/>
              <a:t>Click to edit Master title style</a:t>
            </a:r>
          </a:p>
        </p:txBody>
      </p:sp>
      <p:sp>
        <p:nvSpPr>
          <p:cNvPr id="16" name="Text Placeholder 2">
            <a:extLst>
              <a:ext uri="{FF2B5EF4-FFF2-40B4-BE49-F238E27FC236}">
                <a16:creationId xmlns:a16="http://schemas.microsoft.com/office/drawing/2014/main" id="{31F7A970-097A-C242-8A3E-7A0BD5353B2D}"/>
              </a:ext>
            </a:extLst>
          </p:cNvPr>
          <p:cNvSpPr>
            <a:spLocks noGrp="1"/>
          </p:cNvSpPr>
          <p:nvPr>
            <p:ph type="body" sz="quarter" idx="14" hasCustomPrompt="1"/>
          </p:nvPr>
        </p:nvSpPr>
        <p:spPr>
          <a:xfrm>
            <a:off x="1932322" y="3676232"/>
            <a:ext cx="5279356" cy="533400"/>
          </a:xfrm>
        </p:spPr>
        <p:txBody>
          <a:bodyPr/>
          <a:lstStyle>
            <a:lvl1pPr marL="0" indent="0" algn="ctr">
              <a:buNone/>
              <a:defRPr sz="1200" b="1" spc="300"/>
            </a:lvl1pPr>
            <a:lvl2pPr marL="457200" indent="0">
              <a:buNone/>
              <a:defRPr/>
            </a:lvl2pPr>
          </a:lstStyle>
          <a:p>
            <a:pPr lvl="0"/>
            <a:r>
              <a:rPr lang="en-US" dirty="0"/>
              <a:t>EDIT MASTER TEXT STYLES</a:t>
            </a:r>
          </a:p>
        </p:txBody>
      </p:sp>
      <p:cxnSp>
        <p:nvCxnSpPr>
          <p:cNvPr id="17" name="Straight Connector 16">
            <a:extLst>
              <a:ext uri="{FF2B5EF4-FFF2-40B4-BE49-F238E27FC236}">
                <a16:creationId xmlns:a16="http://schemas.microsoft.com/office/drawing/2014/main" id="{02B60594-17F4-AF47-90F0-397C8A691873}"/>
              </a:ext>
            </a:extLst>
          </p:cNvPr>
          <p:cNvCxnSpPr>
            <a:cxnSpLocks/>
          </p:cNvCxnSpPr>
          <p:nvPr userDrawn="1"/>
        </p:nvCxnSpPr>
        <p:spPr bwMode="auto">
          <a:xfrm>
            <a:off x="1932322" y="3531408"/>
            <a:ext cx="5279356"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19" name="Text Placeholder 2">
            <a:extLst>
              <a:ext uri="{FF2B5EF4-FFF2-40B4-BE49-F238E27FC236}">
                <a16:creationId xmlns:a16="http://schemas.microsoft.com/office/drawing/2014/main" id="{B85C29DC-3A1A-7A4E-B7C6-6A4D63554445}"/>
              </a:ext>
            </a:extLst>
          </p:cNvPr>
          <p:cNvSpPr>
            <a:spLocks noGrp="1"/>
          </p:cNvSpPr>
          <p:nvPr>
            <p:ph type="body" sz="quarter" idx="15" hasCustomPrompt="1"/>
          </p:nvPr>
        </p:nvSpPr>
        <p:spPr>
          <a:xfrm>
            <a:off x="1910806" y="4592623"/>
            <a:ext cx="5279356" cy="1046177"/>
          </a:xfrm>
        </p:spPr>
        <p:txBody>
          <a:bodyPr anchor="ctr"/>
          <a:lstStyle>
            <a:lvl1pPr marL="0" indent="0" algn="ctr">
              <a:buNone/>
              <a:defRPr sz="1200" b="0" i="0" spc="0"/>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9643846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_Section Header">
    <p:bg>
      <p:bgPr>
        <a:blipFill dpi="0" rotWithShape="1">
          <a:blip r:embed="rId2"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E200054-FAA5-EF43-ABB8-7847CFCF550E}"/>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34096E32-0169-554C-A16A-AE2D74EEFF0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12" name="Picture 11">
            <a:extLst>
              <a:ext uri="{FF2B5EF4-FFF2-40B4-BE49-F238E27FC236}">
                <a16:creationId xmlns:a16="http://schemas.microsoft.com/office/drawing/2014/main" id="{9681ECAC-87C3-594F-90EE-742ED0347C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pic>
        <p:nvPicPr>
          <p:cNvPr id="13" name="Picture 12">
            <a:extLst>
              <a:ext uri="{FF2B5EF4-FFF2-40B4-BE49-F238E27FC236}">
                <a16:creationId xmlns:a16="http://schemas.microsoft.com/office/drawing/2014/main" id="{CA906E91-C951-5B49-A01C-A75CD91EEEB5}"/>
              </a:ext>
            </a:extLst>
          </p:cNvPr>
          <p:cNvPicPr>
            <a:picLocks noChangeAspect="1"/>
          </p:cNvPicPr>
          <p:nvPr userDrawn="1"/>
        </p:nvPicPr>
        <p:blipFill>
          <a:blip r:embed="rId4"/>
          <a:stretch>
            <a:fillRect/>
          </a:stretch>
        </p:blipFill>
        <p:spPr>
          <a:xfrm>
            <a:off x="7531082" y="419366"/>
            <a:ext cx="1211866" cy="269304"/>
          </a:xfrm>
          <a:prstGeom prst="rect">
            <a:avLst/>
          </a:prstGeom>
        </p:spPr>
      </p:pic>
      <p:sp>
        <p:nvSpPr>
          <p:cNvPr id="9" name="Slide Number Placeholder 1">
            <a:extLst>
              <a:ext uri="{FF2B5EF4-FFF2-40B4-BE49-F238E27FC236}">
                <a16:creationId xmlns:a16="http://schemas.microsoft.com/office/drawing/2014/main" id="{D53318A9-8F33-B849-B540-31C5805E6D56}"/>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4" name="Title 23">
            <a:extLst>
              <a:ext uri="{FF2B5EF4-FFF2-40B4-BE49-F238E27FC236}">
                <a16:creationId xmlns:a16="http://schemas.microsoft.com/office/drawing/2014/main" id="{F6F6C60C-9BD8-BC4A-B3D1-17ABD70D7054}"/>
              </a:ext>
            </a:extLst>
          </p:cNvPr>
          <p:cNvSpPr>
            <a:spLocks noGrp="1"/>
          </p:cNvSpPr>
          <p:nvPr>
            <p:ph type="title"/>
          </p:nvPr>
        </p:nvSpPr>
        <p:spPr>
          <a:xfrm>
            <a:off x="3870336" y="2111374"/>
            <a:ext cx="4816464" cy="1724834"/>
          </a:xfrm>
        </p:spPr>
        <p:txBody>
          <a:bodyPr anchor="b"/>
          <a:lstStyle>
            <a:lvl1pPr>
              <a:defRPr>
                <a:solidFill>
                  <a:schemeClr val="bg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789CF14B-8C4D-7B4D-B8D9-636B25396B95}"/>
              </a:ext>
            </a:extLst>
          </p:cNvPr>
          <p:cNvSpPr>
            <a:spLocks noGrp="1"/>
          </p:cNvSpPr>
          <p:nvPr>
            <p:ph type="body" sz="quarter" idx="14" hasCustomPrompt="1"/>
          </p:nvPr>
        </p:nvSpPr>
        <p:spPr>
          <a:xfrm>
            <a:off x="3848780" y="3836208"/>
            <a:ext cx="4816463" cy="811993"/>
          </a:xfrm>
        </p:spPr>
        <p:txBody>
          <a:bodyPr/>
          <a:lstStyle>
            <a:lvl1pPr marL="0" indent="0">
              <a:buNone/>
              <a:defRPr sz="1200" b="1" spc="300">
                <a:solidFill>
                  <a:schemeClr val="bg1"/>
                </a:solidFill>
              </a:defRPr>
            </a:lvl1pPr>
            <a:lvl2pPr marL="457200" indent="0">
              <a:buNone/>
              <a:defRPr/>
            </a:lvl2pPr>
          </a:lstStyle>
          <a:p>
            <a:pPr lvl="0"/>
            <a:r>
              <a:rPr lang="en-US" dirty="0"/>
              <a:t>EDIT MASTER TEXT STYLES</a:t>
            </a:r>
          </a:p>
        </p:txBody>
      </p:sp>
      <p:sp>
        <p:nvSpPr>
          <p:cNvPr id="10" name="Picture Placeholder 2">
            <a:extLst>
              <a:ext uri="{FF2B5EF4-FFF2-40B4-BE49-F238E27FC236}">
                <a16:creationId xmlns:a16="http://schemas.microsoft.com/office/drawing/2014/main" id="{6C42A66F-3750-584B-974F-3BFA56296A15}"/>
              </a:ext>
            </a:extLst>
          </p:cNvPr>
          <p:cNvSpPr>
            <a:spLocks noGrp="1"/>
          </p:cNvSpPr>
          <p:nvPr>
            <p:ph type="pic" sz="quarter" idx="10"/>
          </p:nvPr>
        </p:nvSpPr>
        <p:spPr>
          <a:xfrm>
            <a:off x="1100685" y="1828800"/>
            <a:ext cx="1771990" cy="2514963"/>
          </a:xfrm>
        </p:spPr>
        <p:txBody>
          <a:bodyPr/>
          <a:lstStyle/>
          <a:p>
            <a:endParaRPr lang="en-US" dirty="0"/>
          </a:p>
        </p:txBody>
      </p:sp>
      <p:sp>
        <p:nvSpPr>
          <p:cNvPr id="11" name="Text Placeholder 2">
            <a:extLst>
              <a:ext uri="{FF2B5EF4-FFF2-40B4-BE49-F238E27FC236}">
                <a16:creationId xmlns:a16="http://schemas.microsoft.com/office/drawing/2014/main" id="{2E4CB799-F724-C343-BCAD-7AAC264BD98A}"/>
              </a:ext>
            </a:extLst>
          </p:cNvPr>
          <p:cNvSpPr>
            <a:spLocks noGrp="1"/>
          </p:cNvSpPr>
          <p:nvPr>
            <p:ph type="body" sz="quarter" idx="19" hasCustomPrompt="1"/>
          </p:nvPr>
        </p:nvSpPr>
        <p:spPr>
          <a:xfrm>
            <a:off x="925361" y="4549344"/>
            <a:ext cx="2122639" cy="685801"/>
          </a:xfrm>
        </p:spPr>
        <p:txBody>
          <a:bodyPr lIns="0" rIns="0" anchor="ctr"/>
          <a:lstStyle>
            <a:lvl1pPr marL="0" indent="0" algn="ctr">
              <a:buNone/>
              <a:defRPr sz="1400" b="0" spc="0">
                <a:solidFill>
                  <a:schemeClr val="bg1"/>
                </a:solidFill>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329866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E200054-FAA5-EF43-ABB8-7847CFCF550E}"/>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34096E32-0169-554C-A16A-AE2D74EEFF0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8" name="Picture 7">
            <a:extLst>
              <a:ext uri="{FF2B5EF4-FFF2-40B4-BE49-F238E27FC236}">
                <a16:creationId xmlns:a16="http://schemas.microsoft.com/office/drawing/2014/main" id="{A62945C1-AC5E-9C4F-A75A-2131DE2034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pic>
        <p:nvPicPr>
          <p:cNvPr id="9" name="Picture 8">
            <a:extLst>
              <a:ext uri="{FF2B5EF4-FFF2-40B4-BE49-F238E27FC236}">
                <a16:creationId xmlns:a16="http://schemas.microsoft.com/office/drawing/2014/main" id="{FE74F1B2-953D-6D46-BF52-DF7E955332FC}"/>
              </a:ext>
            </a:extLst>
          </p:cNvPr>
          <p:cNvPicPr>
            <a:picLocks noChangeAspect="1"/>
          </p:cNvPicPr>
          <p:nvPr userDrawn="1"/>
        </p:nvPicPr>
        <p:blipFill>
          <a:blip r:embed="rId3"/>
          <a:stretch>
            <a:fillRect/>
          </a:stretch>
        </p:blipFill>
        <p:spPr>
          <a:xfrm>
            <a:off x="7531081" y="408802"/>
            <a:ext cx="1211866" cy="276998"/>
          </a:xfrm>
          <a:prstGeom prst="rect">
            <a:avLst/>
          </a:prstGeom>
        </p:spPr>
      </p:pic>
      <p:sp>
        <p:nvSpPr>
          <p:cNvPr id="14" name="Title 23">
            <a:extLst>
              <a:ext uri="{FF2B5EF4-FFF2-40B4-BE49-F238E27FC236}">
                <a16:creationId xmlns:a16="http://schemas.microsoft.com/office/drawing/2014/main" id="{FA944A18-C512-AD49-860E-5994BD14A0C4}"/>
              </a:ext>
            </a:extLst>
          </p:cNvPr>
          <p:cNvSpPr>
            <a:spLocks noGrp="1"/>
          </p:cNvSpPr>
          <p:nvPr>
            <p:ph type="title"/>
          </p:nvPr>
        </p:nvSpPr>
        <p:spPr>
          <a:xfrm>
            <a:off x="685800" y="2412192"/>
            <a:ext cx="5181600" cy="1957416"/>
          </a:xfrm>
        </p:spPr>
        <p:txBody>
          <a:bodyPr lIns="0" rIns="91440" anchor="b"/>
          <a:lstStyle>
            <a:lvl1pPr>
              <a:defRPr>
                <a:solidFill>
                  <a:schemeClr val="bg1"/>
                </a:solidFill>
              </a:defRPr>
            </a:lvl1pPr>
          </a:lstStyle>
          <a:p>
            <a:r>
              <a:rPr lang="en-US" dirty="0"/>
              <a:t>Click to edit Master title style</a:t>
            </a:r>
          </a:p>
        </p:txBody>
      </p:sp>
      <p:sp>
        <p:nvSpPr>
          <p:cNvPr id="18" name="Text Placeholder 2">
            <a:extLst>
              <a:ext uri="{FF2B5EF4-FFF2-40B4-BE49-F238E27FC236}">
                <a16:creationId xmlns:a16="http://schemas.microsoft.com/office/drawing/2014/main" id="{EF0E6C7F-BF8F-4244-B51D-5FA2D4CE7D5B}"/>
              </a:ext>
            </a:extLst>
          </p:cNvPr>
          <p:cNvSpPr>
            <a:spLocks noGrp="1"/>
          </p:cNvSpPr>
          <p:nvPr>
            <p:ph type="body" sz="quarter" idx="14" hasCustomPrompt="1"/>
          </p:nvPr>
        </p:nvSpPr>
        <p:spPr>
          <a:xfrm>
            <a:off x="685800" y="4445808"/>
            <a:ext cx="5181600" cy="533400"/>
          </a:xfrm>
        </p:spPr>
        <p:txBody>
          <a:bodyPr lIns="0" rIns="0"/>
          <a:lstStyle>
            <a:lvl1pPr marL="0" indent="0">
              <a:buNone/>
              <a:defRPr sz="1200" b="1" spc="300"/>
            </a:lvl1pPr>
            <a:lvl2pPr marL="457200" indent="0">
              <a:buNone/>
              <a:defRPr/>
            </a:lvl2pPr>
          </a:lstStyle>
          <a:p>
            <a:pPr lvl="0"/>
            <a:r>
              <a:rPr lang="en-US" dirty="0"/>
              <a:t>EDIT MASTER TEXT STYLES</a:t>
            </a:r>
          </a:p>
        </p:txBody>
      </p:sp>
      <p:sp>
        <p:nvSpPr>
          <p:cNvPr id="2" name="Date Placeholder 1">
            <a:extLst>
              <a:ext uri="{FF2B5EF4-FFF2-40B4-BE49-F238E27FC236}">
                <a16:creationId xmlns:a16="http://schemas.microsoft.com/office/drawing/2014/main" id="{D5B64654-2831-DD4F-883E-E53BCFF80999}"/>
              </a:ext>
            </a:extLst>
          </p:cNvPr>
          <p:cNvSpPr>
            <a:spLocks noGrp="1"/>
          </p:cNvSpPr>
          <p:nvPr>
            <p:ph type="dt" sz="half" idx="15"/>
          </p:nvPr>
        </p:nvSpPr>
        <p:spPr/>
        <p:txBody>
          <a:bodyPr/>
          <a:lstStyle/>
          <a:p>
            <a:endParaRPr lang="en-US" dirty="0"/>
          </a:p>
        </p:txBody>
      </p:sp>
      <p:sp>
        <p:nvSpPr>
          <p:cNvPr id="10" name="Picture Placeholder 4">
            <a:extLst>
              <a:ext uri="{FF2B5EF4-FFF2-40B4-BE49-F238E27FC236}">
                <a16:creationId xmlns:a16="http://schemas.microsoft.com/office/drawing/2014/main" id="{758E9E5C-F082-A64B-BD1A-39B76E4B6722}"/>
              </a:ext>
            </a:extLst>
          </p:cNvPr>
          <p:cNvSpPr>
            <a:spLocks noGrp="1"/>
          </p:cNvSpPr>
          <p:nvPr>
            <p:ph type="pic" sz="quarter" idx="18"/>
          </p:nvPr>
        </p:nvSpPr>
        <p:spPr>
          <a:xfrm>
            <a:off x="6077289" y="1981200"/>
            <a:ext cx="2209799" cy="2998008"/>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3449281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1"/>
            <a:ext cx="3962400" cy="3429000"/>
          </a:xfrm>
        </p:spPr>
        <p:txBody>
          <a:bodyPr/>
          <a:lstStyle>
            <a:lvl1pPr>
              <a:buClr>
                <a:schemeClr val="tx1"/>
              </a:buClr>
              <a:defRPr sz="2000">
                <a:solidFill>
                  <a:srgbClr val="405969"/>
                </a:solidFill>
              </a:defRPr>
            </a:lvl1pPr>
            <a:lvl2pPr>
              <a:buClr>
                <a:schemeClr val="tx1"/>
              </a:buClr>
              <a:defRPr sz="2000">
                <a:solidFill>
                  <a:srgbClr val="405969"/>
                </a:solidFill>
              </a:defRPr>
            </a:lvl2pPr>
            <a:lvl3pPr>
              <a:buClr>
                <a:schemeClr val="tx1"/>
              </a:buClr>
              <a:defRPr sz="1800">
                <a:solidFill>
                  <a:srgbClr val="405969"/>
                </a:solidFill>
              </a:defRPr>
            </a:lvl3pPr>
            <a:lvl4pPr>
              <a:buClr>
                <a:schemeClr val="tx1"/>
              </a:buClr>
              <a:defRPr sz="1800">
                <a:solidFill>
                  <a:srgbClr val="405969"/>
                </a:solidFill>
              </a:defRPr>
            </a:lvl4pPr>
            <a:lvl5pPr>
              <a:buClr>
                <a:schemeClr val="tx1"/>
              </a:buClr>
              <a:defRPr sz="1600">
                <a:solidFill>
                  <a:srgbClr val="4059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Content Placeholder 2">
            <a:extLst>
              <a:ext uri="{FF2B5EF4-FFF2-40B4-BE49-F238E27FC236}">
                <a16:creationId xmlns:a16="http://schemas.microsoft.com/office/drawing/2014/main" id="{AB08721D-C472-FB40-8582-1EED5EDCD750}"/>
              </a:ext>
            </a:extLst>
          </p:cNvPr>
          <p:cNvSpPr>
            <a:spLocks noGrp="1"/>
          </p:cNvSpPr>
          <p:nvPr>
            <p:ph idx="10"/>
          </p:nvPr>
        </p:nvSpPr>
        <p:spPr>
          <a:xfrm>
            <a:off x="4705350" y="2362201"/>
            <a:ext cx="3962400" cy="3429000"/>
          </a:xfrm>
        </p:spPr>
        <p:txBody>
          <a:bodyPr/>
          <a:lstStyle>
            <a:lvl1pPr>
              <a:buClr>
                <a:schemeClr val="tx1"/>
              </a:buClr>
              <a:defRPr sz="2000">
                <a:solidFill>
                  <a:srgbClr val="405969"/>
                </a:solidFill>
              </a:defRPr>
            </a:lvl1pPr>
            <a:lvl2pPr>
              <a:buClr>
                <a:schemeClr val="tx1"/>
              </a:buClr>
              <a:defRPr sz="2000">
                <a:solidFill>
                  <a:srgbClr val="405969"/>
                </a:solidFill>
              </a:defRPr>
            </a:lvl2pPr>
            <a:lvl3pPr>
              <a:buClr>
                <a:schemeClr val="tx1"/>
              </a:buClr>
              <a:defRPr sz="1800">
                <a:solidFill>
                  <a:srgbClr val="405969"/>
                </a:solidFill>
              </a:defRPr>
            </a:lvl3pPr>
            <a:lvl4pPr>
              <a:buClr>
                <a:schemeClr val="tx1"/>
              </a:buClr>
              <a:defRPr sz="1800">
                <a:solidFill>
                  <a:srgbClr val="405969"/>
                </a:solidFill>
              </a:defRPr>
            </a:lvl4pPr>
            <a:lvl5pPr>
              <a:buClr>
                <a:schemeClr val="tx1"/>
              </a:buClr>
              <a:defRPr sz="1600">
                <a:solidFill>
                  <a:srgbClr val="4059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C9C9DDEA-3CA2-CB46-A87E-E0B363EDD54C}"/>
              </a:ext>
            </a:extLst>
          </p:cNvPr>
          <p:cNvSpPr>
            <a:spLocks noGrp="1"/>
          </p:cNvSpPr>
          <p:nvPr>
            <p:ph type="body" sz="quarter" idx="11" hasCustomPrompt="1"/>
          </p:nvPr>
        </p:nvSpPr>
        <p:spPr>
          <a:xfrm>
            <a:off x="476250" y="1676400"/>
            <a:ext cx="3962400" cy="685800"/>
          </a:xfrm>
        </p:spPr>
        <p:txBody>
          <a:bodyPr/>
          <a:lstStyle>
            <a:lvl1pPr marL="0" indent="0">
              <a:buNone/>
              <a:defRPr sz="2400" b="1">
                <a:solidFill>
                  <a:srgbClr val="71BF9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11" name="Text Placeholder 9">
            <a:extLst>
              <a:ext uri="{FF2B5EF4-FFF2-40B4-BE49-F238E27FC236}">
                <a16:creationId xmlns:a16="http://schemas.microsoft.com/office/drawing/2014/main" id="{1B0134CB-7A93-1A42-924C-529F01A285AA}"/>
              </a:ext>
            </a:extLst>
          </p:cNvPr>
          <p:cNvSpPr>
            <a:spLocks noGrp="1"/>
          </p:cNvSpPr>
          <p:nvPr>
            <p:ph type="body" sz="quarter" idx="12" hasCustomPrompt="1"/>
          </p:nvPr>
        </p:nvSpPr>
        <p:spPr>
          <a:xfrm>
            <a:off x="4705350" y="1676400"/>
            <a:ext cx="3962400" cy="685800"/>
          </a:xfrm>
        </p:spPr>
        <p:txBody>
          <a:bodyPr/>
          <a:lstStyle>
            <a:lvl1pPr marL="0" indent="0">
              <a:buNone/>
              <a:defRPr sz="2400" b="1">
                <a:solidFill>
                  <a:srgbClr val="71BF9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12" name="Slide Number Placeholder 1">
            <a:extLst>
              <a:ext uri="{FF2B5EF4-FFF2-40B4-BE49-F238E27FC236}">
                <a16:creationId xmlns:a16="http://schemas.microsoft.com/office/drawing/2014/main" id="{4721F529-7979-6947-B71E-584F0126FE23}"/>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3" name="Title 1">
            <a:extLst>
              <a:ext uri="{FF2B5EF4-FFF2-40B4-BE49-F238E27FC236}">
                <a16:creationId xmlns:a16="http://schemas.microsoft.com/office/drawing/2014/main" id="{570B2FB6-48B4-1C45-91DA-556FDF37132D}"/>
              </a:ext>
            </a:extLst>
          </p:cNvPr>
          <p:cNvSpPr>
            <a:spLocks noGrp="1"/>
          </p:cNvSpPr>
          <p:nvPr>
            <p:ph type="title"/>
          </p:nvPr>
        </p:nvSpPr>
        <p:spPr>
          <a:xfrm>
            <a:off x="457200" y="457200"/>
            <a:ext cx="8229600" cy="990597"/>
          </a:xfrm>
        </p:spPr>
        <p:txBody>
          <a:bodyPr/>
          <a:lstStyle>
            <a:lvl1pPr algn="l">
              <a:defRPr>
                <a:solidFill>
                  <a:srgbClr val="405969"/>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2E38400C-50DC-B944-A8FF-1DD18B929346}"/>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9974473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405969"/>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405969"/>
              </a:solidFill>
              <a:effectLst/>
              <a:latin typeface="Arial" charset="0"/>
              <a:ea typeface="ＭＳ Ｐゴシック" pitchFamily="16" charset="-128"/>
            </a:endParaRPr>
          </a:p>
        </p:txBody>
      </p:sp>
      <p:sp>
        <p:nvSpPr>
          <p:cNvPr id="8" name="Content Placeholder 2">
            <a:extLst>
              <a:ext uri="{FF2B5EF4-FFF2-40B4-BE49-F238E27FC236}">
                <a16:creationId xmlns:a16="http://schemas.microsoft.com/office/drawing/2014/main" id="{0B32ED1E-AB14-3E42-AF9A-9BC20225EB2D}"/>
              </a:ext>
            </a:extLst>
          </p:cNvPr>
          <p:cNvSpPr>
            <a:spLocks noGrp="1"/>
          </p:cNvSpPr>
          <p:nvPr>
            <p:ph idx="1"/>
          </p:nvPr>
        </p:nvSpPr>
        <p:spPr>
          <a:xfrm>
            <a:off x="457200" y="1752600"/>
            <a:ext cx="3962400" cy="4038601"/>
          </a:xfrm>
        </p:spPr>
        <p:txBody>
          <a:bodyPr/>
          <a:lstStyle>
            <a:lvl1pPr marL="342900" indent="-342900">
              <a:buClr>
                <a:schemeClr val="tx1"/>
              </a:buClr>
              <a:buFont typeface="Arial" panose="020B0604020202020204" pitchFamily="34" charset="0"/>
              <a:buChar char="•"/>
              <a:defRPr sz="2000">
                <a:solidFill>
                  <a:srgbClr val="405969"/>
                </a:solidFill>
              </a:defRPr>
            </a:lvl1pPr>
            <a:lvl2pPr marL="800100" indent="-342900">
              <a:buClr>
                <a:schemeClr val="tx1"/>
              </a:buClr>
              <a:buFont typeface="Arial" panose="020B0604020202020204" pitchFamily="34" charset="0"/>
              <a:buChar char="•"/>
              <a:defRPr sz="2000">
                <a:solidFill>
                  <a:srgbClr val="405969"/>
                </a:solidFill>
              </a:defRPr>
            </a:lvl2pPr>
            <a:lvl3pPr marL="1200150" indent="-285750">
              <a:buClr>
                <a:schemeClr val="tx1"/>
              </a:buClr>
              <a:buFont typeface="Arial" panose="020B0604020202020204" pitchFamily="34" charset="0"/>
              <a:buChar char="•"/>
              <a:defRPr sz="1800">
                <a:solidFill>
                  <a:srgbClr val="405969"/>
                </a:solidFill>
              </a:defRPr>
            </a:lvl3pPr>
            <a:lvl4pPr marL="1657350" indent="-285750">
              <a:buClr>
                <a:schemeClr val="tx1"/>
              </a:buClr>
              <a:buFont typeface="Arial" panose="020B0604020202020204" pitchFamily="34" charset="0"/>
              <a:buChar char="•"/>
              <a:defRPr sz="1800">
                <a:solidFill>
                  <a:srgbClr val="405969"/>
                </a:solidFill>
              </a:defRPr>
            </a:lvl4pPr>
            <a:lvl5pPr marL="2114550" indent="-285750">
              <a:buClr>
                <a:schemeClr val="tx1"/>
              </a:buClr>
              <a:buFont typeface="Arial" panose="020B0604020202020204" pitchFamily="34" charset="0"/>
              <a:buChar char="•"/>
              <a:defRPr sz="1600">
                <a:solidFill>
                  <a:srgbClr val="4059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4E57C486-0EF6-B343-8AE2-4CD6B7E4F9B0}"/>
              </a:ext>
            </a:extLst>
          </p:cNvPr>
          <p:cNvSpPr>
            <a:spLocks noGrp="1"/>
          </p:cNvSpPr>
          <p:nvPr>
            <p:ph idx="10"/>
          </p:nvPr>
        </p:nvSpPr>
        <p:spPr>
          <a:xfrm>
            <a:off x="4705350" y="1752600"/>
            <a:ext cx="3962400" cy="4038601"/>
          </a:xfrm>
        </p:spPr>
        <p:txBody>
          <a:bodyPr/>
          <a:lstStyle>
            <a:lvl1pPr marL="342900" indent="-342900">
              <a:buClr>
                <a:schemeClr val="tx1"/>
              </a:buClr>
              <a:buFont typeface="Arial" panose="020B0604020202020204" pitchFamily="34" charset="0"/>
              <a:buChar char="•"/>
              <a:defRPr sz="2000">
                <a:solidFill>
                  <a:srgbClr val="405969"/>
                </a:solidFill>
              </a:defRPr>
            </a:lvl1pPr>
            <a:lvl2pPr marL="800100" indent="-342900">
              <a:buClr>
                <a:schemeClr val="tx1"/>
              </a:buClr>
              <a:buFont typeface="Arial" panose="020B0604020202020204" pitchFamily="34" charset="0"/>
              <a:buChar char="•"/>
              <a:defRPr sz="2000">
                <a:solidFill>
                  <a:srgbClr val="405969"/>
                </a:solidFill>
              </a:defRPr>
            </a:lvl2pPr>
            <a:lvl3pPr marL="1200150" indent="-285750">
              <a:buClr>
                <a:schemeClr val="tx1"/>
              </a:buClr>
              <a:buFont typeface="Arial" panose="020B0604020202020204" pitchFamily="34" charset="0"/>
              <a:buChar char="•"/>
              <a:defRPr sz="1800">
                <a:solidFill>
                  <a:srgbClr val="405969"/>
                </a:solidFill>
              </a:defRPr>
            </a:lvl3pPr>
            <a:lvl4pPr marL="1657350" indent="-285750">
              <a:buClr>
                <a:schemeClr val="tx1"/>
              </a:buClr>
              <a:buFont typeface="Arial" panose="020B0604020202020204" pitchFamily="34" charset="0"/>
              <a:buChar char="•"/>
              <a:defRPr sz="1800">
                <a:solidFill>
                  <a:srgbClr val="405969"/>
                </a:solidFill>
              </a:defRPr>
            </a:lvl4pPr>
            <a:lvl5pPr marL="2114550" indent="-285750">
              <a:buClr>
                <a:schemeClr val="tx1"/>
              </a:buClr>
              <a:buFont typeface="Arial" panose="020B0604020202020204" pitchFamily="34" charset="0"/>
              <a:buChar char="•"/>
              <a:defRPr sz="1600">
                <a:solidFill>
                  <a:srgbClr val="4059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
            <a:extLst>
              <a:ext uri="{FF2B5EF4-FFF2-40B4-BE49-F238E27FC236}">
                <a16:creationId xmlns:a16="http://schemas.microsoft.com/office/drawing/2014/main" id="{F6F2C8A1-6850-044A-92C4-E075A641BBCC}"/>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4" name="Title 1">
            <a:extLst>
              <a:ext uri="{FF2B5EF4-FFF2-40B4-BE49-F238E27FC236}">
                <a16:creationId xmlns:a16="http://schemas.microsoft.com/office/drawing/2014/main" id="{17BA708F-A894-6E4C-9855-5A824AF618D6}"/>
              </a:ext>
            </a:extLst>
          </p:cNvPr>
          <p:cNvSpPr>
            <a:spLocks noGrp="1"/>
          </p:cNvSpPr>
          <p:nvPr>
            <p:ph type="title"/>
          </p:nvPr>
        </p:nvSpPr>
        <p:spPr>
          <a:xfrm>
            <a:off x="457200" y="457200"/>
            <a:ext cx="8229600" cy="990597"/>
          </a:xfrm>
        </p:spPr>
        <p:txBody>
          <a:bodyPr/>
          <a:lstStyle>
            <a:lvl1pPr algn="l">
              <a:defRPr>
                <a:solidFill>
                  <a:srgbClr val="405969"/>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0850740B-0777-E34A-8945-9A160C15CEBA}"/>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9384917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8BC8E6B-CB4F-B641-B9F3-A86B5F26CB0D}"/>
              </a:ext>
            </a:extLst>
          </p:cNvPr>
          <p:cNvSpPr>
            <a:spLocks noGrp="1"/>
          </p:cNvSpPr>
          <p:nvPr>
            <p:ph type="title"/>
          </p:nvPr>
        </p:nvSpPr>
        <p:spPr>
          <a:xfrm>
            <a:off x="457200" y="457200"/>
            <a:ext cx="8229600" cy="990597"/>
          </a:xfrm>
        </p:spPr>
        <p:txBody>
          <a:bodyPr/>
          <a:lstStyle>
            <a:lvl1pPr algn="l">
              <a:defRPr>
                <a:solidFill>
                  <a:srgbClr val="405969"/>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FCD1B3DC-C6D5-A148-B13F-F70464AE13D1}"/>
              </a:ext>
            </a:extLst>
          </p:cNvPr>
          <p:cNvSpPr>
            <a:spLocks noGrp="1"/>
          </p:cNvSpPr>
          <p:nvPr>
            <p:ph type="pic" sz="quarter" idx="10"/>
          </p:nvPr>
        </p:nvSpPr>
        <p:spPr>
          <a:xfrm>
            <a:off x="609600" y="2116250"/>
            <a:ext cx="1514475" cy="2149475"/>
          </a:xfrm>
        </p:spPr>
        <p:txBody>
          <a:bodyPr/>
          <a:lstStyle/>
          <a:p>
            <a:endParaRPr lang="en-US" dirty="0"/>
          </a:p>
        </p:txBody>
      </p:sp>
      <p:sp>
        <p:nvSpPr>
          <p:cNvPr id="19" name="Picture Placeholder 2">
            <a:extLst>
              <a:ext uri="{FF2B5EF4-FFF2-40B4-BE49-F238E27FC236}">
                <a16:creationId xmlns:a16="http://schemas.microsoft.com/office/drawing/2014/main" id="{676DC382-C801-FB45-927D-DC663815E141}"/>
              </a:ext>
            </a:extLst>
          </p:cNvPr>
          <p:cNvSpPr>
            <a:spLocks noGrp="1"/>
          </p:cNvSpPr>
          <p:nvPr>
            <p:ph type="pic" sz="quarter" idx="14"/>
          </p:nvPr>
        </p:nvSpPr>
        <p:spPr>
          <a:xfrm>
            <a:off x="6864462" y="2127136"/>
            <a:ext cx="1514475" cy="2138589"/>
          </a:xfrm>
        </p:spPr>
        <p:txBody>
          <a:bodyPr/>
          <a:lstStyle/>
          <a:p>
            <a:endParaRPr lang="en-US" dirty="0"/>
          </a:p>
        </p:txBody>
      </p:sp>
      <p:sp>
        <p:nvSpPr>
          <p:cNvPr id="20" name="Picture Placeholder 2">
            <a:extLst>
              <a:ext uri="{FF2B5EF4-FFF2-40B4-BE49-F238E27FC236}">
                <a16:creationId xmlns:a16="http://schemas.microsoft.com/office/drawing/2014/main" id="{BAD87DC4-18C9-F143-98FA-DC6A8C76E998}"/>
              </a:ext>
            </a:extLst>
          </p:cNvPr>
          <p:cNvSpPr>
            <a:spLocks noGrp="1"/>
          </p:cNvSpPr>
          <p:nvPr>
            <p:ph type="pic" sz="quarter" idx="15"/>
          </p:nvPr>
        </p:nvSpPr>
        <p:spPr>
          <a:xfrm>
            <a:off x="4779508" y="2127137"/>
            <a:ext cx="1514475" cy="2149475"/>
          </a:xfrm>
        </p:spPr>
        <p:txBody>
          <a:bodyPr/>
          <a:lstStyle/>
          <a:p>
            <a:endParaRPr lang="en-US" dirty="0"/>
          </a:p>
        </p:txBody>
      </p:sp>
      <p:sp>
        <p:nvSpPr>
          <p:cNvPr id="21" name="Picture Placeholder 2">
            <a:extLst>
              <a:ext uri="{FF2B5EF4-FFF2-40B4-BE49-F238E27FC236}">
                <a16:creationId xmlns:a16="http://schemas.microsoft.com/office/drawing/2014/main" id="{7F55202D-AA69-7B4C-8BB3-4FBD097644A7}"/>
              </a:ext>
            </a:extLst>
          </p:cNvPr>
          <p:cNvSpPr>
            <a:spLocks noGrp="1"/>
          </p:cNvSpPr>
          <p:nvPr>
            <p:ph type="pic" sz="quarter" idx="16"/>
          </p:nvPr>
        </p:nvSpPr>
        <p:spPr>
          <a:xfrm>
            <a:off x="2694554" y="2127137"/>
            <a:ext cx="1514475" cy="2149475"/>
          </a:xfrm>
        </p:spPr>
        <p:txBody>
          <a:bodyPr/>
          <a:lstStyle/>
          <a:p>
            <a:endParaRPr lang="en-US" dirty="0"/>
          </a:p>
        </p:txBody>
      </p:sp>
      <p:sp>
        <p:nvSpPr>
          <p:cNvPr id="24" name="Text Placeholder 2">
            <a:extLst>
              <a:ext uri="{FF2B5EF4-FFF2-40B4-BE49-F238E27FC236}">
                <a16:creationId xmlns:a16="http://schemas.microsoft.com/office/drawing/2014/main" id="{6894304B-480F-AB45-BE2A-09D5D39D9507}"/>
              </a:ext>
            </a:extLst>
          </p:cNvPr>
          <p:cNvSpPr>
            <a:spLocks noGrp="1"/>
          </p:cNvSpPr>
          <p:nvPr>
            <p:ph type="body" sz="quarter" idx="19" hasCustomPrompt="1"/>
          </p:nvPr>
        </p:nvSpPr>
        <p:spPr>
          <a:xfrm>
            <a:off x="428284" y="4369607"/>
            <a:ext cx="1877106" cy="685801"/>
          </a:xfrm>
        </p:spPr>
        <p:txBody>
          <a:bodyPr lIns="0" rIns="0" anchor="ctr"/>
          <a:lstStyle>
            <a:lvl1pPr marL="0" indent="0" algn="ctr">
              <a:buNone/>
              <a:defRPr sz="1400" b="0" spc="0">
                <a:solidFill>
                  <a:srgbClr val="405969"/>
                </a:solidFill>
              </a:defRPr>
            </a:lvl1pPr>
            <a:lvl2pPr marL="457200" indent="0">
              <a:buNone/>
              <a:defRPr/>
            </a:lvl2pPr>
          </a:lstStyle>
          <a:p>
            <a:pPr lvl="0"/>
            <a:r>
              <a:rPr lang="en-US" dirty="0"/>
              <a:t>Edit master text styles</a:t>
            </a:r>
          </a:p>
        </p:txBody>
      </p:sp>
      <p:sp>
        <p:nvSpPr>
          <p:cNvPr id="25" name="Text Placeholder 2">
            <a:extLst>
              <a:ext uri="{FF2B5EF4-FFF2-40B4-BE49-F238E27FC236}">
                <a16:creationId xmlns:a16="http://schemas.microsoft.com/office/drawing/2014/main" id="{FAE193FD-1DD8-3846-A578-FD4D9B7471BD}"/>
              </a:ext>
            </a:extLst>
          </p:cNvPr>
          <p:cNvSpPr>
            <a:spLocks noGrp="1"/>
          </p:cNvSpPr>
          <p:nvPr>
            <p:ph type="body" sz="quarter" idx="20" hasCustomPrompt="1"/>
          </p:nvPr>
        </p:nvSpPr>
        <p:spPr>
          <a:xfrm>
            <a:off x="2513238" y="4369607"/>
            <a:ext cx="1877106" cy="685801"/>
          </a:xfrm>
        </p:spPr>
        <p:txBody>
          <a:bodyPr lIns="0" rIns="0" anchor="ctr"/>
          <a:lstStyle>
            <a:lvl1pPr marL="0" indent="0" algn="ctr">
              <a:buNone/>
              <a:defRPr sz="1400" b="0" spc="0">
                <a:solidFill>
                  <a:srgbClr val="405969"/>
                </a:solidFill>
              </a:defRPr>
            </a:lvl1pPr>
            <a:lvl2pPr marL="457200" indent="0">
              <a:buNone/>
              <a:defRPr/>
            </a:lvl2pPr>
          </a:lstStyle>
          <a:p>
            <a:pPr lvl="0"/>
            <a:r>
              <a:rPr lang="en-US" dirty="0"/>
              <a:t>Edit master text styles</a:t>
            </a:r>
          </a:p>
        </p:txBody>
      </p:sp>
      <p:sp>
        <p:nvSpPr>
          <p:cNvPr id="26" name="Text Placeholder 2">
            <a:extLst>
              <a:ext uri="{FF2B5EF4-FFF2-40B4-BE49-F238E27FC236}">
                <a16:creationId xmlns:a16="http://schemas.microsoft.com/office/drawing/2014/main" id="{BFB8B145-FF00-DA43-B8C3-74E799FC2147}"/>
              </a:ext>
            </a:extLst>
          </p:cNvPr>
          <p:cNvSpPr>
            <a:spLocks noGrp="1"/>
          </p:cNvSpPr>
          <p:nvPr>
            <p:ph type="body" sz="quarter" idx="21" hasCustomPrompt="1"/>
          </p:nvPr>
        </p:nvSpPr>
        <p:spPr>
          <a:xfrm>
            <a:off x="4598192" y="4369607"/>
            <a:ext cx="1877106" cy="685801"/>
          </a:xfrm>
        </p:spPr>
        <p:txBody>
          <a:bodyPr lIns="0" rIns="0" anchor="ctr"/>
          <a:lstStyle>
            <a:lvl1pPr marL="0" indent="0" algn="ctr">
              <a:buNone/>
              <a:defRPr sz="1400" b="0" spc="0">
                <a:solidFill>
                  <a:srgbClr val="405969"/>
                </a:solidFill>
              </a:defRPr>
            </a:lvl1pPr>
            <a:lvl2pPr marL="457200" indent="0">
              <a:buNone/>
              <a:defRPr/>
            </a:lvl2pPr>
          </a:lstStyle>
          <a:p>
            <a:pPr lvl="0"/>
            <a:r>
              <a:rPr lang="en-US" dirty="0"/>
              <a:t>Edit master text styles</a:t>
            </a:r>
          </a:p>
        </p:txBody>
      </p:sp>
      <p:sp>
        <p:nvSpPr>
          <p:cNvPr id="27" name="Text Placeholder 2">
            <a:extLst>
              <a:ext uri="{FF2B5EF4-FFF2-40B4-BE49-F238E27FC236}">
                <a16:creationId xmlns:a16="http://schemas.microsoft.com/office/drawing/2014/main" id="{5AEBBA74-4A47-1D4E-BADC-E13574814C2F}"/>
              </a:ext>
            </a:extLst>
          </p:cNvPr>
          <p:cNvSpPr>
            <a:spLocks noGrp="1"/>
          </p:cNvSpPr>
          <p:nvPr>
            <p:ph type="body" sz="quarter" idx="22" hasCustomPrompt="1"/>
          </p:nvPr>
        </p:nvSpPr>
        <p:spPr>
          <a:xfrm>
            <a:off x="6683146" y="4369607"/>
            <a:ext cx="1877106" cy="685801"/>
          </a:xfrm>
        </p:spPr>
        <p:txBody>
          <a:bodyPr lIns="0" rIns="0" anchor="ctr"/>
          <a:lstStyle>
            <a:lvl1pPr marL="0" indent="0" algn="ctr">
              <a:buNone/>
              <a:defRPr sz="1400" b="0" spc="0">
                <a:solidFill>
                  <a:srgbClr val="405969"/>
                </a:solidFill>
              </a:defRPr>
            </a:lvl1pPr>
            <a:lvl2pPr marL="457200" indent="0">
              <a:buNone/>
              <a:defRPr/>
            </a:lvl2pPr>
          </a:lstStyle>
          <a:p>
            <a:pPr lvl="0"/>
            <a:r>
              <a:rPr lang="en-US" dirty="0"/>
              <a:t>Edit master text styles</a:t>
            </a:r>
          </a:p>
        </p:txBody>
      </p:sp>
      <p:sp>
        <p:nvSpPr>
          <p:cNvPr id="14" name="Rectangle 13">
            <a:extLst>
              <a:ext uri="{FF2B5EF4-FFF2-40B4-BE49-F238E27FC236}">
                <a16:creationId xmlns:a16="http://schemas.microsoft.com/office/drawing/2014/main" id="{40489995-8766-7248-A120-0258778D70DB}"/>
              </a:ext>
            </a:extLst>
          </p:cNvPr>
          <p:cNvSpPr/>
          <p:nvPr userDrawn="1"/>
        </p:nvSpPr>
        <p:spPr bwMode="auto">
          <a:xfrm>
            <a:off x="0" y="6180137"/>
            <a:ext cx="9144000" cy="685800"/>
          </a:xfrm>
          <a:prstGeom prst="rect">
            <a:avLst/>
          </a:prstGeom>
          <a:solidFill>
            <a:srgbClr val="4059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5" name="Triangle 14">
            <a:extLst>
              <a:ext uri="{FF2B5EF4-FFF2-40B4-BE49-F238E27FC236}">
                <a16:creationId xmlns:a16="http://schemas.microsoft.com/office/drawing/2014/main" id="{4A303C0F-C390-B54F-AF41-69D050391754}"/>
              </a:ext>
            </a:extLst>
          </p:cNvPr>
          <p:cNvSpPr/>
          <p:nvPr userDrawn="1"/>
        </p:nvSpPr>
        <p:spPr bwMode="auto">
          <a:xfrm>
            <a:off x="4229100" y="6073775"/>
            <a:ext cx="685800" cy="310850"/>
          </a:xfrm>
          <a:prstGeom prst="triangle">
            <a:avLst/>
          </a:prstGeom>
          <a:solidFill>
            <a:srgbClr val="4059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6" name="Slide Number Placeholder 1">
            <a:extLst>
              <a:ext uri="{FF2B5EF4-FFF2-40B4-BE49-F238E27FC236}">
                <a16:creationId xmlns:a16="http://schemas.microsoft.com/office/drawing/2014/main" id="{20D8E075-796A-CD4F-B5C0-4A500A54673B}"/>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cxnSp>
        <p:nvCxnSpPr>
          <p:cNvPr id="17" name="Straight Connector 16">
            <a:extLst>
              <a:ext uri="{FF2B5EF4-FFF2-40B4-BE49-F238E27FC236}">
                <a16:creationId xmlns:a16="http://schemas.microsoft.com/office/drawing/2014/main" id="{69A70338-D23C-5C4D-BA1C-9FF2EFA3F146}"/>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9707939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8BC8E6B-CB4F-B641-B9F3-A86B5F26CB0D}"/>
              </a:ext>
            </a:extLst>
          </p:cNvPr>
          <p:cNvSpPr>
            <a:spLocks noGrp="1"/>
          </p:cNvSpPr>
          <p:nvPr>
            <p:ph type="title"/>
          </p:nvPr>
        </p:nvSpPr>
        <p:spPr>
          <a:xfrm>
            <a:off x="457200" y="457200"/>
            <a:ext cx="8229600" cy="990597"/>
          </a:xfrm>
        </p:spPr>
        <p:txBody>
          <a:bodyPr/>
          <a:lstStyle>
            <a:lvl1pPr algn="l">
              <a:defRPr>
                <a:solidFill>
                  <a:srgbClr val="405969"/>
                </a:solidFill>
              </a:defRPr>
            </a:lvl1pPr>
          </a:lstStyle>
          <a:p>
            <a:r>
              <a:rPr lang="en-US" dirty="0"/>
              <a:t>Click to edit Master title style</a:t>
            </a:r>
          </a:p>
        </p:txBody>
      </p:sp>
      <p:sp>
        <p:nvSpPr>
          <p:cNvPr id="19" name="Picture Placeholder 2">
            <a:extLst>
              <a:ext uri="{FF2B5EF4-FFF2-40B4-BE49-F238E27FC236}">
                <a16:creationId xmlns:a16="http://schemas.microsoft.com/office/drawing/2014/main" id="{676DC382-C801-FB45-927D-DC663815E141}"/>
              </a:ext>
            </a:extLst>
          </p:cNvPr>
          <p:cNvSpPr>
            <a:spLocks noGrp="1"/>
          </p:cNvSpPr>
          <p:nvPr>
            <p:ph type="pic" sz="quarter" idx="14"/>
          </p:nvPr>
        </p:nvSpPr>
        <p:spPr>
          <a:xfrm>
            <a:off x="6253163" y="2155370"/>
            <a:ext cx="1514475" cy="2138589"/>
          </a:xfrm>
        </p:spPr>
        <p:txBody>
          <a:bodyPr/>
          <a:lstStyle/>
          <a:p>
            <a:endParaRPr lang="en-US" dirty="0"/>
          </a:p>
        </p:txBody>
      </p:sp>
      <p:sp>
        <p:nvSpPr>
          <p:cNvPr id="20" name="Picture Placeholder 2">
            <a:extLst>
              <a:ext uri="{FF2B5EF4-FFF2-40B4-BE49-F238E27FC236}">
                <a16:creationId xmlns:a16="http://schemas.microsoft.com/office/drawing/2014/main" id="{BAD87DC4-18C9-F143-98FA-DC6A8C76E998}"/>
              </a:ext>
            </a:extLst>
          </p:cNvPr>
          <p:cNvSpPr>
            <a:spLocks noGrp="1"/>
          </p:cNvSpPr>
          <p:nvPr>
            <p:ph type="pic" sz="quarter" idx="15"/>
          </p:nvPr>
        </p:nvSpPr>
        <p:spPr>
          <a:xfrm>
            <a:off x="3814762" y="2133600"/>
            <a:ext cx="1514475" cy="2149475"/>
          </a:xfrm>
        </p:spPr>
        <p:txBody>
          <a:bodyPr/>
          <a:lstStyle/>
          <a:p>
            <a:endParaRPr lang="en-US" dirty="0"/>
          </a:p>
        </p:txBody>
      </p:sp>
      <p:sp>
        <p:nvSpPr>
          <p:cNvPr id="21" name="Picture Placeholder 2">
            <a:extLst>
              <a:ext uri="{FF2B5EF4-FFF2-40B4-BE49-F238E27FC236}">
                <a16:creationId xmlns:a16="http://schemas.microsoft.com/office/drawing/2014/main" id="{7F55202D-AA69-7B4C-8BB3-4FBD097644A7}"/>
              </a:ext>
            </a:extLst>
          </p:cNvPr>
          <p:cNvSpPr>
            <a:spLocks noGrp="1"/>
          </p:cNvSpPr>
          <p:nvPr>
            <p:ph type="pic" sz="quarter" idx="16"/>
          </p:nvPr>
        </p:nvSpPr>
        <p:spPr>
          <a:xfrm>
            <a:off x="1376362" y="2144484"/>
            <a:ext cx="1514475" cy="2149475"/>
          </a:xfrm>
        </p:spPr>
        <p:txBody>
          <a:bodyPr/>
          <a:lstStyle/>
          <a:p>
            <a:endParaRPr lang="en-US" dirty="0"/>
          </a:p>
        </p:txBody>
      </p:sp>
      <p:sp>
        <p:nvSpPr>
          <p:cNvPr id="12" name="Text Placeholder 2">
            <a:extLst>
              <a:ext uri="{FF2B5EF4-FFF2-40B4-BE49-F238E27FC236}">
                <a16:creationId xmlns:a16="http://schemas.microsoft.com/office/drawing/2014/main" id="{0507B5D5-77E6-CE47-A362-0DC9F02FCA33}"/>
              </a:ext>
            </a:extLst>
          </p:cNvPr>
          <p:cNvSpPr>
            <a:spLocks noGrp="1"/>
          </p:cNvSpPr>
          <p:nvPr>
            <p:ph type="body" sz="quarter" idx="17" hasCustomPrompt="1"/>
          </p:nvPr>
        </p:nvSpPr>
        <p:spPr>
          <a:xfrm>
            <a:off x="5943600" y="4386957"/>
            <a:ext cx="2133600" cy="581922"/>
          </a:xfrm>
        </p:spPr>
        <p:txBody>
          <a:bodyPr lIns="0" rIns="0" anchor="ctr"/>
          <a:lstStyle>
            <a:lvl1pPr marL="0" indent="0" algn="ctr">
              <a:buNone/>
              <a:defRPr sz="1400" b="0" spc="0">
                <a:solidFill>
                  <a:srgbClr val="405969"/>
                </a:solidFill>
              </a:defRPr>
            </a:lvl1pPr>
            <a:lvl2pPr marL="457200" indent="0">
              <a:buNone/>
              <a:defRPr/>
            </a:lvl2pPr>
          </a:lstStyle>
          <a:p>
            <a:pPr lvl="0"/>
            <a:r>
              <a:rPr lang="en-US" dirty="0"/>
              <a:t>Edit master text styles</a:t>
            </a:r>
          </a:p>
        </p:txBody>
      </p:sp>
      <p:sp>
        <p:nvSpPr>
          <p:cNvPr id="13" name="Text Placeholder 2">
            <a:extLst>
              <a:ext uri="{FF2B5EF4-FFF2-40B4-BE49-F238E27FC236}">
                <a16:creationId xmlns:a16="http://schemas.microsoft.com/office/drawing/2014/main" id="{BD72B320-76BA-CF4A-A87E-2E292CF7C218}"/>
              </a:ext>
            </a:extLst>
          </p:cNvPr>
          <p:cNvSpPr>
            <a:spLocks noGrp="1"/>
          </p:cNvSpPr>
          <p:nvPr>
            <p:ph type="body" sz="quarter" idx="18" hasCustomPrompt="1"/>
          </p:nvPr>
        </p:nvSpPr>
        <p:spPr>
          <a:xfrm>
            <a:off x="3505199" y="4386957"/>
            <a:ext cx="2133600" cy="581922"/>
          </a:xfrm>
        </p:spPr>
        <p:txBody>
          <a:bodyPr lIns="0" rIns="0" anchor="ctr"/>
          <a:lstStyle>
            <a:lvl1pPr marL="0" indent="0" algn="ctr">
              <a:buNone/>
              <a:defRPr sz="1400" b="0" spc="0">
                <a:solidFill>
                  <a:srgbClr val="405969"/>
                </a:solidFill>
              </a:defRPr>
            </a:lvl1pPr>
            <a:lvl2pPr marL="457200" indent="0">
              <a:buNone/>
              <a:defRPr/>
            </a:lvl2pPr>
          </a:lstStyle>
          <a:p>
            <a:pPr lvl="0"/>
            <a:r>
              <a:rPr lang="en-US" dirty="0"/>
              <a:t>Edit master text styles</a:t>
            </a:r>
          </a:p>
        </p:txBody>
      </p:sp>
      <p:sp>
        <p:nvSpPr>
          <p:cNvPr id="14" name="Text Placeholder 2">
            <a:extLst>
              <a:ext uri="{FF2B5EF4-FFF2-40B4-BE49-F238E27FC236}">
                <a16:creationId xmlns:a16="http://schemas.microsoft.com/office/drawing/2014/main" id="{2AF1F9ED-1BC8-8B48-A962-67EB22E02DD2}"/>
              </a:ext>
            </a:extLst>
          </p:cNvPr>
          <p:cNvSpPr>
            <a:spLocks noGrp="1"/>
          </p:cNvSpPr>
          <p:nvPr>
            <p:ph type="body" sz="quarter" idx="19" hasCustomPrompt="1"/>
          </p:nvPr>
        </p:nvSpPr>
        <p:spPr>
          <a:xfrm>
            <a:off x="1066800" y="4386956"/>
            <a:ext cx="2133600" cy="581922"/>
          </a:xfrm>
        </p:spPr>
        <p:txBody>
          <a:bodyPr lIns="0" rIns="0" anchor="ctr"/>
          <a:lstStyle>
            <a:lvl1pPr marL="0" indent="0" algn="ctr">
              <a:buNone/>
              <a:defRPr sz="1400" b="0" spc="0">
                <a:solidFill>
                  <a:srgbClr val="405969"/>
                </a:solidFill>
              </a:defRPr>
            </a:lvl1pPr>
            <a:lvl2pPr marL="457200" indent="0">
              <a:buNone/>
              <a:defRPr/>
            </a:lvl2pPr>
          </a:lstStyle>
          <a:p>
            <a:pPr lvl="0"/>
            <a:r>
              <a:rPr lang="en-US" dirty="0"/>
              <a:t>Edit master text styles</a:t>
            </a:r>
          </a:p>
        </p:txBody>
      </p:sp>
      <p:sp>
        <p:nvSpPr>
          <p:cNvPr id="15" name="Rectangle 14">
            <a:extLst>
              <a:ext uri="{FF2B5EF4-FFF2-40B4-BE49-F238E27FC236}">
                <a16:creationId xmlns:a16="http://schemas.microsoft.com/office/drawing/2014/main" id="{CFDEA98F-2880-7748-BD47-7083A141F211}"/>
              </a:ext>
            </a:extLst>
          </p:cNvPr>
          <p:cNvSpPr/>
          <p:nvPr userDrawn="1"/>
        </p:nvSpPr>
        <p:spPr bwMode="auto">
          <a:xfrm>
            <a:off x="0" y="6180137"/>
            <a:ext cx="9144000" cy="685800"/>
          </a:xfrm>
          <a:prstGeom prst="rect">
            <a:avLst/>
          </a:prstGeom>
          <a:solidFill>
            <a:srgbClr val="4059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6" name="Triangle 15">
            <a:extLst>
              <a:ext uri="{FF2B5EF4-FFF2-40B4-BE49-F238E27FC236}">
                <a16:creationId xmlns:a16="http://schemas.microsoft.com/office/drawing/2014/main" id="{54A8CC9F-DCAB-9747-AA07-110ED5DCD101}"/>
              </a:ext>
            </a:extLst>
          </p:cNvPr>
          <p:cNvSpPr/>
          <p:nvPr userDrawn="1"/>
        </p:nvSpPr>
        <p:spPr bwMode="auto">
          <a:xfrm>
            <a:off x="4229100" y="6073775"/>
            <a:ext cx="685800" cy="310850"/>
          </a:xfrm>
          <a:prstGeom prst="triangle">
            <a:avLst/>
          </a:prstGeom>
          <a:solidFill>
            <a:srgbClr val="4059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7" name="Slide Number Placeholder 1">
            <a:extLst>
              <a:ext uri="{FF2B5EF4-FFF2-40B4-BE49-F238E27FC236}">
                <a16:creationId xmlns:a16="http://schemas.microsoft.com/office/drawing/2014/main" id="{3E0ADFAC-D3F3-5548-911E-C8DB8CE08F53}"/>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cxnSp>
        <p:nvCxnSpPr>
          <p:cNvPr id="18" name="Straight Connector 17">
            <a:extLst>
              <a:ext uri="{FF2B5EF4-FFF2-40B4-BE49-F238E27FC236}">
                <a16:creationId xmlns:a16="http://schemas.microsoft.com/office/drawing/2014/main" id="{1CF02CC2-C10B-EC44-90D8-68E66EA8EDC2}"/>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1221727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rgbClr val="4059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rgbClr val="4059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0" name="Slide Number Placeholder 1">
            <a:extLst>
              <a:ext uri="{FF2B5EF4-FFF2-40B4-BE49-F238E27FC236}">
                <a16:creationId xmlns:a16="http://schemas.microsoft.com/office/drawing/2014/main" id="{A44CFA39-6D0D-3A4C-B128-D07A723913AA}"/>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1" name="Title 1">
            <a:extLst>
              <a:ext uri="{FF2B5EF4-FFF2-40B4-BE49-F238E27FC236}">
                <a16:creationId xmlns:a16="http://schemas.microsoft.com/office/drawing/2014/main" id="{9B53DFB1-42BB-DC4A-9522-ABA8A7112D1E}"/>
              </a:ext>
            </a:extLst>
          </p:cNvPr>
          <p:cNvSpPr>
            <a:spLocks noGrp="1"/>
          </p:cNvSpPr>
          <p:nvPr>
            <p:ph type="title"/>
          </p:nvPr>
        </p:nvSpPr>
        <p:spPr>
          <a:xfrm>
            <a:off x="457200" y="457200"/>
            <a:ext cx="8229600" cy="990597"/>
          </a:xfrm>
        </p:spPr>
        <p:txBody>
          <a:bodyPr/>
          <a:lstStyle>
            <a:lvl1pPr algn="l">
              <a:defRPr>
                <a:solidFill>
                  <a:schemeClr val="tx1"/>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90BDFA8C-5CAB-3347-84AC-DFF4619C467A}"/>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3608114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rgbClr val="4059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rgbClr val="4059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Content Placeholder 2">
            <a:extLst>
              <a:ext uri="{FF2B5EF4-FFF2-40B4-BE49-F238E27FC236}">
                <a16:creationId xmlns:a16="http://schemas.microsoft.com/office/drawing/2014/main" id="{0B32ED1E-AB14-3E42-AF9A-9BC20225EB2D}"/>
              </a:ext>
            </a:extLst>
          </p:cNvPr>
          <p:cNvSpPr>
            <a:spLocks noGrp="1"/>
          </p:cNvSpPr>
          <p:nvPr>
            <p:ph idx="1"/>
          </p:nvPr>
        </p:nvSpPr>
        <p:spPr>
          <a:xfrm>
            <a:off x="457200" y="1752602"/>
            <a:ext cx="8229600" cy="4038587"/>
          </a:xfrm>
        </p:spPr>
        <p:txBody>
          <a:bodyPr/>
          <a:lstStyle>
            <a:lvl1pPr>
              <a:buClr>
                <a:schemeClr val="tx1"/>
              </a:buClr>
              <a:defRPr sz="2000">
                <a:solidFill>
                  <a:schemeClr val="tx1"/>
                </a:solidFill>
              </a:defRPr>
            </a:lvl1pPr>
            <a:lvl2pPr>
              <a:buClr>
                <a:schemeClr val="tx1"/>
              </a:buClr>
              <a:defRPr sz="2000">
                <a:solidFill>
                  <a:schemeClr val="tx1"/>
                </a:solidFill>
              </a:defRPr>
            </a:lvl2pPr>
            <a:lvl3pPr>
              <a:buClr>
                <a:schemeClr val="tx1"/>
              </a:buClr>
              <a:defRPr sz="1800">
                <a:solidFill>
                  <a:schemeClr val="tx1"/>
                </a:solidFill>
              </a:defRPr>
            </a:lvl3pPr>
            <a:lvl4pPr>
              <a:buClr>
                <a:schemeClr val="tx1"/>
              </a:buClr>
              <a:defRPr sz="1800">
                <a:solidFill>
                  <a:schemeClr val="tx1"/>
                </a:solidFill>
              </a:defRPr>
            </a:lvl4pPr>
            <a:lvl5pPr>
              <a:buClr>
                <a:schemeClr val="tx1"/>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E2286B4A-6215-BF4C-9A80-D53ED1E442B2}"/>
              </a:ext>
            </a:extLst>
          </p:cNvPr>
          <p:cNvSpPr>
            <a:spLocks noGrp="1"/>
          </p:cNvSpPr>
          <p:nvPr>
            <p:ph type="title"/>
          </p:nvPr>
        </p:nvSpPr>
        <p:spPr>
          <a:xfrm>
            <a:off x="457200" y="457200"/>
            <a:ext cx="8229600" cy="990597"/>
          </a:xfrm>
        </p:spPr>
        <p:txBody>
          <a:bodyPr/>
          <a:lstStyle>
            <a:lvl1pPr algn="l">
              <a:defRPr>
                <a:solidFill>
                  <a:schemeClr val="tx1"/>
                </a:solidFill>
              </a:defRPr>
            </a:lvl1pPr>
          </a:lstStyle>
          <a:p>
            <a:r>
              <a:rPr lang="en-US" dirty="0"/>
              <a:t>Click to edit Master title style</a:t>
            </a:r>
          </a:p>
        </p:txBody>
      </p:sp>
      <p:sp>
        <p:nvSpPr>
          <p:cNvPr id="11" name="Slide Number Placeholder 1">
            <a:extLst>
              <a:ext uri="{FF2B5EF4-FFF2-40B4-BE49-F238E27FC236}">
                <a16:creationId xmlns:a16="http://schemas.microsoft.com/office/drawing/2014/main" id="{DB7B6D12-C4DA-CF4B-8314-BB3F7896DC93}"/>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cxnSp>
        <p:nvCxnSpPr>
          <p:cNvPr id="10" name="Straight Connector 9">
            <a:extLst>
              <a:ext uri="{FF2B5EF4-FFF2-40B4-BE49-F238E27FC236}">
                <a16:creationId xmlns:a16="http://schemas.microsoft.com/office/drawing/2014/main" id="{C0658C01-3B61-A841-9042-AA9FD542532F}"/>
              </a:ext>
            </a:extLst>
          </p:cNvPr>
          <p:cNvCxnSpPr/>
          <p:nvPr userDrawn="1"/>
        </p:nvCxnSpPr>
        <p:spPr bwMode="auto">
          <a:xfrm>
            <a:off x="457200" y="1447800"/>
            <a:ext cx="82296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9315833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1"/>
            <a:ext cx="3657600" cy="3733800"/>
          </a:xfrm>
        </p:spPr>
        <p:txBody>
          <a:bodyPr/>
          <a:lstStyle>
            <a:lvl1pPr marL="342900" indent="-342900">
              <a:buClr>
                <a:schemeClr val="tx1"/>
              </a:buClr>
              <a:buFont typeface="Arial" panose="020B0604020202020204" pitchFamily="34" charset="0"/>
              <a:buChar char="•"/>
              <a:defRPr sz="2000">
                <a:solidFill>
                  <a:schemeClr val="tx1"/>
                </a:solidFill>
              </a:defRPr>
            </a:lvl1pPr>
            <a:lvl2pPr marL="742950" indent="-285750">
              <a:buClr>
                <a:schemeClr val="tx1"/>
              </a:buClr>
              <a:buFont typeface="Arial" panose="020B0604020202020204" pitchFamily="34" charset="0"/>
              <a:buChar char="•"/>
              <a:defRPr sz="2000">
                <a:solidFill>
                  <a:schemeClr val="tx1"/>
                </a:solidFill>
              </a:defRPr>
            </a:lvl2pPr>
            <a:lvl3pPr marL="1143000" indent="-228600">
              <a:buClr>
                <a:schemeClr val="tx1"/>
              </a:buClr>
              <a:buFont typeface="Arial" panose="020B0604020202020204" pitchFamily="34" charset="0"/>
              <a:buChar char="•"/>
              <a:defRPr sz="1800">
                <a:solidFill>
                  <a:schemeClr val="tx1"/>
                </a:solidFill>
              </a:defRPr>
            </a:lvl3pPr>
            <a:lvl4pPr marL="1600200" indent="-228600">
              <a:buClr>
                <a:schemeClr val="tx1"/>
              </a:buClr>
              <a:buFont typeface="Arial" panose="020B0604020202020204" pitchFamily="34" charset="0"/>
              <a:buChar char="•"/>
              <a:defRPr sz="1800">
                <a:solidFill>
                  <a:schemeClr val="tx1"/>
                </a:solidFill>
              </a:defRPr>
            </a:lvl4pPr>
            <a:lvl5pPr marL="2057400" indent="-228600">
              <a:buClr>
                <a:schemeClr val="tx1"/>
              </a:buClr>
              <a:buFont typeface="Arial" panose="020B0604020202020204" pitchFamily="34" charset="0"/>
              <a:buChar cha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rgbClr val="4059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rgbClr val="4059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0" name="Picture Placeholder 9">
            <a:extLst>
              <a:ext uri="{FF2B5EF4-FFF2-40B4-BE49-F238E27FC236}">
                <a16:creationId xmlns:a16="http://schemas.microsoft.com/office/drawing/2014/main" id="{4AB5CB78-2778-8142-840E-C212723DCFBB}"/>
              </a:ext>
            </a:extLst>
          </p:cNvPr>
          <p:cNvSpPr>
            <a:spLocks noGrp="1"/>
          </p:cNvSpPr>
          <p:nvPr>
            <p:ph type="pic" sz="quarter" idx="10"/>
          </p:nvPr>
        </p:nvSpPr>
        <p:spPr>
          <a:xfrm>
            <a:off x="4572000" y="0"/>
            <a:ext cx="4572000" cy="6180130"/>
          </a:xfrm>
        </p:spPr>
        <p:txBody>
          <a:bodyPr/>
          <a:lstStyle>
            <a:lvl1pPr marL="0" indent="0">
              <a:buNone/>
              <a:defRPr/>
            </a:lvl1pPr>
          </a:lstStyle>
          <a:p>
            <a:endParaRPr lang="en-US"/>
          </a:p>
        </p:txBody>
      </p:sp>
      <p:sp>
        <p:nvSpPr>
          <p:cNvPr id="16" name="Title 1">
            <a:extLst>
              <a:ext uri="{FF2B5EF4-FFF2-40B4-BE49-F238E27FC236}">
                <a16:creationId xmlns:a16="http://schemas.microsoft.com/office/drawing/2014/main" id="{E14FFE84-6F00-ED4A-BBCD-892EBFE27CC9}"/>
              </a:ext>
            </a:extLst>
          </p:cNvPr>
          <p:cNvSpPr>
            <a:spLocks noGrp="1"/>
          </p:cNvSpPr>
          <p:nvPr>
            <p:ph type="title"/>
          </p:nvPr>
        </p:nvSpPr>
        <p:spPr>
          <a:xfrm>
            <a:off x="457200" y="457200"/>
            <a:ext cx="3657600" cy="1143000"/>
          </a:xfrm>
        </p:spPr>
        <p:txBody>
          <a:bodyPr/>
          <a:lstStyle>
            <a:lvl1pPr algn="ctr">
              <a:defRPr>
                <a:solidFill>
                  <a:schemeClr val="tx1"/>
                </a:solidFill>
              </a:defRPr>
            </a:lvl1pPr>
          </a:lstStyle>
          <a:p>
            <a:r>
              <a:rPr lang="en-US" dirty="0"/>
              <a:t>Click to edit Master title style</a:t>
            </a:r>
          </a:p>
        </p:txBody>
      </p:sp>
      <p:sp>
        <p:nvSpPr>
          <p:cNvPr id="12" name="Slide Number Placeholder 1">
            <a:extLst>
              <a:ext uri="{FF2B5EF4-FFF2-40B4-BE49-F238E27FC236}">
                <a16:creationId xmlns:a16="http://schemas.microsoft.com/office/drawing/2014/main" id="{9248724A-C35B-C74D-8ED8-536B73462005}"/>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cxnSp>
        <p:nvCxnSpPr>
          <p:cNvPr id="8" name="Straight Connector 7">
            <a:extLst>
              <a:ext uri="{FF2B5EF4-FFF2-40B4-BE49-F238E27FC236}">
                <a16:creationId xmlns:a16="http://schemas.microsoft.com/office/drawing/2014/main" id="{C396654E-1A9F-794B-BA10-3A1959C339E2}"/>
              </a:ext>
            </a:extLst>
          </p:cNvPr>
          <p:cNvCxnSpPr>
            <a:cxnSpLocks/>
          </p:cNvCxnSpPr>
          <p:nvPr userDrawn="1"/>
        </p:nvCxnSpPr>
        <p:spPr bwMode="auto">
          <a:xfrm>
            <a:off x="457200" y="1600200"/>
            <a:ext cx="3657600" cy="0"/>
          </a:xfrm>
          <a:prstGeom prst="line">
            <a:avLst/>
          </a:prstGeom>
          <a:solidFill>
            <a:schemeClr val="accent1"/>
          </a:solidFill>
          <a:ln w="19050" cap="flat" cmpd="sng" algn="ctr">
            <a:solidFill>
              <a:srgbClr val="B0A59B"/>
            </a:solidFill>
            <a:prstDash val="solid"/>
            <a:round/>
            <a:headEnd type="none" w="med" len="med"/>
            <a:tailEnd type="none" w="med" len="med"/>
          </a:ln>
          <a:effectLst/>
        </p:spPr>
      </p:cxnSp>
    </p:spTree>
    <p:extLst>
      <p:ext uri="{BB962C8B-B14F-4D97-AF65-F5344CB8AC3E}">
        <p14:creationId xmlns:p14="http://schemas.microsoft.com/office/powerpoint/2010/main" val="40826316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A8FF2E-1404-C54A-B1F2-42658A9A0E2C}"/>
              </a:ext>
            </a:extLst>
          </p:cNvPr>
          <p:cNvSpPr/>
          <p:nvPr userDrawn="1"/>
        </p:nvSpPr>
        <p:spPr bwMode="auto">
          <a:xfrm>
            <a:off x="0" y="6180137"/>
            <a:ext cx="9144000" cy="685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5" name="Triangle 4">
            <a:extLst>
              <a:ext uri="{FF2B5EF4-FFF2-40B4-BE49-F238E27FC236}">
                <a16:creationId xmlns:a16="http://schemas.microsoft.com/office/drawing/2014/main" id="{C68426E2-9B1E-3A43-8A38-F515CB3270B1}"/>
              </a:ext>
            </a:extLst>
          </p:cNvPr>
          <p:cNvSpPr/>
          <p:nvPr userDrawn="1"/>
        </p:nvSpPr>
        <p:spPr bwMode="auto">
          <a:xfrm>
            <a:off x="4229100" y="6073775"/>
            <a:ext cx="685800" cy="310850"/>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6" name="Slide Number Placeholder 1">
            <a:extLst>
              <a:ext uri="{FF2B5EF4-FFF2-40B4-BE49-F238E27FC236}">
                <a16:creationId xmlns:a16="http://schemas.microsoft.com/office/drawing/2014/main" id="{EA9B168C-0B36-DC4E-95BB-A02505D2DBFC}"/>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16750906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AB5CB78-2778-8142-840E-C212723DCFBB}"/>
              </a:ext>
            </a:extLst>
          </p:cNvPr>
          <p:cNvSpPr>
            <a:spLocks noGrp="1"/>
          </p:cNvSpPr>
          <p:nvPr>
            <p:ph type="pic" sz="quarter" idx="10"/>
          </p:nvPr>
        </p:nvSpPr>
        <p:spPr>
          <a:xfrm>
            <a:off x="0" y="-1"/>
            <a:ext cx="9144000" cy="6180137"/>
          </a:xfrm>
        </p:spPr>
        <p:txBody>
          <a:bodyPr/>
          <a:lstStyle>
            <a:lvl1pPr marL="0" indent="0">
              <a:buNone/>
              <a:defRPr/>
            </a:lvl1pPr>
          </a:lstStyle>
          <a:p>
            <a:endParaRPr lang="en-US"/>
          </a:p>
        </p:txBody>
      </p:sp>
      <p:sp>
        <p:nvSpPr>
          <p:cNvPr id="5" name="Rectangle 4">
            <a:extLst>
              <a:ext uri="{FF2B5EF4-FFF2-40B4-BE49-F238E27FC236}">
                <a16:creationId xmlns:a16="http://schemas.microsoft.com/office/drawing/2014/main" id="{0A0796FC-58B5-DE41-8537-DA8B89B9B00F}"/>
              </a:ext>
            </a:extLst>
          </p:cNvPr>
          <p:cNvSpPr/>
          <p:nvPr userDrawn="1"/>
        </p:nvSpPr>
        <p:spPr bwMode="auto">
          <a:xfrm>
            <a:off x="0" y="6180137"/>
            <a:ext cx="9144000" cy="685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Triangle 8">
            <a:extLst>
              <a:ext uri="{FF2B5EF4-FFF2-40B4-BE49-F238E27FC236}">
                <a16:creationId xmlns:a16="http://schemas.microsoft.com/office/drawing/2014/main" id="{3C3D0F9A-0DC9-AF48-9760-BFD8E1C782C0}"/>
              </a:ext>
            </a:extLst>
          </p:cNvPr>
          <p:cNvSpPr/>
          <p:nvPr userDrawn="1"/>
        </p:nvSpPr>
        <p:spPr bwMode="auto">
          <a:xfrm>
            <a:off x="4229100" y="6073775"/>
            <a:ext cx="685800" cy="310850"/>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3" name="Content Placeholder 2"/>
          <p:cNvSpPr>
            <a:spLocks noGrp="1"/>
          </p:cNvSpPr>
          <p:nvPr>
            <p:ph idx="1" hasCustomPrompt="1"/>
          </p:nvPr>
        </p:nvSpPr>
        <p:spPr>
          <a:xfrm>
            <a:off x="457200" y="5265737"/>
            <a:ext cx="6096000" cy="677863"/>
          </a:xfrm>
        </p:spPr>
        <p:txBody>
          <a:bodyPr/>
          <a:lstStyle>
            <a:lvl1pPr marL="0" indent="0">
              <a:buNone/>
              <a:defRPr sz="2000" b="1">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7" name="Slide Number Placeholder 1">
            <a:extLst>
              <a:ext uri="{FF2B5EF4-FFF2-40B4-BE49-F238E27FC236}">
                <a16:creationId xmlns:a16="http://schemas.microsoft.com/office/drawing/2014/main" id="{D38A072E-81E5-664B-9502-C8F9CA1D088E}"/>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14617108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EE85E-776D-8A4C-884B-42738F109CE1}"/>
              </a:ext>
            </a:extLst>
          </p:cNvPr>
          <p:cNvSpPr/>
          <p:nvPr userDrawn="1"/>
        </p:nvSpPr>
        <p:spPr bwMode="auto">
          <a:xfrm>
            <a:off x="0" y="6180137"/>
            <a:ext cx="9144000" cy="685800"/>
          </a:xfrm>
          <a:prstGeom prst="rect">
            <a:avLst/>
          </a:prstGeom>
          <a:solidFill>
            <a:srgbClr val="4059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6" name="Triangle 5">
            <a:extLst>
              <a:ext uri="{FF2B5EF4-FFF2-40B4-BE49-F238E27FC236}">
                <a16:creationId xmlns:a16="http://schemas.microsoft.com/office/drawing/2014/main" id="{208E97B2-B895-7C47-8242-7AD49F9D7535}"/>
              </a:ext>
            </a:extLst>
          </p:cNvPr>
          <p:cNvSpPr/>
          <p:nvPr userDrawn="1"/>
        </p:nvSpPr>
        <p:spPr bwMode="auto">
          <a:xfrm>
            <a:off x="4229100" y="6073775"/>
            <a:ext cx="685800" cy="310850"/>
          </a:xfrm>
          <a:prstGeom prst="triangle">
            <a:avLst/>
          </a:prstGeom>
          <a:solidFill>
            <a:srgbClr val="4059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Title 23">
            <a:extLst>
              <a:ext uri="{FF2B5EF4-FFF2-40B4-BE49-F238E27FC236}">
                <a16:creationId xmlns:a16="http://schemas.microsoft.com/office/drawing/2014/main" id="{B793E86A-9ECD-3749-9B49-FECC38162A9C}"/>
              </a:ext>
            </a:extLst>
          </p:cNvPr>
          <p:cNvSpPr>
            <a:spLocks noGrp="1"/>
          </p:cNvSpPr>
          <p:nvPr>
            <p:ph type="title"/>
          </p:nvPr>
        </p:nvSpPr>
        <p:spPr>
          <a:xfrm>
            <a:off x="359444" y="3048000"/>
            <a:ext cx="4651942" cy="2286000"/>
          </a:xfrm>
        </p:spPr>
        <p:txBody>
          <a:bodyPr anchor="t"/>
          <a:lstStyle>
            <a:lvl1pPr>
              <a:defRPr>
                <a:solidFill>
                  <a:schemeClr val="tx1"/>
                </a:solidFill>
              </a:defRPr>
            </a:lvl1pPr>
          </a:lstStyle>
          <a:p>
            <a:r>
              <a:rPr lang="en-US" dirty="0"/>
              <a:t>Click to edit Master title style</a:t>
            </a:r>
          </a:p>
        </p:txBody>
      </p:sp>
      <p:sp>
        <p:nvSpPr>
          <p:cNvPr id="7" name="Slide Number Placeholder 1">
            <a:extLst>
              <a:ext uri="{FF2B5EF4-FFF2-40B4-BE49-F238E27FC236}">
                <a16:creationId xmlns:a16="http://schemas.microsoft.com/office/drawing/2014/main" id="{90416BA4-70EC-6848-80C4-DD3929532516}"/>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17147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71BF9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E200054-FAA5-EF43-ABB8-7847CFCF550E}"/>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34096E32-0169-554C-A16A-AE2D74EEFF00}"/>
              </a:ext>
            </a:extLst>
          </p:cNvPr>
          <p:cNvSpPr/>
          <p:nvPr userDrawn="1"/>
        </p:nvSpPr>
        <p:spPr bwMode="auto">
          <a:xfrm>
            <a:off x="4229100" y="6073775"/>
            <a:ext cx="685800" cy="31085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10" name="Picture 9">
            <a:extLst>
              <a:ext uri="{FF2B5EF4-FFF2-40B4-BE49-F238E27FC236}">
                <a16:creationId xmlns:a16="http://schemas.microsoft.com/office/drawing/2014/main" id="{1F317E34-B58A-944F-93B3-6EB1A734F2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411" y="398821"/>
            <a:ext cx="3488924" cy="685800"/>
          </a:xfrm>
          <a:prstGeom prst="rect">
            <a:avLst/>
          </a:prstGeom>
        </p:spPr>
      </p:pic>
      <p:pic>
        <p:nvPicPr>
          <p:cNvPr id="11" name="Picture 10">
            <a:extLst>
              <a:ext uri="{FF2B5EF4-FFF2-40B4-BE49-F238E27FC236}">
                <a16:creationId xmlns:a16="http://schemas.microsoft.com/office/drawing/2014/main" id="{3022D292-E1D0-6B44-B301-D8D145956530}"/>
              </a:ext>
            </a:extLst>
          </p:cNvPr>
          <p:cNvPicPr>
            <a:picLocks noChangeAspect="1"/>
          </p:cNvPicPr>
          <p:nvPr userDrawn="1"/>
        </p:nvPicPr>
        <p:blipFill>
          <a:blip r:embed="rId3"/>
          <a:stretch>
            <a:fillRect/>
          </a:stretch>
        </p:blipFill>
        <p:spPr>
          <a:xfrm>
            <a:off x="7531082" y="419366"/>
            <a:ext cx="1211866" cy="269304"/>
          </a:xfrm>
          <a:prstGeom prst="rect">
            <a:avLst/>
          </a:prstGeom>
        </p:spPr>
      </p:pic>
      <p:sp>
        <p:nvSpPr>
          <p:cNvPr id="14" name="Title 23">
            <a:extLst>
              <a:ext uri="{FF2B5EF4-FFF2-40B4-BE49-F238E27FC236}">
                <a16:creationId xmlns:a16="http://schemas.microsoft.com/office/drawing/2014/main" id="{FC3C2F53-026D-CF44-B988-4450C8BA23F2}"/>
              </a:ext>
            </a:extLst>
          </p:cNvPr>
          <p:cNvSpPr>
            <a:spLocks noGrp="1"/>
          </p:cNvSpPr>
          <p:nvPr>
            <p:ph type="title"/>
          </p:nvPr>
        </p:nvSpPr>
        <p:spPr>
          <a:xfrm>
            <a:off x="685800" y="2412192"/>
            <a:ext cx="5181600" cy="1957416"/>
          </a:xfrm>
        </p:spPr>
        <p:txBody>
          <a:bodyPr lIns="0" rIns="91440" anchor="b"/>
          <a:lstStyle>
            <a:lvl1pPr>
              <a:defRPr>
                <a:solidFill>
                  <a:schemeClr val="bg1"/>
                </a:solidFill>
              </a:defRPr>
            </a:lvl1pPr>
          </a:lstStyle>
          <a:p>
            <a:r>
              <a:rPr lang="en-US" dirty="0"/>
              <a:t>Click to edit Master title style</a:t>
            </a:r>
          </a:p>
        </p:txBody>
      </p:sp>
      <p:sp>
        <p:nvSpPr>
          <p:cNvPr id="18" name="Text Placeholder 2">
            <a:extLst>
              <a:ext uri="{FF2B5EF4-FFF2-40B4-BE49-F238E27FC236}">
                <a16:creationId xmlns:a16="http://schemas.microsoft.com/office/drawing/2014/main" id="{58C5551B-8A23-2E49-A539-F7E986E56DE0}"/>
              </a:ext>
            </a:extLst>
          </p:cNvPr>
          <p:cNvSpPr>
            <a:spLocks noGrp="1"/>
          </p:cNvSpPr>
          <p:nvPr>
            <p:ph type="body" sz="quarter" idx="14" hasCustomPrompt="1"/>
          </p:nvPr>
        </p:nvSpPr>
        <p:spPr>
          <a:xfrm>
            <a:off x="685800" y="4445808"/>
            <a:ext cx="5181600" cy="533400"/>
          </a:xfrm>
        </p:spPr>
        <p:txBody>
          <a:bodyPr lIns="0" rIns="0"/>
          <a:lstStyle>
            <a:lvl1pPr marL="0" indent="0">
              <a:buNone/>
              <a:defRPr sz="1200" b="1" spc="300"/>
            </a:lvl1pPr>
            <a:lvl2pPr marL="457200" indent="0">
              <a:buNone/>
              <a:defRPr/>
            </a:lvl2pPr>
          </a:lstStyle>
          <a:p>
            <a:pPr lvl="0"/>
            <a:r>
              <a:rPr lang="en-US" dirty="0"/>
              <a:t>EDIT MASTER TEXT STYLES</a:t>
            </a:r>
          </a:p>
        </p:txBody>
      </p:sp>
      <p:sp>
        <p:nvSpPr>
          <p:cNvPr id="2" name="Date Placeholder 1">
            <a:extLst>
              <a:ext uri="{FF2B5EF4-FFF2-40B4-BE49-F238E27FC236}">
                <a16:creationId xmlns:a16="http://schemas.microsoft.com/office/drawing/2014/main" id="{EBEE0DA4-805B-8A49-86AD-147AE308E0E4}"/>
              </a:ext>
            </a:extLst>
          </p:cNvPr>
          <p:cNvSpPr>
            <a:spLocks noGrp="1"/>
          </p:cNvSpPr>
          <p:nvPr>
            <p:ph type="dt" sz="half" idx="15"/>
          </p:nvPr>
        </p:nvSpPr>
        <p:spPr/>
        <p:txBody>
          <a:bodyPr/>
          <a:lstStyle/>
          <a:p>
            <a:endParaRPr lang="en-US" dirty="0"/>
          </a:p>
        </p:txBody>
      </p:sp>
      <p:sp>
        <p:nvSpPr>
          <p:cNvPr id="9" name="Picture Placeholder 4">
            <a:extLst>
              <a:ext uri="{FF2B5EF4-FFF2-40B4-BE49-F238E27FC236}">
                <a16:creationId xmlns:a16="http://schemas.microsoft.com/office/drawing/2014/main" id="{A71195C0-3085-7B4F-B8AE-326A246EE1D5}"/>
              </a:ext>
            </a:extLst>
          </p:cNvPr>
          <p:cNvSpPr>
            <a:spLocks noGrp="1"/>
          </p:cNvSpPr>
          <p:nvPr>
            <p:ph type="pic" sz="quarter" idx="18"/>
          </p:nvPr>
        </p:nvSpPr>
        <p:spPr>
          <a:xfrm>
            <a:off x="6077289" y="1981200"/>
            <a:ext cx="2209799" cy="2998008"/>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7038494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A3B3B2-67C5-D948-8AE1-E46B2BFE8AD9}"/>
              </a:ext>
            </a:extLst>
          </p:cNvPr>
          <p:cNvSpPr/>
          <p:nvPr userDrawn="1"/>
        </p:nvSpPr>
        <p:spPr bwMode="auto">
          <a:xfrm flipH="1">
            <a:off x="4561222" y="0"/>
            <a:ext cx="4582778" cy="6865937"/>
          </a:xfrm>
          <a:prstGeom prst="rect">
            <a:avLst/>
          </a:prstGeom>
          <a:solidFill>
            <a:srgbClr val="B0A5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6" charset="-128"/>
              </a:rPr>
              <a:t> </a:t>
            </a:r>
          </a:p>
        </p:txBody>
      </p:sp>
      <p:sp>
        <p:nvSpPr>
          <p:cNvPr id="18" name="Rectangle 17">
            <a:extLst>
              <a:ext uri="{FF2B5EF4-FFF2-40B4-BE49-F238E27FC236}">
                <a16:creationId xmlns:a16="http://schemas.microsoft.com/office/drawing/2014/main" id="{EA130F2E-8B25-714F-906F-F67D377D0BB7}"/>
              </a:ext>
            </a:extLst>
          </p:cNvPr>
          <p:cNvSpPr/>
          <p:nvPr userDrawn="1"/>
        </p:nvSpPr>
        <p:spPr bwMode="auto">
          <a:xfrm>
            <a:off x="0" y="6180137"/>
            <a:ext cx="9144000" cy="685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739EB880-A505-DE49-9D95-50BB8D457CAD}"/>
              </a:ext>
            </a:extLst>
          </p:cNvPr>
          <p:cNvSpPr/>
          <p:nvPr userDrawn="1"/>
        </p:nvSpPr>
        <p:spPr bwMode="auto">
          <a:xfrm>
            <a:off x="4229100" y="6073775"/>
            <a:ext cx="685800" cy="310850"/>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Slide Number Placeholder 1">
            <a:extLst>
              <a:ext uri="{FF2B5EF4-FFF2-40B4-BE49-F238E27FC236}">
                <a16:creationId xmlns:a16="http://schemas.microsoft.com/office/drawing/2014/main" id="{BC45D391-BAEB-C64A-B9DB-66827BDD3190}"/>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9" name="Content Placeholder 2">
            <a:extLst>
              <a:ext uri="{FF2B5EF4-FFF2-40B4-BE49-F238E27FC236}">
                <a16:creationId xmlns:a16="http://schemas.microsoft.com/office/drawing/2014/main" id="{54477BD6-1702-B342-8CB6-2B1E8C1DEE15}"/>
              </a:ext>
            </a:extLst>
          </p:cNvPr>
          <p:cNvSpPr>
            <a:spLocks noGrp="1"/>
          </p:cNvSpPr>
          <p:nvPr>
            <p:ph idx="1"/>
          </p:nvPr>
        </p:nvSpPr>
        <p:spPr>
          <a:xfrm>
            <a:off x="476250" y="1066800"/>
            <a:ext cx="3619500" cy="4648200"/>
          </a:xfrm>
        </p:spPr>
        <p:txBody>
          <a:bodyPr/>
          <a:lstStyle>
            <a:lvl1pPr>
              <a:lnSpc>
                <a:spcPct val="110000"/>
              </a:lnSpc>
              <a:buClr>
                <a:schemeClr val="bg1"/>
              </a:buClr>
              <a:defRPr sz="2000">
                <a:solidFill>
                  <a:srgbClr val="405969"/>
                </a:solidFill>
              </a:defRPr>
            </a:lvl1pPr>
            <a:lvl2pPr>
              <a:lnSpc>
                <a:spcPct val="110000"/>
              </a:lnSpc>
              <a:buClr>
                <a:schemeClr val="bg1"/>
              </a:buClr>
              <a:defRPr sz="2000">
                <a:solidFill>
                  <a:srgbClr val="405969"/>
                </a:solidFill>
              </a:defRPr>
            </a:lvl2pPr>
            <a:lvl3pPr>
              <a:lnSpc>
                <a:spcPct val="110000"/>
              </a:lnSpc>
              <a:buClr>
                <a:schemeClr val="bg1"/>
              </a:buClr>
              <a:defRPr sz="1800">
                <a:solidFill>
                  <a:srgbClr val="405969"/>
                </a:solidFill>
              </a:defRPr>
            </a:lvl3pPr>
            <a:lvl4pPr>
              <a:lnSpc>
                <a:spcPct val="110000"/>
              </a:lnSpc>
              <a:buClr>
                <a:schemeClr val="bg1"/>
              </a:buClr>
              <a:defRPr sz="1800">
                <a:solidFill>
                  <a:srgbClr val="405969"/>
                </a:solidFill>
              </a:defRPr>
            </a:lvl4pPr>
            <a:lvl5pPr>
              <a:lnSpc>
                <a:spcPct val="110000"/>
              </a:lnSpc>
              <a:buClr>
                <a:schemeClr val="bg1"/>
              </a:buClr>
              <a:defRPr sz="1600">
                <a:solidFill>
                  <a:srgbClr val="4059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37EFD29D-1E1F-2E41-8BAB-D218FBE79EBE}"/>
              </a:ext>
            </a:extLst>
          </p:cNvPr>
          <p:cNvSpPr>
            <a:spLocks noGrp="1"/>
          </p:cNvSpPr>
          <p:nvPr>
            <p:ph idx="10"/>
          </p:nvPr>
        </p:nvSpPr>
        <p:spPr>
          <a:xfrm>
            <a:off x="5029201" y="1066800"/>
            <a:ext cx="3638550" cy="4648200"/>
          </a:xfrm>
        </p:spPr>
        <p:txBody>
          <a:bodyPr/>
          <a:lstStyle>
            <a:lvl1pPr>
              <a:lnSpc>
                <a:spcPct val="110000"/>
              </a:lnSpc>
              <a:buClr>
                <a:schemeClr val="bg1"/>
              </a:buClr>
              <a:defRPr sz="2000">
                <a:solidFill>
                  <a:schemeClr val="bg1"/>
                </a:solidFill>
              </a:defRPr>
            </a:lvl1pPr>
            <a:lvl2pPr>
              <a:lnSpc>
                <a:spcPct val="110000"/>
              </a:lnSpc>
              <a:buClr>
                <a:schemeClr val="bg1"/>
              </a:buClr>
              <a:defRPr sz="2000">
                <a:solidFill>
                  <a:schemeClr val="bg1"/>
                </a:solidFill>
              </a:defRPr>
            </a:lvl2pPr>
            <a:lvl3pPr>
              <a:lnSpc>
                <a:spcPct val="110000"/>
              </a:lnSpc>
              <a:buClr>
                <a:schemeClr val="bg1"/>
              </a:buClr>
              <a:defRPr sz="1800">
                <a:solidFill>
                  <a:schemeClr val="bg1"/>
                </a:solidFill>
              </a:defRPr>
            </a:lvl3pPr>
            <a:lvl4pPr>
              <a:lnSpc>
                <a:spcPct val="110000"/>
              </a:lnSpc>
              <a:buClr>
                <a:schemeClr val="bg1"/>
              </a:buClr>
              <a:defRPr sz="1800">
                <a:solidFill>
                  <a:schemeClr val="bg1"/>
                </a:solidFill>
              </a:defRPr>
            </a:lvl4pPr>
            <a:lvl5pPr>
              <a:lnSpc>
                <a:spcPct val="110000"/>
              </a:lnSpc>
              <a:buClr>
                <a:schemeClr val="bg1"/>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77736763-8F83-4C48-AAE4-5CA826DDBB5A}"/>
              </a:ext>
            </a:extLst>
          </p:cNvPr>
          <p:cNvSpPr>
            <a:spLocks noGrp="1"/>
          </p:cNvSpPr>
          <p:nvPr>
            <p:ph type="body" sz="quarter" idx="11" hasCustomPrompt="1"/>
          </p:nvPr>
        </p:nvSpPr>
        <p:spPr>
          <a:xfrm>
            <a:off x="476250" y="533400"/>
            <a:ext cx="3619500" cy="533400"/>
          </a:xfrm>
        </p:spPr>
        <p:txBody>
          <a:bodyPr/>
          <a:lstStyle>
            <a:lvl1pPr marL="0" indent="0">
              <a:buNone/>
              <a:defRPr sz="2400" b="1">
                <a:solidFill>
                  <a:srgbClr val="405969"/>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16" name="Text Placeholder 9">
            <a:extLst>
              <a:ext uri="{FF2B5EF4-FFF2-40B4-BE49-F238E27FC236}">
                <a16:creationId xmlns:a16="http://schemas.microsoft.com/office/drawing/2014/main" id="{72F69F32-E91D-7D47-99D7-9E32A58CAF80}"/>
              </a:ext>
            </a:extLst>
          </p:cNvPr>
          <p:cNvSpPr>
            <a:spLocks noGrp="1"/>
          </p:cNvSpPr>
          <p:nvPr>
            <p:ph type="body" sz="quarter" idx="12" hasCustomPrompt="1"/>
          </p:nvPr>
        </p:nvSpPr>
        <p:spPr>
          <a:xfrm>
            <a:off x="5029200" y="533400"/>
            <a:ext cx="3638550" cy="533400"/>
          </a:xfrm>
        </p:spPr>
        <p:txBody>
          <a:bodyPr/>
          <a:lstStyle>
            <a:lvl1pPr marL="0" indent="0">
              <a:buNone/>
              <a:defRPr sz="24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969120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064D58-8ECF-3A4D-A8A0-D0FB5C56AEE2}"/>
              </a:ext>
            </a:extLst>
          </p:cNvPr>
          <p:cNvSpPr/>
          <p:nvPr userDrawn="1"/>
        </p:nvSpPr>
        <p:spPr bwMode="auto">
          <a:xfrm>
            <a:off x="0" y="6180137"/>
            <a:ext cx="9144000" cy="685800"/>
          </a:xfrm>
          <a:prstGeom prst="rect">
            <a:avLst/>
          </a:prstGeom>
          <a:solidFill>
            <a:srgbClr val="4059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3" name="Triangle 12">
            <a:extLst>
              <a:ext uri="{FF2B5EF4-FFF2-40B4-BE49-F238E27FC236}">
                <a16:creationId xmlns:a16="http://schemas.microsoft.com/office/drawing/2014/main" id="{892AFE05-51B3-3141-8439-A154A4B3947A}"/>
              </a:ext>
            </a:extLst>
          </p:cNvPr>
          <p:cNvSpPr/>
          <p:nvPr userDrawn="1"/>
        </p:nvSpPr>
        <p:spPr bwMode="auto">
          <a:xfrm>
            <a:off x="4229100" y="6073775"/>
            <a:ext cx="685800" cy="310850"/>
          </a:xfrm>
          <a:prstGeom prst="triangle">
            <a:avLst/>
          </a:prstGeom>
          <a:solidFill>
            <a:srgbClr val="4059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9" name="Picture 8">
            <a:extLst>
              <a:ext uri="{FF2B5EF4-FFF2-40B4-BE49-F238E27FC236}">
                <a16:creationId xmlns:a16="http://schemas.microsoft.com/office/drawing/2014/main" id="{8C9ADBF0-111E-F34A-AC9A-F64382B251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411" y="401501"/>
            <a:ext cx="3488924" cy="680440"/>
          </a:xfrm>
          <a:prstGeom prst="rect">
            <a:avLst/>
          </a:prstGeom>
        </p:spPr>
      </p:pic>
      <p:pic>
        <p:nvPicPr>
          <p:cNvPr id="10" name="Picture 9">
            <a:extLst>
              <a:ext uri="{FF2B5EF4-FFF2-40B4-BE49-F238E27FC236}">
                <a16:creationId xmlns:a16="http://schemas.microsoft.com/office/drawing/2014/main" id="{7CE00FF6-5EBA-0E43-9F47-3C2449245736}"/>
              </a:ext>
            </a:extLst>
          </p:cNvPr>
          <p:cNvPicPr>
            <a:picLocks noChangeAspect="1"/>
          </p:cNvPicPr>
          <p:nvPr userDrawn="1"/>
        </p:nvPicPr>
        <p:blipFill>
          <a:blip r:embed="rId3"/>
          <a:stretch>
            <a:fillRect/>
          </a:stretch>
        </p:blipFill>
        <p:spPr>
          <a:xfrm>
            <a:off x="7531082" y="419366"/>
            <a:ext cx="1211866" cy="269304"/>
          </a:xfrm>
          <a:prstGeom prst="rect">
            <a:avLst/>
          </a:prstGeom>
        </p:spPr>
      </p:pic>
      <p:sp>
        <p:nvSpPr>
          <p:cNvPr id="14" name="Slide Number Placeholder 1">
            <a:extLst>
              <a:ext uri="{FF2B5EF4-FFF2-40B4-BE49-F238E27FC236}">
                <a16:creationId xmlns:a16="http://schemas.microsoft.com/office/drawing/2014/main" id="{DDD0EFDF-E2B6-E44A-8286-7C296F7A26C8}"/>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5" name="Title 23">
            <a:extLst>
              <a:ext uri="{FF2B5EF4-FFF2-40B4-BE49-F238E27FC236}">
                <a16:creationId xmlns:a16="http://schemas.microsoft.com/office/drawing/2014/main" id="{B98C9381-2347-A448-BE43-121C176C8A66}"/>
              </a:ext>
            </a:extLst>
          </p:cNvPr>
          <p:cNvSpPr>
            <a:spLocks noGrp="1"/>
          </p:cNvSpPr>
          <p:nvPr>
            <p:ph type="title"/>
          </p:nvPr>
        </p:nvSpPr>
        <p:spPr>
          <a:xfrm>
            <a:off x="1932322" y="1981200"/>
            <a:ext cx="5279356" cy="1550208"/>
          </a:xfrm>
          <a:prstGeom prst="rect">
            <a:avLst/>
          </a:prstGeom>
        </p:spPr>
        <p:txBody>
          <a:bodyPr anchor="b"/>
          <a:lstStyle>
            <a:lvl1pPr algn="ctr">
              <a:defRPr>
                <a:solidFill>
                  <a:srgbClr val="405969"/>
                </a:solidFill>
              </a:defRPr>
            </a:lvl1pPr>
          </a:lstStyle>
          <a:p>
            <a:r>
              <a:rPr lang="en-US" dirty="0"/>
              <a:t>Click to edit Master title style</a:t>
            </a:r>
          </a:p>
        </p:txBody>
      </p:sp>
      <p:sp>
        <p:nvSpPr>
          <p:cNvPr id="16" name="Text Placeholder 2">
            <a:extLst>
              <a:ext uri="{FF2B5EF4-FFF2-40B4-BE49-F238E27FC236}">
                <a16:creationId xmlns:a16="http://schemas.microsoft.com/office/drawing/2014/main" id="{18508903-76A0-3845-A136-ADD9C757CCD4}"/>
              </a:ext>
            </a:extLst>
          </p:cNvPr>
          <p:cNvSpPr>
            <a:spLocks noGrp="1"/>
          </p:cNvSpPr>
          <p:nvPr>
            <p:ph type="body" sz="quarter" idx="14" hasCustomPrompt="1"/>
          </p:nvPr>
        </p:nvSpPr>
        <p:spPr>
          <a:xfrm>
            <a:off x="1932322" y="3676232"/>
            <a:ext cx="5279356" cy="533400"/>
          </a:xfrm>
        </p:spPr>
        <p:txBody>
          <a:bodyPr/>
          <a:lstStyle>
            <a:lvl1pPr marL="0" indent="0" algn="ctr">
              <a:buNone/>
              <a:defRPr sz="1200" b="1" spc="300"/>
            </a:lvl1pPr>
            <a:lvl2pPr marL="457200" indent="0">
              <a:buNone/>
              <a:defRPr/>
            </a:lvl2pPr>
          </a:lstStyle>
          <a:p>
            <a:pPr lvl="0"/>
            <a:r>
              <a:rPr lang="en-US" dirty="0"/>
              <a:t>EDIT MASTER TEXT STYLES</a:t>
            </a:r>
          </a:p>
        </p:txBody>
      </p:sp>
      <p:cxnSp>
        <p:nvCxnSpPr>
          <p:cNvPr id="17" name="Straight Connector 16">
            <a:extLst>
              <a:ext uri="{FF2B5EF4-FFF2-40B4-BE49-F238E27FC236}">
                <a16:creationId xmlns:a16="http://schemas.microsoft.com/office/drawing/2014/main" id="{E0BCE194-063A-324C-B102-1D02AB5CC742}"/>
              </a:ext>
            </a:extLst>
          </p:cNvPr>
          <p:cNvCxnSpPr>
            <a:cxnSpLocks/>
          </p:cNvCxnSpPr>
          <p:nvPr userDrawn="1"/>
        </p:nvCxnSpPr>
        <p:spPr bwMode="auto">
          <a:xfrm>
            <a:off x="1932322" y="3531408"/>
            <a:ext cx="5279356"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19" name="Text Placeholder 2">
            <a:extLst>
              <a:ext uri="{FF2B5EF4-FFF2-40B4-BE49-F238E27FC236}">
                <a16:creationId xmlns:a16="http://schemas.microsoft.com/office/drawing/2014/main" id="{BC6BF0DD-CC0A-A941-AB84-69309ACEC346}"/>
              </a:ext>
            </a:extLst>
          </p:cNvPr>
          <p:cNvSpPr>
            <a:spLocks noGrp="1"/>
          </p:cNvSpPr>
          <p:nvPr>
            <p:ph type="body" sz="quarter" idx="15" hasCustomPrompt="1"/>
          </p:nvPr>
        </p:nvSpPr>
        <p:spPr>
          <a:xfrm>
            <a:off x="1910806" y="4592623"/>
            <a:ext cx="5279356" cy="1046177"/>
          </a:xfrm>
        </p:spPr>
        <p:txBody>
          <a:bodyPr anchor="ctr"/>
          <a:lstStyle>
            <a:lvl1pPr marL="0" indent="0" algn="ctr">
              <a:buNone/>
              <a:defRPr sz="1200" b="0" i="0" spc="0">
                <a:solidFill>
                  <a:srgbClr val="405969"/>
                </a:solidFill>
              </a:defRPr>
            </a:lvl1pPr>
            <a:lvl2pPr marL="457200" indent="0">
              <a:buNone/>
              <a:defRPr/>
            </a:lvl2pPr>
          </a:lstStyle>
          <a:p>
            <a:pPr lvl="0"/>
            <a:r>
              <a:rPr lang="en-US" dirty="0"/>
              <a:t>Edit master text styles</a:t>
            </a:r>
          </a:p>
        </p:txBody>
      </p:sp>
      <p:pic>
        <p:nvPicPr>
          <p:cNvPr id="11" name="Picture 10">
            <a:extLst>
              <a:ext uri="{FF2B5EF4-FFF2-40B4-BE49-F238E27FC236}">
                <a16:creationId xmlns:a16="http://schemas.microsoft.com/office/drawing/2014/main" id="{ADAB08A1-3E3C-624C-92AF-65AC5A8DF373}"/>
              </a:ext>
            </a:extLst>
          </p:cNvPr>
          <p:cNvPicPr>
            <a:picLocks noChangeAspect="1"/>
          </p:cNvPicPr>
          <p:nvPr userDrawn="1"/>
        </p:nvPicPr>
        <p:blipFill>
          <a:blip r:embed="rId4"/>
          <a:stretch>
            <a:fillRect/>
          </a:stretch>
        </p:blipFill>
        <p:spPr>
          <a:xfrm>
            <a:off x="7531081" y="408802"/>
            <a:ext cx="1211866" cy="276998"/>
          </a:xfrm>
          <a:prstGeom prst="rect">
            <a:avLst/>
          </a:prstGeom>
        </p:spPr>
      </p:pic>
    </p:spTree>
    <p:extLst>
      <p:ext uri="{BB962C8B-B14F-4D97-AF65-F5344CB8AC3E}">
        <p14:creationId xmlns:p14="http://schemas.microsoft.com/office/powerpoint/2010/main" val="7866293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4_Section Header">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E200054-FAA5-EF43-ABB8-7847CFCF550E}"/>
              </a:ext>
            </a:extLst>
          </p:cNvPr>
          <p:cNvSpPr/>
          <p:nvPr userDrawn="1"/>
        </p:nvSpPr>
        <p:spPr bwMode="auto">
          <a:xfrm>
            <a:off x="0" y="6180137"/>
            <a:ext cx="9144000" cy="685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34096E32-0169-554C-A16A-AE2D74EEFF00}"/>
              </a:ext>
            </a:extLst>
          </p:cNvPr>
          <p:cNvSpPr/>
          <p:nvPr userDrawn="1"/>
        </p:nvSpPr>
        <p:spPr bwMode="auto">
          <a:xfrm>
            <a:off x="4229100" y="6073775"/>
            <a:ext cx="685800" cy="310850"/>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12" name="Picture 11">
            <a:extLst>
              <a:ext uri="{FF2B5EF4-FFF2-40B4-BE49-F238E27FC236}">
                <a16:creationId xmlns:a16="http://schemas.microsoft.com/office/drawing/2014/main" id="{9681ECAC-87C3-594F-90EE-742ED0347C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411" y="401501"/>
            <a:ext cx="3488924" cy="680440"/>
          </a:xfrm>
          <a:prstGeom prst="rect">
            <a:avLst/>
          </a:prstGeom>
        </p:spPr>
      </p:pic>
      <p:pic>
        <p:nvPicPr>
          <p:cNvPr id="13" name="Picture 12">
            <a:extLst>
              <a:ext uri="{FF2B5EF4-FFF2-40B4-BE49-F238E27FC236}">
                <a16:creationId xmlns:a16="http://schemas.microsoft.com/office/drawing/2014/main" id="{CA906E91-C951-5B49-A01C-A75CD91EEEB5}"/>
              </a:ext>
            </a:extLst>
          </p:cNvPr>
          <p:cNvPicPr>
            <a:picLocks noChangeAspect="1"/>
          </p:cNvPicPr>
          <p:nvPr userDrawn="1"/>
        </p:nvPicPr>
        <p:blipFill>
          <a:blip r:embed="rId3"/>
          <a:stretch>
            <a:fillRect/>
          </a:stretch>
        </p:blipFill>
        <p:spPr>
          <a:xfrm>
            <a:off x="7531082" y="419366"/>
            <a:ext cx="1211866" cy="269304"/>
          </a:xfrm>
          <a:prstGeom prst="rect">
            <a:avLst/>
          </a:prstGeom>
        </p:spPr>
      </p:pic>
      <p:sp>
        <p:nvSpPr>
          <p:cNvPr id="9" name="Slide Number Placeholder 1">
            <a:extLst>
              <a:ext uri="{FF2B5EF4-FFF2-40B4-BE49-F238E27FC236}">
                <a16:creationId xmlns:a16="http://schemas.microsoft.com/office/drawing/2014/main" id="{D53318A9-8F33-B849-B540-31C5805E6D56}"/>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
        <p:nvSpPr>
          <p:cNvPr id="14" name="Title 23">
            <a:extLst>
              <a:ext uri="{FF2B5EF4-FFF2-40B4-BE49-F238E27FC236}">
                <a16:creationId xmlns:a16="http://schemas.microsoft.com/office/drawing/2014/main" id="{6AAC014B-BC22-964B-A045-E72E0EC0CEC5}"/>
              </a:ext>
            </a:extLst>
          </p:cNvPr>
          <p:cNvSpPr>
            <a:spLocks noGrp="1"/>
          </p:cNvSpPr>
          <p:nvPr>
            <p:ph type="title"/>
          </p:nvPr>
        </p:nvSpPr>
        <p:spPr>
          <a:xfrm>
            <a:off x="3870336" y="2111374"/>
            <a:ext cx="4816464" cy="1724834"/>
          </a:xfrm>
        </p:spPr>
        <p:txBody>
          <a:bodyPr anchor="b"/>
          <a:lstStyle>
            <a:lvl1pPr>
              <a:defRPr>
                <a:solidFill>
                  <a:srgbClr val="405969"/>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AFF8B55D-244B-074F-90BE-2B124F339D2B}"/>
              </a:ext>
            </a:extLst>
          </p:cNvPr>
          <p:cNvSpPr>
            <a:spLocks noGrp="1"/>
          </p:cNvSpPr>
          <p:nvPr>
            <p:ph type="body" sz="quarter" idx="14" hasCustomPrompt="1"/>
          </p:nvPr>
        </p:nvSpPr>
        <p:spPr>
          <a:xfrm>
            <a:off x="3848780" y="3836208"/>
            <a:ext cx="4816463" cy="811993"/>
          </a:xfrm>
        </p:spPr>
        <p:txBody>
          <a:bodyPr/>
          <a:lstStyle>
            <a:lvl1pPr marL="0" indent="0">
              <a:buNone/>
              <a:defRPr sz="1200" b="1" spc="300">
                <a:solidFill>
                  <a:srgbClr val="405969"/>
                </a:solidFill>
              </a:defRPr>
            </a:lvl1pPr>
            <a:lvl2pPr marL="457200" indent="0">
              <a:buNone/>
              <a:defRPr/>
            </a:lvl2pPr>
          </a:lstStyle>
          <a:p>
            <a:pPr lvl="0"/>
            <a:r>
              <a:rPr lang="en-US" dirty="0"/>
              <a:t>EDIT MASTER TEXT STYLES</a:t>
            </a:r>
          </a:p>
        </p:txBody>
      </p:sp>
      <p:sp>
        <p:nvSpPr>
          <p:cNvPr id="10" name="Picture Placeholder 2">
            <a:extLst>
              <a:ext uri="{FF2B5EF4-FFF2-40B4-BE49-F238E27FC236}">
                <a16:creationId xmlns:a16="http://schemas.microsoft.com/office/drawing/2014/main" id="{97E01AA5-73E1-E340-A51C-4897FAD1AD60}"/>
              </a:ext>
            </a:extLst>
          </p:cNvPr>
          <p:cNvSpPr>
            <a:spLocks noGrp="1"/>
          </p:cNvSpPr>
          <p:nvPr>
            <p:ph type="pic" sz="quarter" idx="10"/>
          </p:nvPr>
        </p:nvSpPr>
        <p:spPr>
          <a:xfrm>
            <a:off x="1100685" y="1828800"/>
            <a:ext cx="1771990" cy="2514963"/>
          </a:xfrm>
        </p:spPr>
        <p:txBody>
          <a:bodyPr/>
          <a:lstStyle/>
          <a:p>
            <a:endParaRPr lang="en-US" dirty="0"/>
          </a:p>
        </p:txBody>
      </p:sp>
      <p:sp>
        <p:nvSpPr>
          <p:cNvPr id="11" name="Text Placeholder 2">
            <a:extLst>
              <a:ext uri="{FF2B5EF4-FFF2-40B4-BE49-F238E27FC236}">
                <a16:creationId xmlns:a16="http://schemas.microsoft.com/office/drawing/2014/main" id="{B7BDE0D1-46F3-044C-9194-4CC5BAC38AC0}"/>
              </a:ext>
            </a:extLst>
          </p:cNvPr>
          <p:cNvSpPr>
            <a:spLocks noGrp="1"/>
          </p:cNvSpPr>
          <p:nvPr>
            <p:ph type="body" sz="quarter" idx="19" hasCustomPrompt="1"/>
          </p:nvPr>
        </p:nvSpPr>
        <p:spPr>
          <a:xfrm>
            <a:off x="925361" y="4549344"/>
            <a:ext cx="2122639" cy="685801"/>
          </a:xfrm>
        </p:spPr>
        <p:txBody>
          <a:bodyPr lIns="0" rIns="0" anchor="ctr"/>
          <a:lstStyle>
            <a:lvl1pPr marL="0" indent="0" algn="ctr">
              <a:buNone/>
              <a:defRPr sz="1400" b="0" spc="0">
                <a:solidFill>
                  <a:srgbClr val="405969"/>
                </a:solidFill>
              </a:defRPr>
            </a:lvl1pPr>
            <a:lvl2pPr marL="457200" indent="0">
              <a:buNone/>
              <a:defRPr/>
            </a:lvl2pPr>
          </a:lstStyle>
          <a:p>
            <a:pPr lvl="0"/>
            <a:r>
              <a:rPr lang="en-US" dirty="0"/>
              <a:t>Edit master text styles</a:t>
            </a:r>
          </a:p>
        </p:txBody>
      </p:sp>
      <p:pic>
        <p:nvPicPr>
          <p:cNvPr id="16" name="Picture 15">
            <a:extLst>
              <a:ext uri="{FF2B5EF4-FFF2-40B4-BE49-F238E27FC236}">
                <a16:creationId xmlns:a16="http://schemas.microsoft.com/office/drawing/2014/main" id="{9515CBAA-1E9D-F441-8366-DF06065C504C}"/>
              </a:ext>
            </a:extLst>
          </p:cNvPr>
          <p:cNvPicPr>
            <a:picLocks noChangeAspect="1"/>
          </p:cNvPicPr>
          <p:nvPr userDrawn="1"/>
        </p:nvPicPr>
        <p:blipFill>
          <a:blip r:embed="rId4"/>
          <a:stretch>
            <a:fillRect/>
          </a:stretch>
        </p:blipFill>
        <p:spPr>
          <a:xfrm>
            <a:off x="7531081" y="408802"/>
            <a:ext cx="1211866" cy="276998"/>
          </a:xfrm>
          <a:prstGeom prst="rect">
            <a:avLst/>
          </a:prstGeom>
        </p:spPr>
      </p:pic>
    </p:spTree>
    <p:extLst>
      <p:ext uri="{BB962C8B-B14F-4D97-AF65-F5344CB8AC3E}">
        <p14:creationId xmlns:p14="http://schemas.microsoft.com/office/powerpoint/2010/main" val="390027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Section Header">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E200054-FAA5-EF43-ABB8-7847CFCF550E}"/>
              </a:ext>
            </a:extLst>
          </p:cNvPr>
          <p:cNvSpPr/>
          <p:nvPr userDrawn="1"/>
        </p:nvSpPr>
        <p:spPr bwMode="auto">
          <a:xfrm>
            <a:off x="0" y="6180137"/>
            <a:ext cx="9144000" cy="685800"/>
          </a:xfrm>
          <a:prstGeom prst="rect">
            <a:avLst/>
          </a:prstGeom>
          <a:solidFill>
            <a:srgbClr val="4059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Triangle 18">
            <a:extLst>
              <a:ext uri="{FF2B5EF4-FFF2-40B4-BE49-F238E27FC236}">
                <a16:creationId xmlns:a16="http://schemas.microsoft.com/office/drawing/2014/main" id="{34096E32-0169-554C-A16A-AE2D74EEFF00}"/>
              </a:ext>
            </a:extLst>
          </p:cNvPr>
          <p:cNvSpPr/>
          <p:nvPr userDrawn="1"/>
        </p:nvSpPr>
        <p:spPr bwMode="auto">
          <a:xfrm>
            <a:off x="4229100" y="6073775"/>
            <a:ext cx="685800" cy="310850"/>
          </a:xfrm>
          <a:prstGeom prst="triangle">
            <a:avLst/>
          </a:prstGeom>
          <a:solidFill>
            <a:srgbClr val="4059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pic>
        <p:nvPicPr>
          <p:cNvPr id="6" name="Picture 5">
            <a:extLst>
              <a:ext uri="{FF2B5EF4-FFF2-40B4-BE49-F238E27FC236}">
                <a16:creationId xmlns:a16="http://schemas.microsoft.com/office/drawing/2014/main" id="{254E859D-C732-BE45-9546-0F12EEC996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401421"/>
            <a:ext cx="3489746" cy="680600"/>
          </a:xfrm>
          <a:prstGeom prst="rect">
            <a:avLst/>
          </a:prstGeom>
        </p:spPr>
      </p:pic>
      <p:pic>
        <p:nvPicPr>
          <p:cNvPr id="7" name="Picture 6">
            <a:extLst>
              <a:ext uri="{FF2B5EF4-FFF2-40B4-BE49-F238E27FC236}">
                <a16:creationId xmlns:a16="http://schemas.microsoft.com/office/drawing/2014/main" id="{1267FFC5-FACA-4646-890A-57100DD0DF87}"/>
              </a:ext>
            </a:extLst>
          </p:cNvPr>
          <p:cNvPicPr>
            <a:picLocks noChangeAspect="1"/>
          </p:cNvPicPr>
          <p:nvPr userDrawn="1"/>
        </p:nvPicPr>
        <p:blipFill>
          <a:blip r:embed="rId3"/>
          <a:stretch>
            <a:fillRect/>
          </a:stretch>
        </p:blipFill>
        <p:spPr>
          <a:xfrm>
            <a:off x="7531081" y="408802"/>
            <a:ext cx="1211866" cy="276998"/>
          </a:xfrm>
          <a:prstGeom prst="rect">
            <a:avLst/>
          </a:prstGeom>
        </p:spPr>
      </p:pic>
      <p:sp>
        <p:nvSpPr>
          <p:cNvPr id="13" name="Title 23">
            <a:extLst>
              <a:ext uri="{FF2B5EF4-FFF2-40B4-BE49-F238E27FC236}">
                <a16:creationId xmlns:a16="http://schemas.microsoft.com/office/drawing/2014/main" id="{19B6B703-6147-154C-8588-5C8034AB4809}"/>
              </a:ext>
            </a:extLst>
          </p:cNvPr>
          <p:cNvSpPr>
            <a:spLocks noGrp="1"/>
          </p:cNvSpPr>
          <p:nvPr>
            <p:ph type="title"/>
          </p:nvPr>
        </p:nvSpPr>
        <p:spPr>
          <a:xfrm>
            <a:off x="685800" y="2412192"/>
            <a:ext cx="5181600" cy="1957416"/>
          </a:xfrm>
        </p:spPr>
        <p:txBody>
          <a:bodyPr lIns="0" rIns="91440" anchor="b"/>
          <a:lstStyle>
            <a:lvl1pPr>
              <a:defRPr>
                <a:solidFill>
                  <a:srgbClr val="405969"/>
                </a:solidFill>
              </a:defRPr>
            </a:lvl1pPr>
          </a:lstStyle>
          <a:p>
            <a:r>
              <a:rPr lang="en-US" dirty="0"/>
              <a:t>Click to edit Master title style</a:t>
            </a:r>
          </a:p>
        </p:txBody>
      </p:sp>
      <p:sp>
        <p:nvSpPr>
          <p:cNvPr id="14" name="Text Placeholder 2">
            <a:extLst>
              <a:ext uri="{FF2B5EF4-FFF2-40B4-BE49-F238E27FC236}">
                <a16:creationId xmlns:a16="http://schemas.microsoft.com/office/drawing/2014/main" id="{79E38844-3A42-B949-8C54-C74B5F26188A}"/>
              </a:ext>
            </a:extLst>
          </p:cNvPr>
          <p:cNvSpPr>
            <a:spLocks noGrp="1"/>
          </p:cNvSpPr>
          <p:nvPr>
            <p:ph type="body" sz="quarter" idx="14" hasCustomPrompt="1"/>
          </p:nvPr>
        </p:nvSpPr>
        <p:spPr>
          <a:xfrm>
            <a:off x="685800" y="4445808"/>
            <a:ext cx="5181600" cy="533400"/>
          </a:xfrm>
        </p:spPr>
        <p:txBody>
          <a:bodyPr lIns="0" rIns="0"/>
          <a:lstStyle>
            <a:lvl1pPr marL="0" indent="0">
              <a:buNone/>
              <a:defRPr sz="1200" b="1" spc="300">
                <a:solidFill>
                  <a:srgbClr val="405969"/>
                </a:solidFill>
              </a:defRPr>
            </a:lvl1pPr>
            <a:lvl2pPr marL="457200" indent="0">
              <a:buNone/>
              <a:defRPr/>
            </a:lvl2pPr>
          </a:lstStyle>
          <a:p>
            <a:pPr lvl="0"/>
            <a:r>
              <a:rPr lang="en-US" dirty="0"/>
              <a:t>EDIT MASTER TEXT STYLES</a:t>
            </a:r>
          </a:p>
        </p:txBody>
      </p:sp>
      <p:sp>
        <p:nvSpPr>
          <p:cNvPr id="2" name="Date Placeholder 1">
            <a:extLst>
              <a:ext uri="{FF2B5EF4-FFF2-40B4-BE49-F238E27FC236}">
                <a16:creationId xmlns:a16="http://schemas.microsoft.com/office/drawing/2014/main" id="{2D4DF19E-7E29-244D-A7B4-E142A2A756C5}"/>
              </a:ext>
            </a:extLst>
          </p:cNvPr>
          <p:cNvSpPr>
            <a:spLocks noGrp="1"/>
          </p:cNvSpPr>
          <p:nvPr>
            <p:ph type="dt" sz="half" idx="15"/>
          </p:nvPr>
        </p:nvSpPr>
        <p:spPr/>
        <p:txBody>
          <a:bodyPr/>
          <a:lstStyle/>
          <a:p>
            <a:endParaRPr lang="en-US" dirty="0"/>
          </a:p>
        </p:txBody>
      </p:sp>
      <p:sp>
        <p:nvSpPr>
          <p:cNvPr id="9" name="Picture Placeholder 4">
            <a:extLst>
              <a:ext uri="{FF2B5EF4-FFF2-40B4-BE49-F238E27FC236}">
                <a16:creationId xmlns:a16="http://schemas.microsoft.com/office/drawing/2014/main" id="{99EE98E9-3258-664C-ABDC-51FCFF1EDC51}"/>
              </a:ext>
            </a:extLst>
          </p:cNvPr>
          <p:cNvSpPr>
            <a:spLocks noGrp="1"/>
          </p:cNvSpPr>
          <p:nvPr>
            <p:ph type="pic" sz="quarter" idx="18"/>
          </p:nvPr>
        </p:nvSpPr>
        <p:spPr>
          <a:xfrm>
            <a:off x="6077289" y="1981200"/>
            <a:ext cx="2209799" cy="2998008"/>
          </a:xfrm>
        </p:spPr>
        <p:txBody>
          <a:bodyPr/>
          <a:lstStyle>
            <a:lvl1pPr>
              <a:defRPr>
                <a:solidFill>
                  <a:srgbClr val="405969"/>
                </a:solidFill>
              </a:defRPr>
            </a:lvl1pPr>
          </a:lstStyle>
          <a:p>
            <a:endParaRPr lang="en-US" dirty="0"/>
          </a:p>
        </p:txBody>
      </p:sp>
    </p:spTree>
    <p:extLst>
      <p:ext uri="{BB962C8B-B14F-4D97-AF65-F5344CB8AC3E}">
        <p14:creationId xmlns:p14="http://schemas.microsoft.com/office/powerpoint/2010/main" val="107119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13.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8371" name="Rectangle 3"/>
          <p:cNvSpPr>
            <a:spLocks noGrp="1" noChangeArrowheads="1"/>
          </p:cNvSpPr>
          <p:nvPr>
            <p:ph type="body" idx="1"/>
          </p:nvPr>
        </p:nvSpPr>
        <p:spPr bwMode="auto">
          <a:xfrm>
            <a:off x="457200" y="1524000"/>
            <a:ext cx="8229600" cy="429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E7FF65BF-27E5-D045-9764-C9D5D57740FE}"/>
              </a:ext>
            </a:extLst>
          </p:cNvPr>
          <p:cNvSpPr>
            <a:spLocks noGrp="1"/>
          </p:cNvSpPr>
          <p:nvPr>
            <p:ph type="dt" sz="half" idx="2"/>
          </p:nvPr>
        </p:nvSpPr>
        <p:spPr>
          <a:xfrm>
            <a:off x="228600" y="6340473"/>
            <a:ext cx="2590800" cy="365125"/>
          </a:xfrm>
          <a:prstGeom prst="rect">
            <a:avLst/>
          </a:prstGeom>
        </p:spPr>
        <p:txBody>
          <a:bodyPr vert="horz" lIns="91440" tIns="45720" rIns="91440" bIns="45720" rtlCol="0" anchor="ctr"/>
          <a:lstStyle>
            <a:lvl1pPr algn="l">
              <a:defRPr sz="1200" b="0" i="0" spc="300">
                <a:solidFill>
                  <a:schemeClr val="tx1">
                    <a:tint val="75000"/>
                  </a:schemeClr>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763026637"/>
      </p:ext>
    </p:extLst>
  </p:cSld>
  <p:clrMap bg1="lt1" tx1="dk1" bg2="lt2" tx2="dk2" accent1="accent1" accent2="accent2" accent3="accent3" accent4="accent4" accent5="accent5" accent6="accent6" hlink="hlink" folHlink="folHlink"/>
  <p:sldLayoutIdLst>
    <p:sldLayoutId id="2147483736" r:id="rId1"/>
    <p:sldLayoutId id="2147483808" r:id="rId2"/>
    <p:sldLayoutId id="2147483739" r:id="rId3"/>
    <p:sldLayoutId id="2147483814" r:id="rId4"/>
    <p:sldLayoutId id="2147483741" r:id="rId5"/>
    <p:sldLayoutId id="2147483742" r:id="rId6"/>
    <p:sldLayoutId id="2147483743" r:id="rId7"/>
    <p:sldLayoutId id="2147483744" r:id="rId8"/>
    <p:sldLayoutId id="2147483745" r:id="rId9"/>
    <p:sldLayoutId id="2147483809" r:id="rId10"/>
    <p:sldLayoutId id="2147483810" r:id="rId11"/>
    <p:sldLayoutId id="2147483811" r:id="rId12"/>
    <p:sldLayoutId id="2147483812" r:id="rId13"/>
    <p:sldLayoutId id="2147483813" r:id="rId14"/>
  </p:sldLayoutIdLst>
  <p:hf hdr="0" ftr="0" dt="0"/>
  <p:txStyles>
    <p:titleStyle>
      <a:lvl1pPr algn="l" rtl="0" fontAlgn="base">
        <a:spcBef>
          <a:spcPct val="0"/>
        </a:spcBef>
        <a:spcAft>
          <a:spcPct val="0"/>
        </a:spcAft>
        <a:defRPr sz="4400" b="1" i="0">
          <a:solidFill>
            <a:schemeClr val="bg1"/>
          </a:solidFill>
          <a:latin typeface="Times New Roman" panose="02020603050405020304" pitchFamily="18" charset="0"/>
          <a:ea typeface="+mj-ea"/>
          <a:cs typeface="Times New Roman" panose="02020603050405020304" pitchFamily="18" charset="0"/>
        </a:defRPr>
      </a:lvl1pPr>
      <a:lvl2pPr algn="l" rtl="0" fontAlgn="base">
        <a:spcBef>
          <a:spcPct val="0"/>
        </a:spcBef>
        <a:spcAft>
          <a:spcPct val="0"/>
        </a:spcAft>
        <a:defRPr sz="3900">
          <a:solidFill>
            <a:srgbClr val="425968"/>
          </a:solidFill>
          <a:latin typeface="Times New Roman" pitchFamily="18" charset="0"/>
        </a:defRPr>
      </a:lvl2pPr>
      <a:lvl3pPr algn="l" rtl="0" fontAlgn="base">
        <a:spcBef>
          <a:spcPct val="0"/>
        </a:spcBef>
        <a:spcAft>
          <a:spcPct val="0"/>
        </a:spcAft>
        <a:defRPr sz="3900">
          <a:solidFill>
            <a:srgbClr val="425968"/>
          </a:solidFill>
          <a:latin typeface="Times New Roman" pitchFamily="18" charset="0"/>
        </a:defRPr>
      </a:lvl3pPr>
      <a:lvl4pPr algn="l" rtl="0" fontAlgn="base">
        <a:spcBef>
          <a:spcPct val="0"/>
        </a:spcBef>
        <a:spcAft>
          <a:spcPct val="0"/>
        </a:spcAft>
        <a:defRPr sz="3900">
          <a:solidFill>
            <a:srgbClr val="425968"/>
          </a:solidFill>
          <a:latin typeface="Times New Roman" pitchFamily="18" charset="0"/>
        </a:defRPr>
      </a:lvl4pPr>
      <a:lvl5pPr algn="l" rtl="0" fontAlgn="base">
        <a:spcBef>
          <a:spcPct val="0"/>
        </a:spcBef>
        <a:spcAft>
          <a:spcPct val="0"/>
        </a:spcAft>
        <a:defRPr sz="3900">
          <a:solidFill>
            <a:srgbClr val="425968"/>
          </a:solidFill>
          <a:latin typeface="Times New Roman" pitchFamily="18" charset="0"/>
        </a:defRPr>
      </a:lvl5pPr>
      <a:lvl6pPr marL="457200" algn="l" rtl="0" fontAlgn="base">
        <a:spcBef>
          <a:spcPct val="0"/>
        </a:spcBef>
        <a:spcAft>
          <a:spcPct val="0"/>
        </a:spcAft>
        <a:defRPr sz="3900">
          <a:solidFill>
            <a:srgbClr val="425968"/>
          </a:solidFill>
          <a:latin typeface="Times New Roman" pitchFamily="18" charset="0"/>
        </a:defRPr>
      </a:lvl6pPr>
      <a:lvl7pPr marL="914400" algn="l" rtl="0" fontAlgn="base">
        <a:spcBef>
          <a:spcPct val="0"/>
        </a:spcBef>
        <a:spcAft>
          <a:spcPct val="0"/>
        </a:spcAft>
        <a:defRPr sz="3900">
          <a:solidFill>
            <a:srgbClr val="425968"/>
          </a:solidFill>
          <a:latin typeface="Times New Roman" pitchFamily="18" charset="0"/>
        </a:defRPr>
      </a:lvl7pPr>
      <a:lvl8pPr marL="1371600" algn="l" rtl="0" fontAlgn="base">
        <a:spcBef>
          <a:spcPct val="0"/>
        </a:spcBef>
        <a:spcAft>
          <a:spcPct val="0"/>
        </a:spcAft>
        <a:defRPr sz="3900">
          <a:solidFill>
            <a:srgbClr val="425968"/>
          </a:solidFill>
          <a:latin typeface="Times New Roman" pitchFamily="18" charset="0"/>
        </a:defRPr>
      </a:lvl8pPr>
      <a:lvl9pPr marL="1828800" algn="l" rtl="0" fontAlgn="base">
        <a:spcBef>
          <a:spcPct val="0"/>
        </a:spcBef>
        <a:spcAft>
          <a:spcPct val="0"/>
        </a:spcAft>
        <a:defRPr sz="3900">
          <a:solidFill>
            <a:srgbClr val="425968"/>
          </a:solidFill>
          <a:latin typeface="Times New Roman" pitchFamily="18" charset="0"/>
        </a:defRPr>
      </a:lvl9pPr>
    </p:titleStyle>
    <p:bodyStyle>
      <a:lvl1pPr marL="0" indent="0" algn="l" rtl="0" fontAlgn="base">
        <a:spcBef>
          <a:spcPct val="20000"/>
        </a:spcBef>
        <a:spcAft>
          <a:spcPct val="0"/>
        </a:spcAft>
        <a:buClr>
          <a:srgbClr val="B0A59B"/>
        </a:buClr>
        <a:buFont typeface="Arial" panose="020B0604020202020204" pitchFamily="34" charset="0"/>
        <a:buNone/>
        <a:defRPr sz="24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lgn="l" rtl="0" fontAlgn="base">
        <a:spcBef>
          <a:spcPct val="20000"/>
        </a:spcBef>
        <a:spcAft>
          <a:spcPct val="0"/>
        </a:spcAft>
        <a:buClr>
          <a:srgbClr val="B0A59B"/>
        </a:buClr>
        <a:buSzPct val="125000"/>
        <a:buFont typeface="Arial" panose="020B0604020202020204" pitchFamily="34" charset="0"/>
        <a:buNone/>
        <a:defRPr sz="24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2pPr>
      <a:lvl3pPr marL="914400" indent="0" algn="l" rtl="0" fontAlgn="base">
        <a:spcBef>
          <a:spcPct val="20000"/>
        </a:spcBef>
        <a:spcAft>
          <a:spcPct val="0"/>
        </a:spcAft>
        <a:buClr>
          <a:srgbClr val="B0A59B"/>
        </a:buClr>
        <a:buFont typeface="Arial" panose="020B0604020202020204" pitchFamily="34" charset="0"/>
        <a:buNone/>
        <a:defRPr sz="20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3pPr>
      <a:lvl4pPr marL="1371600" indent="0" algn="l" rtl="0" fontAlgn="base">
        <a:spcBef>
          <a:spcPct val="20000"/>
        </a:spcBef>
        <a:spcAft>
          <a:spcPct val="0"/>
        </a:spcAft>
        <a:buClr>
          <a:srgbClr val="B0A59B"/>
        </a:buClr>
        <a:buSzPct val="125000"/>
        <a:buFont typeface="Arial" panose="020B0604020202020204" pitchFamily="34" charset="0"/>
        <a:buNone/>
        <a:defRPr sz="20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4pPr>
      <a:lvl5pPr marL="1828800" indent="0" algn="l" rtl="0" fontAlgn="base">
        <a:spcBef>
          <a:spcPct val="20000"/>
        </a:spcBef>
        <a:spcAft>
          <a:spcPct val="0"/>
        </a:spcAft>
        <a:buClr>
          <a:srgbClr val="B0A59B"/>
        </a:buClr>
        <a:buFont typeface="Arial" panose="020B0604020202020204" pitchFamily="34" charset="0"/>
        <a:buNone/>
        <a:defRPr sz="18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5pPr>
      <a:lvl6pPr marL="2514600" indent="-228600" algn="l" rtl="0" fontAlgn="base">
        <a:spcBef>
          <a:spcPct val="20000"/>
        </a:spcBef>
        <a:spcAft>
          <a:spcPct val="0"/>
        </a:spcAft>
        <a:buClr>
          <a:srgbClr val="A63F1E"/>
        </a:buClr>
        <a:buFont typeface="Arial" charset="0"/>
        <a:buChar char="-"/>
        <a:defRPr sz="2400">
          <a:solidFill>
            <a:srgbClr val="696C6F"/>
          </a:solidFill>
          <a:latin typeface="+mn-lt"/>
        </a:defRPr>
      </a:lvl6pPr>
      <a:lvl7pPr marL="2971800" indent="-228600" algn="l" rtl="0" fontAlgn="base">
        <a:spcBef>
          <a:spcPct val="20000"/>
        </a:spcBef>
        <a:spcAft>
          <a:spcPct val="0"/>
        </a:spcAft>
        <a:buClr>
          <a:srgbClr val="A63F1E"/>
        </a:buClr>
        <a:buFont typeface="Arial" charset="0"/>
        <a:buChar char="-"/>
        <a:defRPr sz="2400">
          <a:solidFill>
            <a:srgbClr val="696C6F"/>
          </a:solidFill>
          <a:latin typeface="+mn-lt"/>
        </a:defRPr>
      </a:lvl7pPr>
      <a:lvl8pPr marL="3429000" indent="-228600" algn="l" rtl="0" fontAlgn="base">
        <a:spcBef>
          <a:spcPct val="20000"/>
        </a:spcBef>
        <a:spcAft>
          <a:spcPct val="0"/>
        </a:spcAft>
        <a:buClr>
          <a:srgbClr val="A63F1E"/>
        </a:buClr>
        <a:buFont typeface="Arial" charset="0"/>
        <a:buChar char="-"/>
        <a:defRPr sz="2400">
          <a:solidFill>
            <a:srgbClr val="696C6F"/>
          </a:solidFill>
          <a:latin typeface="+mn-lt"/>
        </a:defRPr>
      </a:lvl8pPr>
      <a:lvl9pPr marL="3886200" indent="-228600" algn="l" rtl="0" fontAlgn="base">
        <a:spcBef>
          <a:spcPct val="20000"/>
        </a:spcBef>
        <a:spcAft>
          <a:spcPct val="0"/>
        </a:spcAft>
        <a:buClr>
          <a:srgbClr val="A63F1E"/>
        </a:buClr>
        <a:buFont typeface="Arial" charset="0"/>
        <a:buChar char="-"/>
        <a:defRPr sz="2400">
          <a:solidFill>
            <a:srgbClr val="696C6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0630F-DEE7-5C45-BCFA-664AA9DB26FB}"/>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583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8371" name="Rectangle 3"/>
          <p:cNvSpPr>
            <a:spLocks noGrp="1" noChangeArrowheads="1"/>
          </p:cNvSpPr>
          <p:nvPr>
            <p:ph type="body" idx="1"/>
          </p:nvPr>
        </p:nvSpPr>
        <p:spPr bwMode="auto">
          <a:xfrm>
            <a:off x="457200" y="1524000"/>
            <a:ext cx="8229600" cy="429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93C4B4EB-0352-A047-A797-299CA8E089D2}"/>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9" r:id="rId2"/>
    <p:sldLayoutId id="2147483668" r:id="rId3"/>
    <p:sldLayoutId id="2147483816" r:id="rId4"/>
    <p:sldLayoutId id="2147483815" r:id="rId5"/>
    <p:sldLayoutId id="2147483670" r:id="rId6"/>
    <p:sldLayoutId id="2147483662" r:id="rId7"/>
    <p:sldLayoutId id="2147483825" r:id="rId8"/>
    <p:sldLayoutId id="2147483657" r:id="rId9"/>
    <p:sldLayoutId id="2147483663" r:id="rId10"/>
    <p:sldLayoutId id="2147483656" r:id="rId11"/>
    <p:sldLayoutId id="2147483667" r:id="rId12"/>
    <p:sldLayoutId id="2147483671" r:id="rId13"/>
    <p:sldLayoutId id="2147483714" r:id="rId14"/>
    <p:sldLayoutId id="2147483827" r:id="rId15"/>
  </p:sldLayoutIdLst>
  <p:hf hdr="0" ftr="0" dt="0"/>
  <p:txStyles>
    <p:titleStyle>
      <a:lvl1pPr algn="l" rtl="0" fontAlgn="base">
        <a:spcBef>
          <a:spcPct val="0"/>
        </a:spcBef>
        <a:spcAft>
          <a:spcPct val="0"/>
        </a:spcAft>
        <a:defRPr sz="4400" b="1" i="0">
          <a:solidFill>
            <a:schemeClr val="bg1"/>
          </a:solidFill>
          <a:latin typeface="Times New Roman" panose="02020603050405020304" pitchFamily="18" charset="0"/>
          <a:ea typeface="+mj-ea"/>
          <a:cs typeface="Times New Roman" panose="02020603050405020304" pitchFamily="18" charset="0"/>
        </a:defRPr>
      </a:lvl1pPr>
      <a:lvl2pPr algn="l" rtl="0" fontAlgn="base">
        <a:spcBef>
          <a:spcPct val="0"/>
        </a:spcBef>
        <a:spcAft>
          <a:spcPct val="0"/>
        </a:spcAft>
        <a:defRPr sz="3900">
          <a:solidFill>
            <a:srgbClr val="425968"/>
          </a:solidFill>
          <a:latin typeface="Times New Roman" pitchFamily="18" charset="0"/>
        </a:defRPr>
      </a:lvl2pPr>
      <a:lvl3pPr algn="l" rtl="0" fontAlgn="base">
        <a:spcBef>
          <a:spcPct val="0"/>
        </a:spcBef>
        <a:spcAft>
          <a:spcPct val="0"/>
        </a:spcAft>
        <a:defRPr sz="3900">
          <a:solidFill>
            <a:srgbClr val="425968"/>
          </a:solidFill>
          <a:latin typeface="Times New Roman" pitchFamily="18" charset="0"/>
        </a:defRPr>
      </a:lvl3pPr>
      <a:lvl4pPr algn="l" rtl="0" fontAlgn="base">
        <a:spcBef>
          <a:spcPct val="0"/>
        </a:spcBef>
        <a:spcAft>
          <a:spcPct val="0"/>
        </a:spcAft>
        <a:defRPr sz="3900">
          <a:solidFill>
            <a:srgbClr val="425968"/>
          </a:solidFill>
          <a:latin typeface="Times New Roman" pitchFamily="18" charset="0"/>
        </a:defRPr>
      </a:lvl4pPr>
      <a:lvl5pPr algn="l" rtl="0" fontAlgn="base">
        <a:spcBef>
          <a:spcPct val="0"/>
        </a:spcBef>
        <a:spcAft>
          <a:spcPct val="0"/>
        </a:spcAft>
        <a:defRPr sz="3900">
          <a:solidFill>
            <a:srgbClr val="425968"/>
          </a:solidFill>
          <a:latin typeface="Times New Roman" pitchFamily="18" charset="0"/>
        </a:defRPr>
      </a:lvl5pPr>
      <a:lvl6pPr marL="457200" algn="l" rtl="0" fontAlgn="base">
        <a:spcBef>
          <a:spcPct val="0"/>
        </a:spcBef>
        <a:spcAft>
          <a:spcPct val="0"/>
        </a:spcAft>
        <a:defRPr sz="3900">
          <a:solidFill>
            <a:srgbClr val="425968"/>
          </a:solidFill>
          <a:latin typeface="Times New Roman" pitchFamily="18" charset="0"/>
        </a:defRPr>
      </a:lvl6pPr>
      <a:lvl7pPr marL="914400" algn="l" rtl="0" fontAlgn="base">
        <a:spcBef>
          <a:spcPct val="0"/>
        </a:spcBef>
        <a:spcAft>
          <a:spcPct val="0"/>
        </a:spcAft>
        <a:defRPr sz="3900">
          <a:solidFill>
            <a:srgbClr val="425968"/>
          </a:solidFill>
          <a:latin typeface="Times New Roman" pitchFamily="18" charset="0"/>
        </a:defRPr>
      </a:lvl7pPr>
      <a:lvl8pPr marL="1371600" algn="l" rtl="0" fontAlgn="base">
        <a:spcBef>
          <a:spcPct val="0"/>
        </a:spcBef>
        <a:spcAft>
          <a:spcPct val="0"/>
        </a:spcAft>
        <a:defRPr sz="3900">
          <a:solidFill>
            <a:srgbClr val="425968"/>
          </a:solidFill>
          <a:latin typeface="Times New Roman" pitchFamily="18" charset="0"/>
        </a:defRPr>
      </a:lvl8pPr>
      <a:lvl9pPr marL="1828800" algn="l" rtl="0" fontAlgn="base">
        <a:spcBef>
          <a:spcPct val="0"/>
        </a:spcBef>
        <a:spcAft>
          <a:spcPct val="0"/>
        </a:spcAft>
        <a:defRPr sz="3900">
          <a:solidFill>
            <a:srgbClr val="425968"/>
          </a:solidFill>
          <a:latin typeface="Times New Roman" pitchFamily="18" charset="0"/>
        </a:defRPr>
      </a:lvl9pPr>
    </p:titleStyle>
    <p:bodyStyle>
      <a:lvl1pPr marL="342900" indent="-342900" algn="l" rtl="0" fontAlgn="base">
        <a:lnSpc>
          <a:spcPct val="110000"/>
        </a:lnSpc>
        <a:spcBef>
          <a:spcPct val="20000"/>
        </a:spcBef>
        <a:spcAft>
          <a:spcPct val="0"/>
        </a:spcAft>
        <a:buClr>
          <a:srgbClr val="B0A59B"/>
        </a:buClr>
        <a:buFont typeface="Arial" panose="020B0604020202020204" pitchFamily="34" charset="0"/>
        <a:buChar char="•"/>
        <a:defRPr sz="24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1pPr>
      <a:lvl2pPr marL="742950" indent="-285750" algn="l" rtl="0" fontAlgn="base">
        <a:lnSpc>
          <a:spcPct val="110000"/>
        </a:lnSpc>
        <a:spcBef>
          <a:spcPct val="20000"/>
        </a:spcBef>
        <a:spcAft>
          <a:spcPct val="0"/>
        </a:spcAft>
        <a:buClr>
          <a:srgbClr val="B0A59B"/>
        </a:buClr>
        <a:buSzPct val="125000"/>
        <a:buFont typeface="Arial" panose="020B0604020202020204" pitchFamily="34" charset="0"/>
        <a:buChar char="•"/>
        <a:defRPr sz="24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2pPr>
      <a:lvl3pPr marL="1143000" indent="-228600" algn="l" rtl="0" fontAlgn="base">
        <a:lnSpc>
          <a:spcPct val="110000"/>
        </a:lnSpc>
        <a:spcBef>
          <a:spcPct val="20000"/>
        </a:spcBef>
        <a:spcAft>
          <a:spcPct val="0"/>
        </a:spcAft>
        <a:buClr>
          <a:srgbClr val="B0A59B"/>
        </a:buClr>
        <a:buFont typeface="Arial" panose="020B0604020202020204" pitchFamily="34" charset="0"/>
        <a:buChar char="•"/>
        <a:defRPr sz="20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3pPr>
      <a:lvl4pPr marL="1600200" indent="-228600" algn="l" rtl="0" fontAlgn="base">
        <a:lnSpc>
          <a:spcPct val="110000"/>
        </a:lnSpc>
        <a:spcBef>
          <a:spcPct val="20000"/>
        </a:spcBef>
        <a:spcAft>
          <a:spcPct val="0"/>
        </a:spcAft>
        <a:buClr>
          <a:srgbClr val="B0A59B"/>
        </a:buClr>
        <a:buSzPct val="125000"/>
        <a:buFont typeface="Arial" panose="020B0604020202020204" pitchFamily="34" charset="0"/>
        <a:buChar char="•"/>
        <a:defRPr sz="20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4pPr>
      <a:lvl5pPr marL="2057400" indent="-228600" algn="l" rtl="0" fontAlgn="base">
        <a:lnSpc>
          <a:spcPct val="110000"/>
        </a:lnSpc>
        <a:spcBef>
          <a:spcPct val="20000"/>
        </a:spcBef>
        <a:spcAft>
          <a:spcPct val="0"/>
        </a:spcAft>
        <a:buClr>
          <a:srgbClr val="B0A59B"/>
        </a:buClr>
        <a:buFont typeface="Arial" panose="020B0604020202020204" pitchFamily="34" charset="0"/>
        <a:buChar char="•"/>
        <a:defRPr sz="18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5pPr>
      <a:lvl6pPr marL="2514600" indent="-228600" algn="l" rtl="0" fontAlgn="base">
        <a:spcBef>
          <a:spcPct val="20000"/>
        </a:spcBef>
        <a:spcAft>
          <a:spcPct val="0"/>
        </a:spcAft>
        <a:buClr>
          <a:srgbClr val="A63F1E"/>
        </a:buClr>
        <a:buFont typeface="Arial" charset="0"/>
        <a:buChar char="-"/>
        <a:defRPr sz="2400">
          <a:solidFill>
            <a:srgbClr val="696C6F"/>
          </a:solidFill>
          <a:latin typeface="+mn-lt"/>
        </a:defRPr>
      </a:lvl6pPr>
      <a:lvl7pPr marL="2971800" indent="-228600" algn="l" rtl="0" fontAlgn="base">
        <a:spcBef>
          <a:spcPct val="20000"/>
        </a:spcBef>
        <a:spcAft>
          <a:spcPct val="0"/>
        </a:spcAft>
        <a:buClr>
          <a:srgbClr val="A63F1E"/>
        </a:buClr>
        <a:buFont typeface="Arial" charset="0"/>
        <a:buChar char="-"/>
        <a:defRPr sz="2400">
          <a:solidFill>
            <a:srgbClr val="696C6F"/>
          </a:solidFill>
          <a:latin typeface="+mn-lt"/>
        </a:defRPr>
      </a:lvl7pPr>
      <a:lvl8pPr marL="3429000" indent="-228600" algn="l" rtl="0" fontAlgn="base">
        <a:spcBef>
          <a:spcPct val="20000"/>
        </a:spcBef>
        <a:spcAft>
          <a:spcPct val="0"/>
        </a:spcAft>
        <a:buClr>
          <a:srgbClr val="A63F1E"/>
        </a:buClr>
        <a:buFont typeface="Arial" charset="0"/>
        <a:buChar char="-"/>
        <a:defRPr sz="2400">
          <a:solidFill>
            <a:srgbClr val="696C6F"/>
          </a:solidFill>
          <a:latin typeface="+mn-lt"/>
        </a:defRPr>
      </a:lvl8pPr>
      <a:lvl9pPr marL="3886200" indent="-228600" algn="l" rtl="0" fontAlgn="base">
        <a:spcBef>
          <a:spcPct val="20000"/>
        </a:spcBef>
        <a:spcAft>
          <a:spcPct val="0"/>
        </a:spcAft>
        <a:buClr>
          <a:srgbClr val="A63F1E"/>
        </a:buClr>
        <a:buFont typeface="Arial" charset="0"/>
        <a:buChar char="-"/>
        <a:defRPr sz="2400">
          <a:solidFill>
            <a:srgbClr val="696C6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screen">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0630F-DEE7-5C45-BCFA-664AA9DB26FB}"/>
              </a:ext>
            </a:extLst>
          </p:cNvPr>
          <p:cNvSpPr/>
          <p:nvPr userDrawn="1"/>
        </p:nvSpPr>
        <p:spPr bwMode="auto">
          <a:xfrm>
            <a:off x="0" y="6180137"/>
            <a:ext cx="9144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583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8371" name="Rectangle 3"/>
          <p:cNvSpPr>
            <a:spLocks noGrp="1" noChangeArrowheads="1"/>
          </p:cNvSpPr>
          <p:nvPr>
            <p:ph type="body" idx="1"/>
          </p:nvPr>
        </p:nvSpPr>
        <p:spPr bwMode="auto">
          <a:xfrm>
            <a:off x="457200" y="1524000"/>
            <a:ext cx="8229600" cy="429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93C4B4EB-0352-A047-A797-299CA8E089D2}"/>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288415640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817" r:id="rId3"/>
    <p:sldLayoutId id="2147483818" r:id="rId4"/>
    <p:sldLayoutId id="2147483751" r:id="rId5"/>
    <p:sldLayoutId id="2147483752" r:id="rId6"/>
    <p:sldLayoutId id="2147483753" r:id="rId7"/>
    <p:sldLayoutId id="2147483826" r:id="rId8"/>
    <p:sldLayoutId id="2147483754" r:id="rId9"/>
    <p:sldLayoutId id="2147483747" r:id="rId10"/>
    <p:sldLayoutId id="2147483748" r:id="rId11"/>
    <p:sldLayoutId id="2147483755" r:id="rId12"/>
    <p:sldLayoutId id="2147483756" r:id="rId13"/>
    <p:sldLayoutId id="2147483757" r:id="rId14"/>
  </p:sldLayoutIdLst>
  <p:hf hdr="0" ftr="0" dt="0"/>
  <p:txStyles>
    <p:titleStyle>
      <a:lvl1pPr algn="l" rtl="0" fontAlgn="base">
        <a:spcBef>
          <a:spcPct val="0"/>
        </a:spcBef>
        <a:spcAft>
          <a:spcPct val="0"/>
        </a:spcAft>
        <a:defRPr sz="4400" b="1" i="0">
          <a:solidFill>
            <a:schemeClr val="bg1"/>
          </a:solidFill>
          <a:latin typeface="Times New Roman" panose="02020603050405020304" pitchFamily="18" charset="0"/>
          <a:ea typeface="+mj-ea"/>
          <a:cs typeface="Times New Roman" panose="02020603050405020304" pitchFamily="18" charset="0"/>
        </a:defRPr>
      </a:lvl1pPr>
      <a:lvl2pPr algn="l" rtl="0" fontAlgn="base">
        <a:spcBef>
          <a:spcPct val="0"/>
        </a:spcBef>
        <a:spcAft>
          <a:spcPct val="0"/>
        </a:spcAft>
        <a:defRPr sz="3900">
          <a:solidFill>
            <a:srgbClr val="425968"/>
          </a:solidFill>
          <a:latin typeface="Times New Roman" pitchFamily="18" charset="0"/>
        </a:defRPr>
      </a:lvl2pPr>
      <a:lvl3pPr algn="l" rtl="0" fontAlgn="base">
        <a:spcBef>
          <a:spcPct val="0"/>
        </a:spcBef>
        <a:spcAft>
          <a:spcPct val="0"/>
        </a:spcAft>
        <a:defRPr sz="3900">
          <a:solidFill>
            <a:srgbClr val="425968"/>
          </a:solidFill>
          <a:latin typeface="Times New Roman" pitchFamily="18" charset="0"/>
        </a:defRPr>
      </a:lvl3pPr>
      <a:lvl4pPr algn="l" rtl="0" fontAlgn="base">
        <a:spcBef>
          <a:spcPct val="0"/>
        </a:spcBef>
        <a:spcAft>
          <a:spcPct val="0"/>
        </a:spcAft>
        <a:defRPr sz="3900">
          <a:solidFill>
            <a:srgbClr val="425968"/>
          </a:solidFill>
          <a:latin typeface="Times New Roman" pitchFamily="18" charset="0"/>
        </a:defRPr>
      </a:lvl4pPr>
      <a:lvl5pPr algn="l" rtl="0" fontAlgn="base">
        <a:spcBef>
          <a:spcPct val="0"/>
        </a:spcBef>
        <a:spcAft>
          <a:spcPct val="0"/>
        </a:spcAft>
        <a:defRPr sz="3900">
          <a:solidFill>
            <a:srgbClr val="425968"/>
          </a:solidFill>
          <a:latin typeface="Times New Roman" pitchFamily="18" charset="0"/>
        </a:defRPr>
      </a:lvl5pPr>
      <a:lvl6pPr marL="457200" algn="l" rtl="0" fontAlgn="base">
        <a:spcBef>
          <a:spcPct val="0"/>
        </a:spcBef>
        <a:spcAft>
          <a:spcPct val="0"/>
        </a:spcAft>
        <a:defRPr sz="3900">
          <a:solidFill>
            <a:srgbClr val="425968"/>
          </a:solidFill>
          <a:latin typeface="Times New Roman" pitchFamily="18" charset="0"/>
        </a:defRPr>
      </a:lvl6pPr>
      <a:lvl7pPr marL="914400" algn="l" rtl="0" fontAlgn="base">
        <a:spcBef>
          <a:spcPct val="0"/>
        </a:spcBef>
        <a:spcAft>
          <a:spcPct val="0"/>
        </a:spcAft>
        <a:defRPr sz="3900">
          <a:solidFill>
            <a:srgbClr val="425968"/>
          </a:solidFill>
          <a:latin typeface="Times New Roman" pitchFamily="18" charset="0"/>
        </a:defRPr>
      </a:lvl7pPr>
      <a:lvl8pPr marL="1371600" algn="l" rtl="0" fontAlgn="base">
        <a:spcBef>
          <a:spcPct val="0"/>
        </a:spcBef>
        <a:spcAft>
          <a:spcPct val="0"/>
        </a:spcAft>
        <a:defRPr sz="3900">
          <a:solidFill>
            <a:srgbClr val="425968"/>
          </a:solidFill>
          <a:latin typeface="Times New Roman" pitchFamily="18" charset="0"/>
        </a:defRPr>
      </a:lvl8pPr>
      <a:lvl9pPr marL="1828800" algn="l" rtl="0" fontAlgn="base">
        <a:spcBef>
          <a:spcPct val="0"/>
        </a:spcBef>
        <a:spcAft>
          <a:spcPct val="0"/>
        </a:spcAft>
        <a:defRPr sz="3900">
          <a:solidFill>
            <a:srgbClr val="425968"/>
          </a:solidFill>
          <a:latin typeface="Times New Roman" pitchFamily="18" charset="0"/>
        </a:defRPr>
      </a:lvl9pPr>
    </p:titleStyle>
    <p:bodyStyle>
      <a:lvl1pPr marL="342900" indent="-342900" algn="l" rtl="0" fontAlgn="base">
        <a:lnSpc>
          <a:spcPct val="110000"/>
        </a:lnSpc>
        <a:spcBef>
          <a:spcPct val="20000"/>
        </a:spcBef>
        <a:spcAft>
          <a:spcPct val="0"/>
        </a:spcAft>
        <a:buClr>
          <a:srgbClr val="B0A59B"/>
        </a:buClr>
        <a:buFont typeface="Arial" panose="020B0604020202020204" pitchFamily="34" charset="0"/>
        <a:buChar char="•"/>
        <a:defRPr sz="24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1pPr>
      <a:lvl2pPr marL="742950" indent="-285750" algn="l" rtl="0" fontAlgn="base">
        <a:lnSpc>
          <a:spcPct val="110000"/>
        </a:lnSpc>
        <a:spcBef>
          <a:spcPct val="20000"/>
        </a:spcBef>
        <a:spcAft>
          <a:spcPct val="0"/>
        </a:spcAft>
        <a:buClr>
          <a:srgbClr val="B0A59B"/>
        </a:buClr>
        <a:buSzPct val="125000"/>
        <a:buFont typeface="Arial" panose="020B0604020202020204" pitchFamily="34" charset="0"/>
        <a:buChar char="•"/>
        <a:defRPr sz="24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2pPr>
      <a:lvl3pPr marL="1143000" indent="-228600" algn="l" rtl="0" fontAlgn="base">
        <a:lnSpc>
          <a:spcPct val="110000"/>
        </a:lnSpc>
        <a:spcBef>
          <a:spcPct val="20000"/>
        </a:spcBef>
        <a:spcAft>
          <a:spcPct val="0"/>
        </a:spcAft>
        <a:buClr>
          <a:srgbClr val="B0A59B"/>
        </a:buClr>
        <a:buFont typeface="Arial" panose="020B0604020202020204" pitchFamily="34" charset="0"/>
        <a:buChar char="•"/>
        <a:defRPr sz="20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3pPr>
      <a:lvl4pPr marL="1600200" indent="-228600" algn="l" rtl="0" fontAlgn="base">
        <a:lnSpc>
          <a:spcPct val="110000"/>
        </a:lnSpc>
        <a:spcBef>
          <a:spcPct val="20000"/>
        </a:spcBef>
        <a:spcAft>
          <a:spcPct val="0"/>
        </a:spcAft>
        <a:buClr>
          <a:srgbClr val="B0A59B"/>
        </a:buClr>
        <a:buSzPct val="125000"/>
        <a:buFont typeface="Arial" panose="020B0604020202020204" pitchFamily="34" charset="0"/>
        <a:buChar char="•"/>
        <a:defRPr sz="20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4pPr>
      <a:lvl5pPr marL="2057400" indent="-228600" algn="l" rtl="0" fontAlgn="base">
        <a:lnSpc>
          <a:spcPct val="110000"/>
        </a:lnSpc>
        <a:spcBef>
          <a:spcPct val="20000"/>
        </a:spcBef>
        <a:spcAft>
          <a:spcPct val="0"/>
        </a:spcAft>
        <a:buClr>
          <a:srgbClr val="B0A59B"/>
        </a:buClr>
        <a:buFont typeface="Arial" panose="020B0604020202020204" pitchFamily="34" charset="0"/>
        <a:buChar char="•"/>
        <a:defRPr sz="18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5pPr>
      <a:lvl6pPr marL="2514600" indent="-228600" algn="l" rtl="0" fontAlgn="base">
        <a:spcBef>
          <a:spcPct val="20000"/>
        </a:spcBef>
        <a:spcAft>
          <a:spcPct val="0"/>
        </a:spcAft>
        <a:buClr>
          <a:srgbClr val="A63F1E"/>
        </a:buClr>
        <a:buFont typeface="Arial" charset="0"/>
        <a:buChar char="-"/>
        <a:defRPr sz="2400">
          <a:solidFill>
            <a:srgbClr val="696C6F"/>
          </a:solidFill>
          <a:latin typeface="+mn-lt"/>
        </a:defRPr>
      </a:lvl6pPr>
      <a:lvl7pPr marL="2971800" indent="-228600" algn="l" rtl="0" fontAlgn="base">
        <a:spcBef>
          <a:spcPct val="20000"/>
        </a:spcBef>
        <a:spcAft>
          <a:spcPct val="0"/>
        </a:spcAft>
        <a:buClr>
          <a:srgbClr val="A63F1E"/>
        </a:buClr>
        <a:buFont typeface="Arial" charset="0"/>
        <a:buChar char="-"/>
        <a:defRPr sz="2400">
          <a:solidFill>
            <a:srgbClr val="696C6F"/>
          </a:solidFill>
          <a:latin typeface="+mn-lt"/>
        </a:defRPr>
      </a:lvl7pPr>
      <a:lvl8pPr marL="3429000" indent="-228600" algn="l" rtl="0" fontAlgn="base">
        <a:spcBef>
          <a:spcPct val="20000"/>
        </a:spcBef>
        <a:spcAft>
          <a:spcPct val="0"/>
        </a:spcAft>
        <a:buClr>
          <a:srgbClr val="A63F1E"/>
        </a:buClr>
        <a:buFont typeface="Arial" charset="0"/>
        <a:buChar char="-"/>
        <a:defRPr sz="2400">
          <a:solidFill>
            <a:srgbClr val="696C6F"/>
          </a:solidFill>
          <a:latin typeface="+mn-lt"/>
        </a:defRPr>
      </a:lvl8pPr>
      <a:lvl9pPr marL="3886200" indent="-228600" algn="l" rtl="0" fontAlgn="base">
        <a:spcBef>
          <a:spcPct val="20000"/>
        </a:spcBef>
        <a:spcAft>
          <a:spcPct val="0"/>
        </a:spcAft>
        <a:buClr>
          <a:srgbClr val="A63F1E"/>
        </a:buClr>
        <a:buFont typeface="Arial" charset="0"/>
        <a:buChar char="-"/>
        <a:defRPr sz="2400">
          <a:solidFill>
            <a:srgbClr val="696C6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1BF93"/>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8371" name="Rectangle 3"/>
          <p:cNvSpPr>
            <a:spLocks noGrp="1" noChangeArrowheads="1"/>
          </p:cNvSpPr>
          <p:nvPr>
            <p:ph type="body" idx="1"/>
          </p:nvPr>
        </p:nvSpPr>
        <p:spPr bwMode="auto">
          <a:xfrm>
            <a:off x="457200" y="1524000"/>
            <a:ext cx="8229600" cy="429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7037D584-89F4-154D-97FC-594CFF7AF126}"/>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180276273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819" r:id="rId3"/>
    <p:sldLayoutId id="2147483820" r:id="rId4"/>
    <p:sldLayoutId id="2147483725" r:id="rId5"/>
    <p:sldLayoutId id="2147483726" r:id="rId6"/>
    <p:sldLayoutId id="2147483727" r:id="rId7"/>
    <p:sldLayoutId id="2147483730" r:id="rId8"/>
    <p:sldLayoutId id="2147483728" r:id="rId9"/>
    <p:sldLayoutId id="2147483729" r:id="rId10"/>
    <p:sldLayoutId id="2147483731" r:id="rId11"/>
    <p:sldLayoutId id="2147483732" r:id="rId12"/>
    <p:sldLayoutId id="2147483733" r:id="rId13"/>
  </p:sldLayoutIdLst>
  <p:hf hdr="0" ftr="0" dt="0"/>
  <p:txStyles>
    <p:titleStyle>
      <a:lvl1pPr algn="l" rtl="0" fontAlgn="base">
        <a:spcBef>
          <a:spcPct val="0"/>
        </a:spcBef>
        <a:spcAft>
          <a:spcPct val="0"/>
        </a:spcAft>
        <a:defRPr sz="4400" b="1" i="0">
          <a:solidFill>
            <a:schemeClr val="bg1"/>
          </a:solidFill>
          <a:latin typeface="Times New Roman" panose="02020603050405020304" pitchFamily="18" charset="0"/>
          <a:ea typeface="+mj-ea"/>
          <a:cs typeface="Times New Roman" panose="02020603050405020304" pitchFamily="18" charset="0"/>
        </a:defRPr>
      </a:lvl1pPr>
      <a:lvl2pPr algn="l" rtl="0" fontAlgn="base">
        <a:spcBef>
          <a:spcPct val="0"/>
        </a:spcBef>
        <a:spcAft>
          <a:spcPct val="0"/>
        </a:spcAft>
        <a:defRPr sz="3900">
          <a:solidFill>
            <a:srgbClr val="425968"/>
          </a:solidFill>
          <a:latin typeface="Times New Roman" pitchFamily="18" charset="0"/>
        </a:defRPr>
      </a:lvl2pPr>
      <a:lvl3pPr algn="l" rtl="0" fontAlgn="base">
        <a:spcBef>
          <a:spcPct val="0"/>
        </a:spcBef>
        <a:spcAft>
          <a:spcPct val="0"/>
        </a:spcAft>
        <a:defRPr sz="3900">
          <a:solidFill>
            <a:srgbClr val="425968"/>
          </a:solidFill>
          <a:latin typeface="Times New Roman" pitchFamily="18" charset="0"/>
        </a:defRPr>
      </a:lvl3pPr>
      <a:lvl4pPr algn="l" rtl="0" fontAlgn="base">
        <a:spcBef>
          <a:spcPct val="0"/>
        </a:spcBef>
        <a:spcAft>
          <a:spcPct val="0"/>
        </a:spcAft>
        <a:defRPr sz="3900">
          <a:solidFill>
            <a:srgbClr val="425968"/>
          </a:solidFill>
          <a:latin typeface="Times New Roman" pitchFamily="18" charset="0"/>
        </a:defRPr>
      </a:lvl4pPr>
      <a:lvl5pPr algn="l" rtl="0" fontAlgn="base">
        <a:spcBef>
          <a:spcPct val="0"/>
        </a:spcBef>
        <a:spcAft>
          <a:spcPct val="0"/>
        </a:spcAft>
        <a:defRPr sz="3900">
          <a:solidFill>
            <a:srgbClr val="425968"/>
          </a:solidFill>
          <a:latin typeface="Times New Roman" pitchFamily="18" charset="0"/>
        </a:defRPr>
      </a:lvl5pPr>
      <a:lvl6pPr marL="457200" algn="l" rtl="0" fontAlgn="base">
        <a:spcBef>
          <a:spcPct val="0"/>
        </a:spcBef>
        <a:spcAft>
          <a:spcPct val="0"/>
        </a:spcAft>
        <a:defRPr sz="3900">
          <a:solidFill>
            <a:srgbClr val="425968"/>
          </a:solidFill>
          <a:latin typeface="Times New Roman" pitchFamily="18" charset="0"/>
        </a:defRPr>
      </a:lvl6pPr>
      <a:lvl7pPr marL="914400" algn="l" rtl="0" fontAlgn="base">
        <a:spcBef>
          <a:spcPct val="0"/>
        </a:spcBef>
        <a:spcAft>
          <a:spcPct val="0"/>
        </a:spcAft>
        <a:defRPr sz="3900">
          <a:solidFill>
            <a:srgbClr val="425968"/>
          </a:solidFill>
          <a:latin typeface="Times New Roman" pitchFamily="18" charset="0"/>
        </a:defRPr>
      </a:lvl7pPr>
      <a:lvl8pPr marL="1371600" algn="l" rtl="0" fontAlgn="base">
        <a:spcBef>
          <a:spcPct val="0"/>
        </a:spcBef>
        <a:spcAft>
          <a:spcPct val="0"/>
        </a:spcAft>
        <a:defRPr sz="3900">
          <a:solidFill>
            <a:srgbClr val="425968"/>
          </a:solidFill>
          <a:latin typeface="Times New Roman" pitchFamily="18" charset="0"/>
        </a:defRPr>
      </a:lvl8pPr>
      <a:lvl9pPr marL="1828800" algn="l" rtl="0" fontAlgn="base">
        <a:spcBef>
          <a:spcPct val="0"/>
        </a:spcBef>
        <a:spcAft>
          <a:spcPct val="0"/>
        </a:spcAft>
        <a:defRPr sz="3900">
          <a:solidFill>
            <a:srgbClr val="425968"/>
          </a:solidFill>
          <a:latin typeface="Times New Roman" pitchFamily="18" charset="0"/>
        </a:defRPr>
      </a:lvl9pPr>
    </p:titleStyle>
    <p:bodyStyle>
      <a:lvl1pPr marL="342900" indent="-342900" algn="l" rtl="0" fontAlgn="base">
        <a:lnSpc>
          <a:spcPct val="110000"/>
        </a:lnSpc>
        <a:spcBef>
          <a:spcPct val="20000"/>
        </a:spcBef>
        <a:spcAft>
          <a:spcPct val="0"/>
        </a:spcAft>
        <a:buClr>
          <a:schemeClr val="bg1"/>
        </a:buClr>
        <a:buFont typeface="Arial" panose="020B0604020202020204" pitchFamily="34" charset="0"/>
        <a:buChar char="•"/>
        <a:defRPr sz="24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1pPr>
      <a:lvl2pPr marL="742950" indent="-285750" algn="l" rtl="0" fontAlgn="base">
        <a:lnSpc>
          <a:spcPct val="110000"/>
        </a:lnSpc>
        <a:spcBef>
          <a:spcPct val="20000"/>
        </a:spcBef>
        <a:spcAft>
          <a:spcPct val="0"/>
        </a:spcAft>
        <a:buClr>
          <a:schemeClr val="bg1"/>
        </a:buClr>
        <a:buSzPct val="125000"/>
        <a:buFont typeface="Arial" panose="020B0604020202020204" pitchFamily="34" charset="0"/>
        <a:buChar char="•"/>
        <a:defRPr sz="24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2pPr>
      <a:lvl3pPr marL="1143000" indent="-228600" algn="l" rtl="0" fontAlgn="base">
        <a:lnSpc>
          <a:spcPct val="110000"/>
        </a:lnSpc>
        <a:spcBef>
          <a:spcPct val="20000"/>
        </a:spcBef>
        <a:spcAft>
          <a:spcPct val="0"/>
        </a:spcAft>
        <a:buClr>
          <a:schemeClr val="bg1"/>
        </a:buClr>
        <a:buFont typeface="Arial" panose="020B0604020202020204" pitchFamily="34" charset="0"/>
        <a:buChar char="•"/>
        <a:defRPr sz="20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3pPr>
      <a:lvl4pPr marL="1600200" indent="-228600" algn="l" rtl="0" fontAlgn="base">
        <a:lnSpc>
          <a:spcPct val="110000"/>
        </a:lnSpc>
        <a:spcBef>
          <a:spcPct val="20000"/>
        </a:spcBef>
        <a:spcAft>
          <a:spcPct val="0"/>
        </a:spcAft>
        <a:buClr>
          <a:schemeClr val="bg1"/>
        </a:buClr>
        <a:buSzPct val="125000"/>
        <a:buFont typeface="Arial" panose="020B0604020202020204" pitchFamily="34" charset="0"/>
        <a:buChar char="•"/>
        <a:defRPr sz="20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4pPr>
      <a:lvl5pPr marL="2057400" indent="-228600" algn="l" rtl="0" fontAlgn="base">
        <a:lnSpc>
          <a:spcPct val="110000"/>
        </a:lnSpc>
        <a:spcBef>
          <a:spcPct val="20000"/>
        </a:spcBef>
        <a:spcAft>
          <a:spcPct val="0"/>
        </a:spcAft>
        <a:buClr>
          <a:schemeClr val="bg1"/>
        </a:buClr>
        <a:buFont typeface="Arial" panose="020B0604020202020204" pitchFamily="34" charset="0"/>
        <a:buChar char="•"/>
        <a:defRPr sz="18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5pPr>
      <a:lvl6pPr marL="2514600" indent="-228600" algn="l" rtl="0" fontAlgn="base">
        <a:spcBef>
          <a:spcPct val="20000"/>
        </a:spcBef>
        <a:spcAft>
          <a:spcPct val="0"/>
        </a:spcAft>
        <a:buClr>
          <a:srgbClr val="A63F1E"/>
        </a:buClr>
        <a:buFont typeface="Arial" charset="0"/>
        <a:buChar char="-"/>
        <a:defRPr sz="2400">
          <a:solidFill>
            <a:srgbClr val="696C6F"/>
          </a:solidFill>
          <a:latin typeface="+mn-lt"/>
        </a:defRPr>
      </a:lvl6pPr>
      <a:lvl7pPr marL="2971800" indent="-228600" algn="l" rtl="0" fontAlgn="base">
        <a:spcBef>
          <a:spcPct val="20000"/>
        </a:spcBef>
        <a:spcAft>
          <a:spcPct val="0"/>
        </a:spcAft>
        <a:buClr>
          <a:srgbClr val="A63F1E"/>
        </a:buClr>
        <a:buFont typeface="Arial" charset="0"/>
        <a:buChar char="-"/>
        <a:defRPr sz="2400">
          <a:solidFill>
            <a:srgbClr val="696C6F"/>
          </a:solidFill>
          <a:latin typeface="+mn-lt"/>
        </a:defRPr>
      </a:lvl7pPr>
      <a:lvl8pPr marL="3429000" indent="-228600" algn="l" rtl="0" fontAlgn="base">
        <a:spcBef>
          <a:spcPct val="20000"/>
        </a:spcBef>
        <a:spcAft>
          <a:spcPct val="0"/>
        </a:spcAft>
        <a:buClr>
          <a:srgbClr val="A63F1E"/>
        </a:buClr>
        <a:buFont typeface="Arial" charset="0"/>
        <a:buChar char="-"/>
        <a:defRPr sz="2400">
          <a:solidFill>
            <a:srgbClr val="696C6F"/>
          </a:solidFill>
          <a:latin typeface="+mn-lt"/>
        </a:defRPr>
      </a:lvl8pPr>
      <a:lvl9pPr marL="3886200" indent="-228600" algn="l" rtl="0" fontAlgn="base">
        <a:spcBef>
          <a:spcPct val="20000"/>
        </a:spcBef>
        <a:spcAft>
          <a:spcPct val="0"/>
        </a:spcAft>
        <a:buClr>
          <a:srgbClr val="A63F1E"/>
        </a:buClr>
        <a:buFont typeface="Arial" charset="0"/>
        <a:buChar char="-"/>
        <a:defRPr sz="2400">
          <a:solidFill>
            <a:srgbClr val="696C6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71BF93"/>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8371" name="Rectangle 3"/>
          <p:cNvSpPr>
            <a:spLocks noGrp="1" noChangeArrowheads="1"/>
          </p:cNvSpPr>
          <p:nvPr>
            <p:ph type="body" idx="1"/>
          </p:nvPr>
        </p:nvSpPr>
        <p:spPr bwMode="auto">
          <a:xfrm>
            <a:off x="457200" y="1524000"/>
            <a:ext cx="8229600" cy="429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7037D584-89F4-154D-97FC-594CFF7AF126}"/>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22980317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821" r:id="rId3"/>
    <p:sldLayoutId id="2147483822"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hf hdr="0" ftr="0" dt="0"/>
  <p:txStyles>
    <p:titleStyle>
      <a:lvl1pPr algn="l" rtl="0" fontAlgn="base">
        <a:spcBef>
          <a:spcPct val="0"/>
        </a:spcBef>
        <a:spcAft>
          <a:spcPct val="0"/>
        </a:spcAft>
        <a:defRPr sz="4400" b="1" i="0">
          <a:solidFill>
            <a:schemeClr val="bg1"/>
          </a:solidFill>
          <a:latin typeface="Times New Roman" panose="02020603050405020304" pitchFamily="18" charset="0"/>
          <a:ea typeface="+mj-ea"/>
          <a:cs typeface="Times New Roman" panose="02020603050405020304" pitchFamily="18" charset="0"/>
        </a:defRPr>
      </a:lvl1pPr>
      <a:lvl2pPr algn="l" rtl="0" fontAlgn="base">
        <a:spcBef>
          <a:spcPct val="0"/>
        </a:spcBef>
        <a:spcAft>
          <a:spcPct val="0"/>
        </a:spcAft>
        <a:defRPr sz="3900">
          <a:solidFill>
            <a:srgbClr val="425968"/>
          </a:solidFill>
          <a:latin typeface="Times New Roman" pitchFamily="18" charset="0"/>
        </a:defRPr>
      </a:lvl2pPr>
      <a:lvl3pPr algn="l" rtl="0" fontAlgn="base">
        <a:spcBef>
          <a:spcPct val="0"/>
        </a:spcBef>
        <a:spcAft>
          <a:spcPct val="0"/>
        </a:spcAft>
        <a:defRPr sz="3900">
          <a:solidFill>
            <a:srgbClr val="425968"/>
          </a:solidFill>
          <a:latin typeface="Times New Roman" pitchFamily="18" charset="0"/>
        </a:defRPr>
      </a:lvl3pPr>
      <a:lvl4pPr algn="l" rtl="0" fontAlgn="base">
        <a:spcBef>
          <a:spcPct val="0"/>
        </a:spcBef>
        <a:spcAft>
          <a:spcPct val="0"/>
        </a:spcAft>
        <a:defRPr sz="3900">
          <a:solidFill>
            <a:srgbClr val="425968"/>
          </a:solidFill>
          <a:latin typeface="Times New Roman" pitchFamily="18" charset="0"/>
        </a:defRPr>
      </a:lvl4pPr>
      <a:lvl5pPr algn="l" rtl="0" fontAlgn="base">
        <a:spcBef>
          <a:spcPct val="0"/>
        </a:spcBef>
        <a:spcAft>
          <a:spcPct val="0"/>
        </a:spcAft>
        <a:defRPr sz="3900">
          <a:solidFill>
            <a:srgbClr val="425968"/>
          </a:solidFill>
          <a:latin typeface="Times New Roman" pitchFamily="18" charset="0"/>
        </a:defRPr>
      </a:lvl5pPr>
      <a:lvl6pPr marL="457200" algn="l" rtl="0" fontAlgn="base">
        <a:spcBef>
          <a:spcPct val="0"/>
        </a:spcBef>
        <a:spcAft>
          <a:spcPct val="0"/>
        </a:spcAft>
        <a:defRPr sz="3900">
          <a:solidFill>
            <a:srgbClr val="425968"/>
          </a:solidFill>
          <a:latin typeface="Times New Roman" pitchFamily="18" charset="0"/>
        </a:defRPr>
      </a:lvl6pPr>
      <a:lvl7pPr marL="914400" algn="l" rtl="0" fontAlgn="base">
        <a:spcBef>
          <a:spcPct val="0"/>
        </a:spcBef>
        <a:spcAft>
          <a:spcPct val="0"/>
        </a:spcAft>
        <a:defRPr sz="3900">
          <a:solidFill>
            <a:srgbClr val="425968"/>
          </a:solidFill>
          <a:latin typeface="Times New Roman" pitchFamily="18" charset="0"/>
        </a:defRPr>
      </a:lvl7pPr>
      <a:lvl8pPr marL="1371600" algn="l" rtl="0" fontAlgn="base">
        <a:spcBef>
          <a:spcPct val="0"/>
        </a:spcBef>
        <a:spcAft>
          <a:spcPct val="0"/>
        </a:spcAft>
        <a:defRPr sz="3900">
          <a:solidFill>
            <a:srgbClr val="425968"/>
          </a:solidFill>
          <a:latin typeface="Times New Roman" pitchFamily="18" charset="0"/>
        </a:defRPr>
      </a:lvl8pPr>
      <a:lvl9pPr marL="1828800" algn="l" rtl="0" fontAlgn="base">
        <a:spcBef>
          <a:spcPct val="0"/>
        </a:spcBef>
        <a:spcAft>
          <a:spcPct val="0"/>
        </a:spcAft>
        <a:defRPr sz="3900">
          <a:solidFill>
            <a:srgbClr val="425968"/>
          </a:solidFill>
          <a:latin typeface="Times New Roman" pitchFamily="18" charset="0"/>
        </a:defRPr>
      </a:lvl9pPr>
    </p:titleStyle>
    <p:bodyStyle>
      <a:lvl1pPr marL="342900" indent="-342900" algn="l" rtl="0" fontAlgn="base">
        <a:lnSpc>
          <a:spcPct val="110000"/>
        </a:lnSpc>
        <a:spcBef>
          <a:spcPct val="20000"/>
        </a:spcBef>
        <a:spcAft>
          <a:spcPct val="0"/>
        </a:spcAft>
        <a:buClr>
          <a:schemeClr val="bg1"/>
        </a:buClr>
        <a:buFont typeface="Arial" panose="020B0604020202020204" pitchFamily="34" charset="0"/>
        <a:buChar char="•"/>
        <a:defRPr sz="24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1pPr>
      <a:lvl2pPr marL="742950" indent="-285750" algn="l" rtl="0" fontAlgn="base">
        <a:lnSpc>
          <a:spcPct val="110000"/>
        </a:lnSpc>
        <a:spcBef>
          <a:spcPct val="20000"/>
        </a:spcBef>
        <a:spcAft>
          <a:spcPct val="0"/>
        </a:spcAft>
        <a:buClr>
          <a:schemeClr val="bg1"/>
        </a:buClr>
        <a:buSzPct val="125000"/>
        <a:buFont typeface="Arial" panose="020B0604020202020204" pitchFamily="34" charset="0"/>
        <a:buChar char="•"/>
        <a:defRPr sz="24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2pPr>
      <a:lvl3pPr marL="1143000" indent="-228600" algn="l" rtl="0" fontAlgn="base">
        <a:lnSpc>
          <a:spcPct val="110000"/>
        </a:lnSpc>
        <a:spcBef>
          <a:spcPct val="20000"/>
        </a:spcBef>
        <a:spcAft>
          <a:spcPct val="0"/>
        </a:spcAft>
        <a:buClr>
          <a:schemeClr val="bg1"/>
        </a:buClr>
        <a:buFont typeface="Arial" panose="020B0604020202020204" pitchFamily="34" charset="0"/>
        <a:buChar char="•"/>
        <a:defRPr sz="20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3pPr>
      <a:lvl4pPr marL="1600200" indent="-228600" algn="l" rtl="0" fontAlgn="base">
        <a:lnSpc>
          <a:spcPct val="110000"/>
        </a:lnSpc>
        <a:spcBef>
          <a:spcPct val="20000"/>
        </a:spcBef>
        <a:spcAft>
          <a:spcPct val="0"/>
        </a:spcAft>
        <a:buClr>
          <a:schemeClr val="bg1"/>
        </a:buClr>
        <a:buSzPct val="125000"/>
        <a:buFont typeface="Arial" panose="020B0604020202020204" pitchFamily="34" charset="0"/>
        <a:buChar char="•"/>
        <a:defRPr sz="20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4pPr>
      <a:lvl5pPr marL="2057400" indent="-228600" algn="l" rtl="0" fontAlgn="base">
        <a:lnSpc>
          <a:spcPct val="110000"/>
        </a:lnSpc>
        <a:spcBef>
          <a:spcPct val="20000"/>
        </a:spcBef>
        <a:spcAft>
          <a:spcPct val="0"/>
        </a:spcAft>
        <a:buClr>
          <a:schemeClr val="bg1"/>
        </a:buClr>
        <a:buFont typeface="Arial" panose="020B0604020202020204" pitchFamily="34" charset="0"/>
        <a:buChar char="•"/>
        <a:defRPr sz="1800" b="0" i="0">
          <a:solidFill>
            <a:schemeClr val="bg1"/>
          </a:solidFill>
          <a:latin typeface="Arial" panose="020B0604020202020204" pitchFamily="34" charset="0"/>
          <a:ea typeface="Helvetica Neue" panose="02000503000000020004" pitchFamily="2" charset="0"/>
          <a:cs typeface="Helvetica Neue" panose="02000503000000020004" pitchFamily="2" charset="0"/>
        </a:defRPr>
      </a:lvl5pPr>
      <a:lvl6pPr marL="2514600" indent="-228600" algn="l" rtl="0" fontAlgn="base">
        <a:spcBef>
          <a:spcPct val="20000"/>
        </a:spcBef>
        <a:spcAft>
          <a:spcPct val="0"/>
        </a:spcAft>
        <a:buClr>
          <a:srgbClr val="A63F1E"/>
        </a:buClr>
        <a:buFont typeface="Arial" charset="0"/>
        <a:buChar char="-"/>
        <a:defRPr sz="2400">
          <a:solidFill>
            <a:srgbClr val="696C6F"/>
          </a:solidFill>
          <a:latin typeface="+mn-lt"/>
        </a:defRPr>
      </a:lvl6pPr>
      <a:lvl7pPr marL="2971800" indent="-228600" algn="l" rtl="0" fontAlgn="base">
        <a:spcBef>
          <a:spcPct val="20000"/>
        </a:spcBef>
        <a:spcAft>
          <a:spcPct val="0"/>
        </a:spcAft>
        <a:buClr>
          <a:srgbClr val="A63F1E"/>
        </a:buClr>
        <a:buFont typeface="Arial" charset="0"/>
        <a:buChar char="-"/>
        <a:defRPr sz="2400">
          <a:solidFill>
            <a:srgbClr val="696C6F"/>
          </a:solidFill>
          <a:latin typeface="+mn-lt"/>
        </a:defRPr>
      </a:lvl7pPr>
      <a:lvl8pPr marL="3429000" indent="-228600" algn="l" rtl="0" fontAlgn="base">
        <a:spcBef>
          <a:spcPct val="20000"/>
        </a:spcBef>
        <a:spcAft>
          <a:spcPct val="0"/>
        </a:spcAft>
        <a:buClr>
          <a:srgbClr val="A63F1E"/>
        </a:buClr>
        <a:buFont typeface="Arial" charset="0"/>
        <a:buChar char="-"/>
        <a:defRPr sz="2400">
          <a:solidFill>
            <a:srgbClr val="696C6F"/>
          </a:solidFill>
          <a:latin typeface="+mn-lt"/>
        </a:defRPr>
      </a:lvl8pPr>
      <a:lvl9pPr marL="3886200" indent="-228600" algn="l" rtl="0" fontAlgn="base">
        <a:spcBef>
          <a:spcPct val="20000"/>
        </a:spcBef>
        <a:spcAft>
          <a:spcPct val="0"/>
        </a:spcAft>
        <a:buClr>
          <a:srgbClr val="A63F1E"/>
        </a:buClr>
        <a:buFont typeface="Arial" charset="0"/>
        <a:buChar char="-"/>
        <a:defRPr sz="2400">
          <a:solidFill>
            <a:srgbClr val="696C6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8371" name="Rectangle 3"/>
          <p:cNvSpPr>
            <a:spLocks noGrp="1" noChangeArrowheads="1"/>
          </p:cNvSpPr>
          <p:nvPr>
            <p:ph type="body" idx="1"/>
          </p:nvPr>
        </p:nvSpPr>
        <p:spPr bwMode="auto">
          <a:xfrm>
            <a:off x="457200" y="1524000"/>
            <a:ext cx="8229600" cy="429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7037D584-89F4-154D-97FC-594CFF7AF126}"/>
              </a:ext>
            </a:extLst>
          </p:cNvPr>
          <p:cNvSpPr>
            <a:spLocks noGrp="1"/>
          </p:cNvSpPr>
          <p:nvPr>
            <p:ph type="sldNum" sz="quarter" idx="4"/>
          </p:nvPr>
        </p:nvSpPr>
        <p:spPr>
          <a:xfrm>
            <a:off x="6858000" y="6340474"/>
            <a:ext cx="2057400" cy="365125"/>
          </a:xfrm>
          <a:prstGeom prst="rect">
            <a:avLst/>
          </a:prstGeom>
        </p:spPr>
        <p:txBody>
          <a:bodyPr vert="horz" lIns="91440" tIns="45720" rIns="91440" bIns="45720" rtlCol="0" anchor="ctr"/>
          <a:lstStyle>
            <a:lvl1pPr algn="r">
              <a:defRPr sz="1400" b="0" i="0">
                <a:solidFill>
                  <a:schemeClr val="tx1">
                    <a:tint val="75000"/>
                  </a:schemeClr>
                </a:solidFill>
                <a:latin typeface="Arial" panose="020B0604020202020204" pitchFamily="34"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380841558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823" r:id="rId3"/>
    <p:sldLayoutId id="214748382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hf hdr="0" ftr="0" dt="0"/>
  <p:txStyles>
    <p:titleStyle>
      <a:lvl1pPr algn="l" rtl="0" fontAlgn="base">
        <a:spcBef>
          <a:spcPct val="0"/>
        </a:spcBef>
        <a:spcAft>
          <a:spcPct val="0"/>
        </a:spcAft>
        <a:defRPr sz="4400" b="1" i="0">
          <a:solidFill>
            <a:schemeClr val="tx1"/>
          </a:solidFill>
          <a:latin typeface="Times New Roman" panose="02020603050405020304" pitchFamily="18" charset="0"/>
          <a:ea typeface="+mj-ea"/>
          <a:cs typeface="Times New Roman" panose="02020603050405020304" pitchFamily="18" charset="0"/>
        </a:defRPr>
      </a:lvl1pPr>
      <a:lvl2pPr algn="l" rtl="0" fontAlgn="base">
        <a:spcBef>
          <a:spcPct val="0"/>
        </a:spcBef>
        <a:spcAft>
          <a:spcPct val="0"/>
        </a:spcAft>
        <a:defRPr sz="3900">
          <a:solidFill>
            <a:srgbClr val="425968"/>
          </a:solidFill>
          <a:latin typeface="Times New Roman" pitchFamily="18" charset="0"/>
        </a:defRPr>
      </a:lvl2pPr>
      <a:lvl3pPr algn="l" rtl="0" fontAlgn="base">
        <a:spcBef>
          <a:spcPct val="0"/>
        </a:spcBef>
        <a:spcAft>
          <a:spcPct val="0"/>
        </a:spcAft>
        <a:defRPr sz="3900">
          <a:solidFill>
            <a:srgbClr val="425968"/>
          </a:solidFill>
          <a:latin typeface="Times New Roman" pitchFamily="18" charset="0"/>
        </a:defRPr>
      </a:lvl3pPr>
      <a:lvl4pPr algn="l" rtl="0" fontAlgn="base">
        <a:spcBef>
          <a:spcPct val="0"/>
        </a:spcBef>
        <a:spcAft>
          <a:spcPct val="0"/>
        </a:spcAft>
        <a:defRPr sz="3900">
          <a:solidFill>
            <a:srgbClr val="425968"/>
          </a:solidFill>
          <a:latin typeface="Times New Roman" pitchFamily="18" charset="0"/>
        </a:defRPr>
      </a:lvl4pPr>
      <a:lvl5pPr algn="l" rtl="0" fontAlgn="base">
        <a:spcBef>
          <a:spcPct val="0"/>
        </a:spcBef>
        <a:spcAft>
          <a:spcPct val="0"/>
        </a:spcAft>
        <a:defRPr sz="3900">
          <a:solidFill>
            <a:srgbClr val="425968"/>
          </a:solidFill>
          <a:latin typeface="Times New Roman" pitchFamily="18" charset="0"/>
        </a:defRPr>
      </a:lvl5pPr>
      <a:lvl6pPr marL="457200" algn="l" rtl="0" fontAlgn="base">
        <a:spcBef>
          <a:spcPct val="0"/>
        </a:spcBef>
        <a:spcAft>
          <a:spcPct val="0"/>
        </a:spcAft>
        <a:defRPr sz="3900">
          <a:solidFill>
            <a:srgbClr val="425968"/>
          </a:solidFill>
          <a:latin typeface="Times New Roman" pitchFamily="18" charset="0"/>
        </a:defRPr>
      </a:lvl6pPr>
      <a:lvl7pPr marL="914400" algn="l" rtl="0" fontAlgn="base">
        <a:spcBef>
          <a:spcPct val="0"/>
        </a:spcBef>
        <a:spcAft>
          <a:spcPct val="0"/>
        </a:spcAft>
        <a:defRPr sz="3900">
          <a:solidFill>
            <a:srgbClr val="425968"/>
          </a:solidFill>
          <a:latin typeface="Times New Roman" pitchFamily="18" charset="0"/>
        </a:defRPr>
      </a:lvl7pPr>
      <a:lvl8pPr marL="1371600" algn="l" rtl="0" fontAlgn="base">
        <a:spcBef>
          <a:spcPct val="0"/>
        </a:spcBef>
        <a:spcAft>
          <a:spcPct val="0"/>
        </a:spcAft>
        <a:defRPr sz="3900">
          <a:solidFill>
            <a:srgbClr val="425968"/>
          </a:solidFill>
          <a:latin typeface="Times New Roman" pitchFamily="18" charset="0"/>
        </a:defRPr>
      </a:lvl8pPr>
      <a:lvl9pPr marL="1828800" algn="l" rtl="0" fontAlgn="base">
        <a:spcBef>
          <a:spcPct val="0"/>
        </a:spcBef>
        <a:spcAft>
          <a:spcPct val="0"/>
        </a:spcAft>
        <a:defRPr sz="3900">
          <a:solidFill>
            <a:srgbClr val="425968"/>
          </a:solidFill>
          <a:latin typeface="Times New Roman" pitchFamily="18" charset="0"/>
        </a:defRPr>
      </a:lvl9pPr>
    </p:titleStyle>
    <p:bodyStyle>
      <a:lvl1pPr marL="342900" indent="-342900" algn="l" rtl="0" fontAlgn="base">
        <a:lnSpc>
          <a:spcPct val="110000"/>
        </a:lnSpc>
        <a:spcBef>
          <a:spcPct val="20000"/>
        </a:spcBef>
        <a:spcAft>
          <a:spcPct val="0"/>
        </a:spcAft>
        <a:buClr>
          <a:schemeClr val="tx1"/>
        </a:buClr>
        <a:buFont typeface="Arial" panose="020B0604020202020204" pitchFamily="34" charset="0"/>
        <a:buChar char="•"/>
        <a:defRPr sz="2400" b="0"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742950" indent="-285750" algn="l" rtl="0" fontAlgn="base">
        <a:lnSpc>
          <a:spcPct val="110000"/>
        </a:lnSpc>
        <a:spcBef>
          <a:spcPct val="20000"/>
        </a:spcBef>
        <a:spcAft>
          <a:spcPct val="0"/>
        </a:spcAft>
        <a:buClr>
          <a:schemeClr val="tx1"/>
        </a:buClr>
        <a:buSzPct val="125000"/>
        <a:buFont typeface="Arial" panose="020B0604020202020204" pitchFamily="34" charset="0"/>
        <a:buChar char="•"/>
        <a:defRPr sz="2400" b="0" i="0">
          <a:solidFill>
            <a:schemeClr val="tx1"/>
          </a:solidFill>
          <a:latin typeface="Arial" panose="020B0604020202020204" pitchFamily="34" charset="0"/>
          <a:ea typeface="Helvetica Neue" panose="02000503000000020004" pitchFamily="2" charset="0"/>
          <a:cs typeface="Helvetica Neue" panose="02000503000000020004" pitchFamily="2" charset="0"/>
        </a:defRPr>
      </a:lvl2pPr>
      <a:lvl3pPr marL="1143000" indent="-228600" algn="l" rtl="0" fontAlgn="base">
        <a:lnSpc>
          <a:spcPct val="110000"/>
        </a:lnSpc>
        <a:spcBef>
          <a:spcPct val="20000"/>
        </a:spcBef>
        <a:spcAft>
          <a:spcPct val="0"/>
        </a:spcAft>
        <a:buClr>
          <a:schemeClr val="tx1"/>
        </a:buClr>
        <a:buFont typeface="Arial" panose="020B0604020202020204" pitchFamily="34" charset="0"/>
        <a:buChar char="•"/>
        <a:defRPr sz="2000" b="0" i="0">
          <a:solidFill>
            <a:schemeClr val="tx1"/>
          </a:solidFill>
          <a:latin typeface="Arial" panose="020B0604020202020204" pitchFamily="34" charset="0"/>
          <a:ea typeface="Helvetica Neue" panose="02000503000000020004" pitchFamily="2" charset="0"/>
          <a:cs typeface="Helvetica Neue" panose="02000503000000020004" pitchFamily="2" charset="0"/>
        </a:defRPr>
      </a:lvl3pPr>
      <a:lvl4pPr marL="1600200" indent="-228600" algn="l" rtl="0" fontAlgn="base">
        <a:lnSpc>
          <a:spcPct val="110000"/>
        </a:lnSpc>
        <a:spcBef>
          <a:spcPct val="20000"/>
        </a:spcBef>
        <a:spcAft>
          <a:spcPct val="0"/>
        </a:spcAft>
        <a:buClr>
          <a:schemeClr val="tx1"/>
        </a:buClr>
        <a:buSzPct val="125000"/>
        <a:buFont typeface="Arial" panose="020B0604020202020204" pitchFamily="34" charset="0"/>
        <a:buChar char="•"/>
        <a:defRPr sz="2000" b="0" i="0">
          <a:solidFill>
            <a:schemeClr val="tx1"/>
          </a:solidFill>
          <a:latin typeface="Arial" panose="020B0604020202020204" pitchFamily="34" charset="0"/>
          <a:ea typeface="Helvetica Neue" panose="02000503000000020004" pitchFamily="2" charset="0"/>
          <a:cs typeface="Helvetica Neue" panose="02000503000000020004" pitchFamily="2" charset="0"/>
        </a:defRPr>
      </a:lvl4pPr>
      <a:lvl5pPr marL="2057400" indent="-228600" algn="l" rtl="0" fontAlgn="base">
        <a:lnSpc>
          <a:spcPct val="110000"/>
        </a:lnSpc>
        <a:spcBef>
          <a:spcPct val="20000"/>
        </a:spcBef>
        <a:spcAft>
          <a:spcPct val="0"/>
        </a:spcAft>
        <a:buClr>
          <a:schemeClr val="tx1"/>
        </a:buClr>
        <a:buFont typeface="Arial" panose="020B0604020202020204" pitchFamily="34" charset="0"/>
        <a:buChar char="•"/>
        <a:defRPr sz="1800" b="0" i="0">
          <a:solidFill>
            <a:schemeClr val="tx1"/>
          </a:solidFill>
          <a:latin typeface="Arial" panose="020B0604020202020204" pitchFamily="34" charset="0"/>
          <a:ea typeface="Helvetica Neue" panose="02000503000000020004" pitchFamily="2" charset="0"/>
          <a:cs typeface="Helvetica Neue" panose="02000503000000020004" pitchFamily="2" charset="0"/>
        </a:defRPr>
      </a:lvl5pPr>
      <a:lvl6pPr marL="2514600" indent="-228600" algn="l" rtl="0" fontAlgn="base">
        <a:spcBef>
          <a:spcPct val="20000"/>
        </a:spcBef>
        <a:spcAft>
          <a:spcPct val="0"/>
        </a:spcAft>
        <a:buClr>
          <a:srgbClr val="A63F1E"/>
        </a:buClr>
        <a:buFont typeface="Arial" charset="0"/>
        <a:buChar char="-"/>
        <a:defRPr sz="2400">
          <a:solidFill>
            <a:srgbClr val="696C6F"/>
          </a:solidFill>
          <a:latin typeface="+mn-lt"/>
        </a:defRPr>
      </a:lvl6pPr>
      <a:lvl7pPr marL="2971800" indent="-228600" algn="l" rtl="0" fontAlgn="base">
        <a:spcBef>
          <a:spcPct val="20000"/>
        </a:spcBef>
        <a:spcAft>
          <a:spcPct val="0"/>
        </a:spcAft>
        <a:buClr>
          <a:srgbClr val="A63F1E"/>
        </a:buClr>
        <a:buFont typeface="Arial" charset="0"/>
        <a:buChar char="-"/>
        <a:defRPr sz="2400">
          <a:solidFill>
            <a:srgbClr val="696C6F"/>
          </a:solidFill>
          <a:latin typeface="+mn-lt"/>
        </a:defRPr>
      </a:lvl7pPr>
      <a:lvl8pPr marL="3429000" indent="-228600" algn="l" rtl="0" fontAlgn="base">
        <a:spcBef>
          <a:spcPct val="20000"/>
        </a:spcBef>
        <a:spcAft>
          <a:spcPct val="0"/>
        </a:spcAft>
        <a:buClr>
          <a:srgbClr val="A63F1E"/>
        </a:buClr>
        <a:buFont typeface="Arial" charset="0"/>
        <a:buChar char="-"/>
        <a:defRPr sz="2400">
          <a:solidFill>
            <a:srgbClr val="696C6F"/>
          </a:solidFill>
          <a:latin typeface="+mn-lt"/>
        </a:defRPr>
      </a:lvl8pPr>
      <a:lvl9pPr marL="3886200" indent="-228600" algn="l" rtl="0" fontAlgn="base">
        <a:spcBef>
          <a:spcPct val="20000"/>
        </a:spcBef>
        <a:spcAft>
          <a:spcPct val="0"/>
        </a:spcAft>
        <a:buClr>
          <a:srgbClr val="A63F1E"/>
        </a:buClr>
        <a:buFont typeface="Arial" charset="0"/>
        <a:buChar char="-"/>
        <a:defRPr sz="2400">
          <a:solidFill>
            <a:srgbClr val="696C6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1.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5.jpeg"/><Relationship Id="rId4" Type="http://schemas.openxmlformats.org/officeDocument/2006/relationships/slide" Target="slide3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image" Target="../media/image15.jpeg"/><Relationship Id="rId4" Type="http://schemas.openxmlformats.org/officeDocument/2006/relationships/slide" Target="slide3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5.xml"/><Relationship Id="rId1" Type="http://schemas.openxmlformats.org/officeDocument/2006/relationships/slideLayout" Target="../slideLayouts/slideLayout20.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5.jpeg"/><Relationship Id="rId4" Type="http://schemas.openxmlformats.org/officeDocument/2006/relationships/slide" Target="slide53.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4.xml"/><Relationship Id="rId1" Type="http://schemas.openxmlformats.org/officeDocument/2006/relationships/slideLayout" Target="../slideLayouts/slideLayout20.xml"/><Relationship Id="rId5" Type="http://schemas.openxmlformats.org/officeDocument/2006/relationships/image" Target="../media/image15.jpeg"/><Relationship Id="rId4" Type="http://schemas.openxmlformats.org/officeDocument/2006/relationships/slide" Target="slide5.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15.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6F1331-7C26-724E-A2E3-2348D3D161ED}"/>
              </a:ext>
            </a:extLst>
          </p:cNvPr>
          <p:cNvSpPr>
            <a:spLocks noGrp="1"/>
          </p:cNvSpPr>
          <p:nvPr>
            <p:ph type="title"/>
          </p:nvPr>
        </p:nvSpPr>
        <p:spPr>
          <a:xfrm>
            <a:off x="1066800" y="2133600"/>
            <a:ext cx="6781800" cy="1855008"/>
          </a:xfrm>
        </p:spPr>
        <p:txBody>
          <a:bodyPr/>
          <a:lstStyle/>
          <a:p>
            <a:pPr algn="ctr"/>
            <a:r>
              <a:rPr lang="en-US" dirty="0"/>
              <a:t>Construction Financial Management Association State &amp; Local Tax Update</a:t>
            </a:r>
          </a:p>
        </p:txBody>
      </p:sp>
      <p:sp>
        <p:nvSpPr>
          <p:cNvPr id="5" name="Date Placeholder 1">
            <a:extLst>
              <a:ext uri="{FF2B5EF4-FFF2-40B4-BE49-F238E27FC236}">
                <a16:creationId xmlns:a16="http://schemas.microsoft.com/office/drawing/2014/main" id="{22E37D1A-968E-8A4B-A234-F68F7EC61AC9}"/>
              </a:ext>
            </a:extLst>
          </p:cNvPr>
          <p:cNvSpPr>
            <a:spLocks noGrp="1"/>
          </p:cNvSpPr>
          <p:nvPr>
            <p:ph type="dt" sz="half" idx="15"/>
          </p:nvPr>
        </p:nvSpPr>
        <p:spPr>
          <a:xfrm>
            <a:off x="228600" y="6340473"/>
            <a:ext cx="4114800" cy="365125"/>
          </a:xfrm>
        </p:spPr>
        <p:txBody>
          <a:bodyPr/>
          <a:lstStyle/>
          <a:p>
            <a:fld id="{BB7B3A12-ADF4-B447-9C1B-CCA15A67A710}" type="datetime4">
              <a:rPr lang="en-US" smtClean="0"/>
              <a:t>September 29, 2020</a:t>
            </a:fld>
            <a:endParaRPr lang="en-US" dirty="0">
              <a:solidFill>
                <a:srgbClr val="E86924"/>
              </a:solidFill>
            </a:endParaRPr>
          </a:p>
        </p:txBody>
      </p:sp>
    </p:spTree>
    <p:extLst>
      <p:ext uri="{BB962C8B-B14F-4D97-AF65-F5344CB8AC3E}">
        <p14:creationId xmlns:p14="http://schemas.microsoft.com/office/powerpoint/2010/main" val="2379724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8706AED-D9C6-450A-9C08-D62E3F269C38}"/>
              </a:ext>
            </a:extLst>
          </p:cNvPr>
          <p:cNvSpPr/>
          <p:nvPr/>
        </p:nvSpPr>
        <p:spPr bwMode="auto">
          <a:xfrm>
            <a:off x="2600325" y="1272036"/>
            <a:ext cx="3943350" cy="685800"/>
          </a:xfrm>
          <a:prstGeom prst="rect">
            <a:avLst/>
          </a:prstGeom>
          <a:noFill/>
          <a:ln w="285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a:p>
        </p:txBody>
      </p:sp>
      <p:sp>
        <p:nvSpPr>
          <p:cNvPr id="3" name="Content Placeholder 2">
            <a:extLst>
              <a:ext uri="{FF2B5EF4-FFF2-40B4-BE49-F238E27FC236}">
                <a16:creationId xmlns:a16="http://schemas.microsoft.com/office/drawing/2014/main" id="{C70471A5-C6AA-3A48-93AC-47EA7C41D0A7}"/>
              </a:ext>
            </a:extLst>
          </p:cNvPr>
          <p:cNvSpPr>
            <a:spLocks noGrp="1"/>
          </p:cNvSpPr>
          <p:nvPr>
            <p:ph idx="1"/>
          </p:nvPr>
        </p:nvSpPr>
        <p:spPr/>
        <p:txBody>
          <a:bodyPr/>
          <a:lstStyle/>
          <a:p>
            <a:pPr algn="just"/>
            <a:r>
              <a:rPr lang="en-US" sz="1600" dirty="0"/>
              <a:t>This legislation suspends the first tier of the Louisiana Corporation Franchise Tax ($1.50 per $1,000 on the first $300,000 of taxable capital) for Louisiana small business corporations. “Louisiana small business corporation” is defined in the statute as an domestic or foreign business subject to the Louisiana Corporate Franchise Tax that has taxable capital of $500,000 or less. The first-time initial tax ($110)  for the first accounting period in which the entity becomes subject to the tax is also suspended for corporations and other entities. The suspension applies to franchise tax periods beginning between July 1, 2020 and June 30, 2021. </a:t>
            </a:r>
          </a:p>
          <a:p>
            <a:pPr marL="0" indent="0">
              <a:buNone/>
            </a:pPr>
            <a:endParaRPr lang="en-US" sz="1600" dirty="0"/>
          </a:p>
          <a:p>
            <a:pPr algn="just"/>
            <a:r>
              <a:rPr lang="en-US" sz="1600" dirty="0">
                <a:hlinkClick r:id="rId2" action="ppaction://hlinksldjump"/>
              </a:rPr>
              <a:t>Act 15 </a:t>
            </a:r>
            <a:r>
              <a:rPr lang="en-US" sz="1600" dirty="0"/>
              <a:t>of the 2020 Extraordinary Session, made effective July 13, 2020, supersedes and controls this legislation to the extent of any conflict. Act 15 provides that a small business corporation is a corporation subject to the corporate franchise tax that has a taxable capital of $1,000,000 or less. </a:t>
            </a:r>
          </a:p>
        </p:txBody>
      </p:sp>
      <p:sp>
        <p:nvSpPr>
          <p:cNvPr id="2" name="Slide Number Placeholder 1">
            <a:extLst>
              <a:ext uri="{FF2B5EF4-FFF2-40B4-BE49-F238E27FC236}">
                <a16:creationId xmlns:a16="http://schemas.microsoft.com/office/drawing/2014/main" id="{1C234015-67E9-F446-865D-9921C8D98D51}"/>
              </a:ext>
            </a:extLst>
          </p:cNvPr>
          <p:cNvSpPr>
            <a:spLocks noGrp="1"/>
          </p:cNvSpPr>
          <p:nvPr>
            <p:ph type="sldNum" sz="quarter" idx="4"/>
          </p:nvPr>
        </p:nvSpPr>
        <p:spPr/>
        <p:txBody>
          <a:bodyPr/>
          <a:lstStyle/>
          <a:p>
            <a:fld id="{7E8C8E21-690E-BB44-B83F-1FA4760CE5C6}" type="slidenum">
              <a:rPr lang="en-US" smtClean="0"/>
              <a:pPr/>
              <a:t>10</a:t>
            </a:fld>
            <a:endParaRPr lang="en-US" dirty="0"/>
          </a:p>
        </p:txBody>
      </p:sp>
      <p:sp>
        <p:nvSpPr>
          <p:cNvPr id="7" name="Title 6">
            <a:extLst>
              <a:ext uri="{FF2B5EF4-FFF2-40B4-BE49-F238E27FC236}">
                <a16:creationId xmlns:a16="http://schemas.microsoft.com/office/drawing/2014/main" id="{338EB871-519F-4B45-AB88-0DFE6EBA27DA}"/>
              </a:ext>
            </a:extLst>
          </p:cNvPr>
          <p:cNvSpPr>
            <a:spLocks noGrp="1"/>
          </p:cNvSpPr>
          <p:nvPr>
            <p:ph type="title"/>
          </p:nvPr>
        </p:nvSpPr>
        <p:spPr>
          <a:xfrm>
            <a:off x="457200" y="742940"/>
            <a:ext cx="7200900" cy="742948"/>
          </a:xfrm>
        </p:spPr>
        <p:txBody>
          <a:bodyPr/>
          <a:lstStyle/>
          <a:p>
            <a:r>
              <a:rPr lang="en-US" sz="2800" dirty="0"/>
              <a:t>House Concurrent Resolution No. 66, 2020 Regular Session, Suspension of Corporate Franchise Tax.</a:t>
            </a:r>
            <a:br>
              <a:rPr lang="en-US" dirty="0"/>
            </a:br>
            <a:endParaRPr lang="en-US" dirty="0"/>
          </a:p>
        </p:txBody>
      </p:sp>
      <p:pic>
        <p:nvPicPr>
          <p:cNvPr id="17" name="Picture 16" descr="A close up of a logo&#10;&#10;Description generated with high confidence">
            <a:extLst>
              <a:ext uri="{FF2B5EF4-FFF2-40B4-BE49-F238E27FC236}">
                <a16:creationId xmlns:a16="http://schemas.microsoft.com/office/drawing/2014/main" id="{303552C0-C4C6-1F49-B1A1-13CD91A371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20435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2C7ED-CF98-41BA-B615-F019AB019DF3}"/>
              </a:ext>
            </a:extLst>
          </p:cNvPr>
          <p:cNvSpPr>
            <a:spLocks noGrp="1"/>
          </p:cNvSpPr>
          <p:nvPr>
            <p:ph idx="1"/>
          </p:nvPr>
        </p:nvSpPr>
        <p:spPr/>
        <p:txBody>
          <a:bodyPr/>
          <a:lstStyle/>
          <a:p>
            <a:pPr algn="just"/>
            <a:r>
              <a:rPr lang="en-US" sz="1800" dirty="0"/>
              <a:t>This legislation suspends the first tier of the Louisiana Corporation Franchise Tax ($1.50 per $1,000 on the first $300,000 of taxable capital) for small business corporations. For the purposes of this legislation, “small business corporation” means an entity that is subject to the corporation franchise tax, and that has taxable capital of $1,000,000 or less. The first-time initial tax ($110) for the first accounting period in which the entity becomes subject to the tax is also suspended for small business corporations. The suspension applies to franchise tax periods beginning between July 1, 2020 and June 30, 2021. </a:t>
            </a:r>
          </a:p>
          <a:p>
            <a:pPr marL="0" indent="0">
              <a:buNone/>
            </a:pPr>
            <a:endParaRPr lang="en-US" sz="1800" dirty="0"/>
          </a:p>
          <a:p>
            <a:r>
              <a:rPr lang="en-US" sz="1800" dirty="0"/>
              <a:t>Act 15 was made effective July 13, 2020 and supersedes </a:t>
            </a:r>
            <a:r>
              <a:rPr lang="en-US" sz="1800" dirty="0">
                <a:hlinkClick r:id="rId2" action="ppaction://hlinksldjump"/>
              </a:rPr>
              <a:t>House Concurrent Resolution 66</a:t>
            </a:r>
            <a:r>
              <a:rPr lang="en-US" sz="1800" dirty="0"/>
              <a:t> of the 2020 Regular Session. </a:t>
            </a:r>
          </a:p>
        </p:txBody>
      </p:sp>
      <p:sp>
        <p:nvSpPr>
          <p:cNvPr id="3" name="Slide Number Placeholder 2">
            <a:extLst>
              <a:ext uri="{FF2B5EF4-FFF2-40B4-BE49-F238E27FC236}">
                <a16:creationId xmlns:a16="http://schemas.microsoft.com/office/drawing/2014/main" id="{FEA75722-28E9-4204-908D-CF3D02171EBB}"/>
              </a:ext>
            </a:extLst>
          </p:cNvPr>
          <p:cNvSpPr>
            <a:spLocks noGrp="1"/>
          </p:cNvSpPr>
          <p:nvPr>
            <p:ph type="sldNum" sz="quarter" idx="4"/>
          </p:nvPr>
        </p:nvSpPr>
        <p:spPr/>
        <p:txBody>
          <a:bodyPr/>
          <a:lstStyle/>
          <a:p>
            <a:fld id="{7E8C8E21-690E-BB44-B83F-1FA4760CE5C6}" type="slidenum">
              <a:rPr lang="en-US" smtClean="0"/>
              <a:pPr/>
              <a:t>11</a:t>
            </a:fld>
            <a:endParaRPr lang="en-US" dirty="0"/>
          </a:p>
        </p:txBody>
      </p:sp>
      <p:sp>
        <p:nvSpPr>
          <p:cNvPr id="4" name="Title 3">
            <a:extLst>
              <a:ext uri="{FF2B5EF4-FFF2-40B4-BE49-F238E27FC236}">
                <a16:creationId xmlns:a16="http://schemas.microsoft.com/office/drawing/2014/main" id="{40E9B4B9-2CD1-4A6E-A291-4CDF4879024D}"/>
              </a:ext>
            </a:extLst>
          </p:cNvPr>
          <p:cNvSpPr>
            <a:spLocks noGrp="1"/>
          </p:cNvSpPr>
          <p:nvPr>
            <p:ph type="title"/>
          </p:nvPr>
        </p:nvSpPr>
        <p:spPr>
          <a:xfrm>
            <a:off x="381000" y="228600"/>
            <a:ext cx="7391400" cy="742948"/>
          </a:xfrm>
        </p:spPr>
        <p:txBody>
          <a:bodyPr/>
          <a:lstStyle/>
          <a:p>
            <a:br>
              <a:rPr lang="en-US" dirty="0"/>
            </a:br>
            <a:r>
              <a:rPr lang="en-US" sz="2800" dirty="0"/>
              <a:t>Act 15, 2020 First Extraordinary Session (S.B. 6), Suspension of Corporation Franchise Tax. </a:t>
            </a:r>
          </a:p>
        </p:txBody>
      </p:sp>
      <p:pic>
        <p:nvPicPr>
          <p:cNvPr id="5" name="Picture 4" descr="A close up of a logo&#10;&#10;Description generated with high confidence">
            <a:extLst>
              <a:ext uri="{FF2B5EF4-FFF2-40B4-BE49-F238E27FC236}">
                <a16:creationId xmlns:a16="http://schemas.microsoft.com/office/drawing/2014/main" id="{A398F38D-D957-479F-A7AA-A466A7C3E8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2052870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2C7ED-CF98-41BA-B615-F019AB019DF3}"/>
              </a:ext>
            </a:extLst>
          </p:cNvPr>
          <p:cNvSpPr>
            <a:spLocks noGrp="1"/>
          </p:cNvSpPr>
          <p:nvPr>
            <p:ph idx="1"/>
          </p:nvPr>
        </p:nvSpPr>
        <p:spPr/>
        <p:txBody>
          <a:bodyPr/>
          <a:lstStyle/>
          <a:p>
            <a:pPr algn="just"/>
            <a:r>
              <a:rPr lang="en-US" sz="1800" dirty="0"/>
              <a:t>Act 12 provides a one-time $250 hazard pay rebate to eligible essential critical infrastructure workers whose adjusted gross income is $50,000 or less as reported on the individual’s 2019 Louisiana individual income tax return. Eligible workers are those employed in a list of occupations (including various medical and hospital support, in/out patient care facilities, childcare, emergency response, transportation, waste removal, grocery, fuel, convenience etc.) on or after March 11, 2020, who provided in-person services responding to or mitigating the COVID-19 emergency for at least 200 hours between March 22, 2020 and May 14, 2020. </a:t>
            </a:r>
          </a:p>
          <a:p>
            <a:pPr marL="0" indent="0">
              <a:buNone/>
            </a:pPr>
            <a:endParaRPr lang="en-US" sz="1800" dirty="0"/>
          </a:p>
          <a:p>
            <a:r>
              <a:rPr lang="en-US" sz="1800" dirty="0"/>
              <a:t>Act 12 was made effective July 13, 2020. </a:t>
            </a:r>
          </a:p>
          <a:p>
            <a:endParaRPr lang="en-US" dirty="0"/>
          </a:p>
        </p:txBody>
      </p:sp>
      <p:sp>
        <p:nvSpPr>
          <p:cNvPr id="3" name="Slide Number Placeholder 2">
            <a:extLst>
              <a:ext uri="{FF2B5EF4-FFF2-40B4-BE49-F238E27FC236}">
                <a16:creationId xmlns:a16="http://schemas.microsoft.com/office/drawing/2014/main" id="{FEA75722-28E9-4204-908D-CF3D02171EBB}"/>
              </a:ext>
            </a:extLst>
          </p:cNvPr>
          <p:cNvSpPr>
            <a:spLocks noGrp="1"/>
          </p:cNvSpPr>
          <p:nvPr>
            <p:ph type="sldNum" sz="quarter" idx="4"/>
          </p:nvPr>
        </p:nvSpPr>
        <p:spPr/>
        <p:txBody>
          <a:bodyPr/>
          <a:lstStyle/>
          <a:p>
            <a:fld id="{7E8C8E21-690E-BB44-B83F-1FA4760CE5C6}" type="slidenum">
              <a:rPr lang="en-US" smtClean="0"/>
              <a:pPr/>
              <a:t>12</a:t>
            </a:fld>
            <a:endParaRPr lang="en-US" dirty="0"/>
          </a:p>
        </p:txBody>
      </p:sp>
      <p:sp>
        <p:nvSpPr>
          <p:cNvPr id="4" name="Title 3">
            <a:extLst>
              <a:ext uri="{FF2B5EF4-FFF2-40B4-BE49-F238E27FC236}">
                <a16:creationId xmlns:a16="http://schemas.microsoft.com/office/drawing/2014/main" id="{40E9B4B9-2CD1-4A6E-A291-4CDF4879024D}"/>
              </a:ext>
            </a:extLst>
          </p:cNvPr>
          <p:cNvSpPr>
            <a:spLocks noGrp="1"/>
          </p:cNvSpPr>
          <p:nvPr>
            <p:ph type="title"/>
          </p:nvPr>
        </p:nvSpPr>
        <p:spPr>
          <a:xfrm>
            <a:off x="457200" y="762000"/>
            <a:ext cx="7010400" cy="742948"/>
          </a:xfrm>
        </p:spPr>
        <p:txBody>
          <a:bodyPr/>
          <a:lstStyle/>
          <a:p>
            <a:r>
              <a:rPr lang="en-US" sz="2800" dirty="0"/>
              <a:t>Act 12, 2020 First Extraordinary Session (H.B. 70), One-Time Hazard Pay Rebate for Critical Workers. </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A398F38D-D957-479F-A7AA-A466A7C3E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147191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2C7ED-CF98-41BA-B615-F019AB019DF3}"/>
              </a:ext>
            </a:extLst>
          </p:cNvPr>
          <p:cNvSpPr>
            <a:spLocks noGrp="1"/>
          </p:cNvSpPr>
          <p:nvPr>
            <p:ph idx="1"/>
          </p:nvPr>
        </p:nvSpPr>
        <p:spPr/>
        <p:txBody>
          <a:bodyPr/>
          <a:lstStyle/>
          <a:p>
            <a:pPr algn="just"/>
            <a:r>
              <a:rPr lang="en-US" dirty="0"/>
              <a:t>The Research and Development Tax Credit authorizes an income and corporation franchise tax credit for certain taxpayers who employ 50 or more persons and claim a federal income tax credit for increasing research activities. This tax credit is also available for taxpayers who employ fewer than 50 employees if the employer meets certain eligibility requirements. Senate Bill 4 extends the sunset of the program from December 31, 2021 to December 31, 2025. </a:t>
            </a:r>
          </a:p>
          <a:p>
            <a:pPr marL="0" indent="0">
              <a:buNone/>
            </a:pPr>
            <a:endParaRPr lang="en-US" dirty="0"/>
          </a:p>
          <a:p>
            <a:r>
              <a:rPr lang="en-US" dirty="0"/>
              <a:t>Act 13 is effective January 1, 2021. </a:t>
            </a:r>
          </a:p>
          <a:p>
            <a:endParaRPr lang="en-US" dirty="0"/>
          </a:p>
        </p:txBody>
      </p:sp>
      <p:sp>
        <p:nvSpPr>
          <p:cNvPr id="3" name="Slide Number Placeholder 2">
            <a:extLst>
              <a:ext uri="{FF2B5EF4-FFF2-40B4-BE49-F238E27FC236}">
                <a16:creationId xmlns:a16="http://schemas.microsoft.com/office/drawing/2014/main" id="{FEA75722-28E9-4204-908D-CF3D02171EBB}"/>
              </a:ext>
            </a:extLst>
          </p:cNvPr>
          <p:cNvSpPr>
            <a:spLocks noGrp="1"/>
          </p:cNvSpPr>
          <p:nvPr>
            <p:ph type="sldNum" sz="quarter" idx="4"/>
          </p:nvPr>
        </p:nvSpPr>
        <p:spPr/>
        <p:txBody>
          <a:bodyPr/>
          <a:lstStyle/>
          <a:p>
            <a:fld id="{7E8C8E21-690E-BB44-B83F-1FA4760CE5C6}" type="slidenum">
              <a:rPr lang="en-US" smtClean="0"/>
              <a:pPr/>
              <a:t>13</a:t>
            </a:fld>
            <a:endParaRPr lang="en-US" dirty="0"/>
          </a:p>
        </p:txBody>
      </p:sp>
      <p:sp>
        <p:nvSpPr>
          <p:cNvPr id="4" name="Title 3">
            <a:extLst>
              <a:ext uri="{FF2B5EF4-FFF2-40B4-BE49-F238E27FC236}">
                <a16:creationId xmlns:a16="http://schemas.microsoft.com/office/drawing/2014/main" id="{40E9B4B9-2CD1-4A6E-A291-4CDF4879024D}"/>
              </a:ext>
            </a:extLst>
          </p:cNvPr>
          <p:cNvSpPr>
            <a:spLocks noGrp="1"/>
          </p:cNvSpPr>
          <p:nvPr>
            <p:ph type="title"/>
          </p:nvPr>
        </p:nvSpPr>
        <p:spPr>
          <a:xfrm>
            <a:off x="381000" y="857252"/>
            <a:ext cx="7696200" cy="742948"/>
          </a:xfrm>
        </p:spPr>
        <p:txBody>
          <a:bodyPr/>
          <a:lstStyle/>
          <a:p>
            <a:r>
              <a:rPr lang="en-US" sz="2800" dirty="0"/>
              <a:t>Act 13, 2020 First Extraordinary Session (S.B. 4), Research and Development Tax Credit. </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A398F38D-D957-479F-A7AA-A466A7C3E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3233834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2C7ED-CF98-41BA-B615-F019AB019DF3}"/>
              </a:ext>
            </a:extLst>
          </p:cNvPr>
          <p:cNvSpPr>
            <a:spLocks noGrp="1"/>
          </p:cNvSpPr>
          <p:nvPr>
            <p:ph idx="1"/>
          </p:nvPr>
        </p:nvSpPr>
        <p:spPr>
          <a:xfrm>
            <a:off x="538118" y="1867312"/>
            <a:ext cx="7539081" cy="3291268"/>
          </a:xfrm>
        </p:spPr>
        <p:txBody>
          <a:bodyPr/>
          <a:lstStyle/>
          <a:p>
            <a:pPr algn="just"/>
            <a:r>
              <a:rPr lang="en-US" sz="1400" dirty="0"/>
              <a:t>The Louisiana New Markets Jobs Act currently provides a credit that may be claimed against the insurance premium tax. Eligibility for the credit is based on the investment of private capital in a low-income community business located in Louisiana. The amount of the credit claimed by an entity shall not exceed the amount of such entity's state premium tax liability for the tax year for which the credit is claimed. Any amount of tax credit that the entity is prohibited from claiming in a taxable year as a result of the present law may be carried forward for use in future taxable years for a period not to exceed 10 years. Act 17 reduced the carry-forward period from 10 years to 5 years. Moreover, this legislation adds additional qualifications to the definition of qualified active low-income community business and reduces the cap on the amount of qualified low-income community investment in a qualified low-income community business from ten million dollars to five million dollars. Act 17 also authorizes an additional $50 million of investment authority for certification and allocation for the purpose of earning tax credits.</a:t>
            </a:r>
          </a:p>
          <a:p>
            <a:endParaRPr lang="en-US" sz="1400" dirty="0"/>
          </a:p>
          <a:p>
            <a:r>
              <a:rPr lang="en-US" sz="1400" dirty="0"/>
              <a:t>This legislation is effective August 29, 2020.</a:t>
            </a:r>
          </a:p>
          <a:p>
            <a:endParaRPr lang="en-US" dirty="0"/>
          </a:p>
        </p:txBody>
      </p:sp>
      <p:sp>
        <p:nvSpPr>
          <p:cNvPr id="3" name="Slide Number Placeholder 2">
            <a:extLst>
              <a:ext uri="{FF2B5EF4-FFF2-40B4-BE49-F238E27FC236}">
                <a16:creationId xmlns:a16="http://schemas.microsoft.com/office/drawing/2014/main" id="{FEA75722-28E9-4204-908D-CF3D02171EBB}"/>
              </a:ext>
            </a:extLst>
          </p:cNvPr>
          <p:cNvSpPr>
            <a:spLocks noGrp="1"/>
          </p:cNvSpPr>
          <p:nvPr>
            <p:ph type="sldNum" sz="quarter" idx="4"/>
          </p:nvPr>
        </p:nvSpPr>
        <p:spPr/>
        <p:txBody>
          <a:bodyPr/>
          <a:lstStyle/>
          <a:p>
            <a:fld id="{7E8C8E21-690E-BB44-B83F-1FA4760CE5C6}" type="slidenum">
              <a:rPr lang="en-US" smtClean="0"/>
              <a:pPr/>
              <a:t>14</a:t>
            </a:fld>
            <a:endParaRPr lang="en-US" dirty="0"/>
          </a:p>
        </p:txBody>
      </p:sp>
      <p:sp>
        <p:nvSpPr>
          <p:cNvPr id="4" name="Title 3">
            <a:extLst>
              <a:ext uri="{FF2B5EF4-FFF2-40B4-BE49-F238E27FC236}">
                <a16:creationId xmlns:a16="http://schemas.microsoft.com/office/drawing/2014/main" id="{40E9B4B9-2CD1-4A6E-A291-4CDF4879024D}"/>
              </a:ext>
            </a:extLst>
          </p:cNvPr>
          <p:cNvSpPr>
            <a:spLocks noGrp="1"/>
          </p:cNvSpPr>
          <p:nvPr>
            <p:ph type="title"/>
          </p:nvPr>
        </p:nvSpPr>
        <p:spPr>
          <a:xfrm>
            <a:off x="381000" y="857252"/>
            <a:ext cx="7048500" cy="742948"/>
          </a:xfrm>
        </p:spPr>
        <p:txBody>
          <a:bodyPr/>
          <a:lstStyle/>
          <a:p>
            <a:r>
              <a:rPr lang="en-US" sz="2800" dirty="0"/>
              <a:t>Act 17, 2020 First Extraordinary Session (S.B. 13), New Markets Tax Credit Program. </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A398F38D-D957-479F-A7AA-A466A7C3E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23241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2C7ED-CF98-41BA-B615-F019AB019DF3}"/>
              </a:ext>
            </a:extLst>
          </p:cNvPr>
          <p:cNvSpPr>
            <a:spLocks noGrp="1"/>
          </p:cNvSpPr>
          <p:nvPr>
            <p:ph idx="1"/>
          </p:nvPr>
        </p:nvSpPr>
        <p:spPr>
          <a:xfrm>
            <a:off x="457200" y="1752602"/>
            <a:ext cx="7924800" cy="4038587"/>
          </a:xfrm>
        </p:spPr>
        <p:txBody>
          <a:bodyPr/>
          <a:lstStyle/>
          <a:p>
            <a:pPr algn="just"/>
            <a:r>
              <a:rPr lang="en-US" dirty="0"/>
              <a:t>Act 19 extends the application period for the Angel Investor Tax Credit Program from July 1, 2021 to July 1, 2023. </a:t>
            </a:r>
          </a:p>
          <a:p>
            <a:pPr marL="0" indent="0">
              <a:buNone/>
            </a:pPr>
            <a:endParaRPr lang="en-US" dirty="0"/>
          </a:p>
          <a:p>
            <a:r>
              <a:rPr lang="en-US" dirty="0"/>
              <a:t>This legislation is effective August 29, 2020. </a:t>
            </a:r>
          </a:p>
          <a:p>
            <a:pPr marL="0" indent="0">
              <a:buNone/>
            </a:pPr>
            <a:endParaRPr lang="en-US" dirty="0"/>
          </a:p>
        </p:txBody>
      </p:sp>
      <p:sp>
        <p:nvSpPr>
          <p:cNvPr id="3" name="Slide Number Placeholder 2">
            <a:extLst>
              <a:ext uri="{FF2B5EF4-FFF2-40B4-BE49-F238E27FC236}">
                <a16:creationId xmlns:a16="http://schemas.microsoft.com/office/drawing/2014/main" id="{FEA75722-28E9-4204-908D-CF3D02171EBB}"/>
              </a:ext>
            </a:extLst>
          </p:cNvPr>
          <p:cNvSpPr>
            <a:spLocks noGrp="1"/>
          </p:cNvSpPr>
          <p:nvPr>
            <p:ph type="sldNum" sz="quarter" idx="4"/>
          </p:nvPr>
        </p:nvSpPr>
        <p:spPr/>
        <p:txBody>
          <a:bodyPr/>
          <a:lstStyle/>
          <a:p>
            <a:fld id="{7E8C8E21-690E-BB44-B83F-1FA4760CE5C6}" type="slidenum">
              <a:rPr lang="en-US" smtClean="0"/>
              <a:pPr/>
              <a:t>15</a:t>
            </a:fld>
            <a:endParaRPr lang="en-US" dirty="0"/>
          </a:p>
        </p:txBody>
      </p:sp>
      <p:sp>
        <p:nvSpPr>
          <p:cNvPr id="4" name="Title 3">
            <a:extLst>
              <a:ext uri="{FF2B5EF4-FFF2-40B4-BE49-F238E27FC236}">
                <a16:creationId xmlns:a16="http://schemas.microsoft.com/office/drawing/2014/main" id="{40E9B4B9-2CD1-4A6E-A291-4CDF4879024D}"/>
              </a:ext>
            </a:extLst>
          </p:cNvPr>
          <p:cNvSpPr>
            <a:spLocks noGrp="1"/>
          </p:cNvSpPr>
          <p:nvPr>
            <p:ph type="title"/>
          </p:nvPr>
        </p:nvSpPr>
        <p:spPr>
          <a:xfrm>
            <a:off x="381000" y="857252"/>
            <a:ext cx="7315200" cy="742948"/>
          </a:xfrm>
        </p:spPr>
        <p:txBody>
          <a:bodyPr/>
          <a:lstStyle/>
          <a:p>
            <a:r>
              <a:rPr lang="en-US" sz="2800" dirty="0"/>
              <a:t>Act 19, 2020 First Extraordinary Session (S.B. 17), Angel Investor Tax Credit Program. </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A398F38D-D957-479F-A7AA-A466A7C3E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2849294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2C7ED-CF98-41BA-B615-F019AB019DF3}"/>
              </a:ext>
            </a:extLst>
          </p:cNvPr>
          <p:cNvSpPr>
            <a:spLocks noGrp="1"/>
          </p:cNvSpPr>
          <p:nvPr>
            <p:ph idx="1"/>
          </p:nvPr>
        </p:nvSpPr>
        <p:spPr/>
        <p:txBody>
          <a:bodyPr/>
          <a:lstStyle/>
          <a:p>
            <a:pPr algn="just"/>
            <a:r>
              <a:rPr lang="en-US" sz="1800" dirty="0"/>
              <a:t>This legislation changes the Angel Investor Tax Credit from 25% of the amount of the investment with the credit divided in equal portions for three years to 25% of the amount of the investment with the credit divided in equal portions for two years. Moreover, Act 22 authorizes an enhanced tax credit equal to 35% of the amount of the investment made in Louisiana Entrepreneurial Businesses located in federally established Opportunity Zones. This legislation establishes a cap of $3.6 million per calendar year for the enhanced tax credit, which is in addition to the current $3.6 million per year cap on Angel Investor tax credits.</a:t>
            </a:r>
          </a:p>
          <a:p>
            <a:pPr marL="0" indent="0">
              <a:buNone/>
            </a:pPr>
            <a:endParaRPr lang="en-US" sz="1800" dirty="0"/>
          </a:p>
          <a:p>
            <a:r>
              <a:rPr lang="en-US" sz="1800" dirty="0"/>
              <a:t>Act 22 was made effective July 15, 2020. </a:t>
            </a:r>
          </a:p>
        </p:txBody>
      </p:sp>
      <p:sp>
        <p:nvSpPr>
          <p:cNvPr id="3" name="Slide Number Placeholder 2">
            <a:extLst>
              <a:ext uri="{FF2B5EF4-FFF2-40B4-BE49-F238E27FC236}">
                <a16:creationId xmlns:a16="http://schemas.microsoft.com/office/drawing/2014/main" id="{FEA75722-28E9-4204-908D-CF3D02171EBB}"/>
              </a:ext>
            </a:extLst>
          </p:cNvPr>
          <p:cNvSpPr>
            <a:spLocks noGrp="1"/>
          </p:cNvSpPr>
          <p:nvPr>
            <p:ph type="sldNum" sz="quarter" idx="4"/>
          </p:nvPr>
        </p:nvSpPr>
        <p:spPr/>
        <p:txBody>
          <a:bodyPr/>
          <a:lstStyle/>
          <a:p>
            <a:fld id="{7E8C8E21-690E-BB44-B83F-1FA4760CE5C6}" type="slidenum">
              <a:rPr lang="en-US" smtClean="0"/>
              <a:pPr/>
              <a:t>16</a:t>
            </a:fld>
            <a:endParaRPr lang="en-US" dirty="0"/>
          </a:p>
        </p:txBody>
      </p:sp>
      <p:sp>
        <p:nvSpPr>
          <p:cNvPr id="4" name="Title 3">
            <a:extLst>
              <a:ext uri="{FF2B5EF4-FFF2-40B4-BE49-F238E27FC236}">
                <a16:creationId xmlns:a16="http://schemas.microsoft.com/office/drawing/2014/main" id="{40E9B4B9-2CD1-4A6E-A291-4CDF4879024D}"/>
              </a:ext>
            </a:extLst>
          </p:cNvPr>
          <p:cNvSpPr>
            <a:spLocks noGrp="1"/>
          </p:cNvSpPr>
          <p:nvPr>
            <p:ph type="title"/>
          </p:nvPr>
        </p:nvSpPr>
        <p:spPr>
          <a:xfrm>
            <a:off x="457200" y="685800"/>
            <a:ext cx="8001000" cy="742948"/>
          </a:xfrm>
        </p:spPr>
        <p:txBody>
          <a:bodyPr/>
          <a:lstStyle/>
          <a:p>
            <a:r>
              <a:rPr lang="en-US" sz="2800" dirty="0"/>
              <a:t>Act 22, 2020 First Extraordinary Session (S.B. 24), Angel Investor Tax Credit and Federal Opportunity Zones. </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A398F38D-D957-479F-A7AA-A466A7C3E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3926943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2C7ED-CF98-41BA-B615-F019AB019DF3}"/>
              </a:ext>
            </a:extLst>
          </p:cNvPr>
          <p:cNvSpPr>
            <a:spLocks noGrp="1"/>
          </p:cNvSpPr>
          <p:nvPr>
            <p:ph idx="1"/>
          </p:nvPr>
        </p:nvSpPr>
        <p:spPr/>
        <p:txBody>
          <a:bodyPr/>
          <a:lstStyle/>
          <a:p>
            <a:pPr algn="just"/>
            <a:r>
              <a:rPr lang="en-US" dirty="0"/>
              <a:t>Applications for the Quality Jobs Program are required be filed within 24 months of the filing of the advance notification. Act 23 grants a business a 30-day extension of time in which to file its application, so long as such request is received by the Department of Economic Development no later than the application filing deadline.</a:t>
            </a:r>
          </a:p>
          <a:p>
            <a:pPr marL="0" indent="0">
              <a:buNone/>
            </a:pPr>
            <a:endParaRPr lang="en-US" dirty="0"/>
          </a:p>
          <a:p>
            <a:r>
              <a:rPr lang="en-US" dirty="0"/>
              <a:t>Act 23 was made effective July 1, 2020. </a:t>
            </a:r>
            <a:endParaRPr lang="en-US" b="1" dirty="0"/>
          </a:p>
          <a:p>
            <a:pPr marL="0" indent="0">
              <a:buNone/>
            </a:pPr>
            <a:endParaRPr lang="en-US" dirty="0"/>
          </a:p>
        </p:txBody>
      </p:sp>
      <p:sp>
        <p:nvSpPr>
          <p:cNvPr id="3" name="Slide Number Placeholder 2">
            <a:extLst>
              <a:ext uri="{FF2B5EF4-FFF2-40B4-BE49-F238E27FC236}">
                <a16:creationId xmlns:a16="http://schemas.microsoft.com/office/drawing/2014/main" id="{FEA75722-28E9-4204-908D-CF3D02171EBB}"/>
              </a:ext>
            </a:extLst>
          </p:cNvPr>
          <p:cNvSpPr>
            <a:spLocks noGrp="1"/>
          </p:cNvSpPr>
          <p:nvPr>
            <p:ph type="sldNum" sz="quarter" idx="4"/>
          </p:nvPr>
        </p:nvSpPr>
        <p:spPr/>
        <p:txBody>
          <a:bodyPr/>
          <a:lstStyle/>
          <a:p>
            <a:fld id="{7E8C8E21-690E-BB44-B83F-1FA4760CE5C6}" type="slidenum">
              <a:rPr lang="en-US" smtClean="0"/>
              <a:pPr/>
              <a:t>17</a:t>
            </a:fld>
            <a:endParaRPr lang="en-US" dirty="0"/>
          </a:p>
        </p:txBody>
      </p:sp>
      <p:sp>
        <p:nvSpPr>
          <p:cNvPr id="4" name="Title 3">
            <a:extLst>
              <a:ext uri="{FF2B5EF4-FFF2-40B4-BE49-F238E27FC236}">
                <a16:creationId xmlns:a16="http://schemas.microsoft.com/office/drawing/2014/main" id="{40E9B4B9-2CD1-4A6E-A291-4CDF4879024D}"/>
              </a:ext>
            </a:extLst>
          </p:cNvPr>
          <p:cNvSpPr>
            <a:spLocks noGrp="1"/>
          </p:cNvSpPr>
          <p:nvPr>
            <p:ph type="title"/>
          </p:nvPr>
        </p:nvSpPr>
        <p:spPr>
          <a:xfrm>
            <a:off x="457200" y="381000"/>
            <a:ext cx="8229600" cy="990597"/>
          </a:xfrm>
        </p:spPr>
        <p:txBody>
          <a:bodyPr/>
          <a:lstStyle/>
          <a:p>
            <a:r>
              <a:rPr lang="en-US" dirty="0"/>
              <a:t> </a:t>
            </a:r>
            <a:br>
              <a:rPr lang="en-US" dirty="0"/>
            </a:br>
            <a:r>
              <a:rPr lang="en-US" sz="2800" dirty="0"/>
              <a:t>Act 23, 2020 First Extraordinary Session (S.B. 26), Quality Jobs Program. </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A398F38D-D957-479F-A7AA-A466A7C3E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3739450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2C7ED-CF98-41BA-B615-F019AB019DF3}"/>
              </a:ext>
            </a:extLst>
          </p:cNvPr>
          <p:cNvSpPr>
            <a:spLocks noGrp="1"/>
          </p:cNvSpPr>
          <p:nvPr>
            <p:ph idx="1"/>
          </p:nvPr>
        </p:nvSpPr>
        <p:spPr/>
        <p:txBody>
          <a:bodyPr/>
          <a:lstStyle/>
          <a:p>
            <a:pPr algn="just"/>
            <a:r>
              <a:rPr lang="en-US" dirty="0"/>
              <a:t>The Commercial Historic Tax Rehabilitation Credit authorizes an income and corporation franchise tax credit for the amount of eligible costs and expenses incurred during the rehabilitation of a historic structure located in a downtown development district or a cultural district. This legislation extends the date for which eligible expenses can qualify for the tax credit from expenses incurred prior to Jan. 1, 2022, to expenses incurred prior to Jan. 1, 2026, and extends the effectiveness of the program from taxable years ending prior to Jan. 1, 2022, to taxable years ending prior to Jan. 1, 2026.</a:t>
            </a:r>
          </a:p>
          <a:p>
            <a:pPr marL="0" indent="0">
              <a:buNone/>
            </a:pPr>
            <a:endParaRPr lang="en-US" dirty="0"/>
          </a:p>
          <a:p>
            <a:r>
              <a:rPr lang="en-US" dirty="0"/>
              <a:t>Act 25 was made effective July 1, 2020. </a:t>
            </a:r>
          </a:p>
        </p:txBody>
      </p:sp>
      <p:sp>
        <p:nvSpPr>
          <p:cNvPr id="3" name="Slide Number Placeholder 2">
            <a:extLst>
              <a:ext uri="{FF2B5EF4-FFF2-40B4-BE49-F238E27FC236}">
                <a16:creationId xmlns:a16="http://schemas.microsoft.com/office/drawing/2014/main" id="{FEA75722-28E9-4204-908D-CF3D02171EBB}"/>
              </a:ext>
            </a:extLst>
          </p:cNvPr>
          <p:cNvSpPr>
            <a:spLocks noGrp="1"/>
          </p:cNvSpPr>
          <p:nvPr>
            <p:ph type="sldNum" sz="quarter" idx="4"/>
          </p:nvPr>
        </p:nvSpPr>
        <p:spPr/>
        <p:txBody>
          <a:bodyPr/>
          <a:lstStyle/>
          <a:p>
            <a:fld id="{7E8C8E21-690E-BB44-B83F-1FA4760CE5C6}" type="slidenum">
              <a:rPr lang="en-US" smtClean="0"/>
              <a:pPr/>
              <a:t>18</a:t>
            </a:fld>
            <a:endParaRPr lang="en-US" dirty="0"/>
          </a:p>
        </p:txBody>
      </p:sp>
      <p:sp>
        <p:nvSpPr>
          <p:cNvPr id="4" name="Title 3">
            <a:extLst>
              <a:ext uri="{FF2B5EF4-FFF2-40B4-BE49-F238E27FC236}">
                <a16:creationId xmlns:a16="http://schemas.microsoft.com/office/drawing/2014/main" id="{40E9B4B9-2CD1-4A6E-A291-4CDF4879024D}"/>
              </a:ext>
            </a:extLst>
          </p:cNvPr>
          <p:cNvSpPr>
            <a:spLocks noGrp="1"/>
          </p:cNvSpPr>
          <p:nvPr>
            <p:ph type="title"/>
          </p:nvPr>
        </p:nvSpPr>
        <p:spPr>
          <a:xfrm>
            <a:off x="381000" y="685800"/>
            <a:ext cx="7772400" cy="742948"/>
          </a:xfrm>
        </p:spPr>
        <p:txBody>
          <a:bodyPr/>
          <a:lstStyle/>
          <a:p>
            <a:r>
              <a:rPr lang="en-US" sz="2800" dirty="0"/>
              <a:t>Act 25, 2020 First Extraordinary Session (H.B. 4), Commercial Historic Rehabilitation Tax Credit Extension. </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A398F38D-D957-479F-A7AA-A466A7C3E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2929594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2C7ED-CF98-41BA-B615-F019AB019DF3}"/>
              </a:ext>
            </a:extLst>
          </p:cNvPr>
          <p:cNvSpPr>
            <a:spLocks noGrp="1"/>
          </p:cNvSpPr>
          <p:nvPr>
            <p:ph idx="1"/>
          </p:nvPr>
        </p:nvSpPr>
        <p:spPr/>
        <p:txBody>
          <a:bodyPr/>
          <a:lstStyle/>
          <a:p>
            <a:pPr algn="just"/>
            <a:r>
              <a:rPr lang="en-US" dirty="0"/>
              <a:t>Act 28 allows businesses classified as retail trade, restaurants &amp; bars, and accommodations that have no more than 50 employees nationwide including affiliates, into the Enterprise Zone Incentive Program with advance notification filings from July 1, 2020 to December 31, 2021. Eligibility to earn Enterprise Zone benefits for such businesses terminates after June 30, 2023. The program as a whole is extended to allow advance notification filings up to July 1, 2026. </a:t>
            </a:r>
          </a:p>
          <a:p>
            <a:pPr marL="0" indent="0">
              <a:buNone/>
            </a:pPr>
            <a:endParaRPr lang="en-US" dirty="0"/>
          </a:p>
          <a:p>
            <a:r>
              <a:rPr lang="en-US" dirty="0"/>
              <a:t>House Bill 13 Act 28 was made effective July 1, 2020. </a:t>
            </a:r>
          </a:p>
          <a:p>
            <a:endParaRPr lang="en-US" dirty="0"/>
          </a:p>
        </p:txBody>
      </p:sp>
      <p:sp>
        <p:nvSpPr>
          <p:cNvPr id="3" name="Slide Number Placeholder 2">
            <a:extLst>
              <a:ext uri="{FF2B5EF4-FFF2-40B4-BE49-F238E27FC236}">
                <a16:creationId xmlns:a16="http://schemas.microsoft.com/office/drawing/2014/main" id="{FEA75722-28E9-4204-908D-CF3D02171EBB}"/>
              </a:ext>
            </a:extLst>
          </p:cNvPr>
          <p:cNvSpPr>
            <a:spLocks noGrp="1"/>
          </p:cNvSpPr>
          <p:nvPr>
            <p:ph type="sldNum" sz="quarter" idx="4"/>
          </p:nvPr>
        </p:nvSpPr>
        <p:spPr/>
        <p:txBody>
          <a:bodyPr/>
          <a:lstStyle/>
          <a:p>
            <a:fld id="{7E8C8E21-690E-BB44-B83F-1FA4760CE5C6}" type="slidenum">
              <a:rPr lang="en-US" smtClean="0"/>
              <a:pPr/>
              <a:t>19</a:t>
            </a:fld>
            <a:endParaRPr lang="en-US" dirty="0"/>
          </a:p>
        </p:txBody>
      </p:sp>
      <p:sp>
        <p:nvSpPr>
          <p:cNvPr id="4" name="Title 3">
            <a:extLst>
              <a:ext uri="{FF2B5EF4-FFF2-40B4-BE49-F238E27FC236}">
                <a16:creationId xmlns:a16="http://schemas.microsoft.com/office/drawing/2014/main" id="{40E9B4B9-2CD1-4A6E-A291-4CDF4879024D}"/>
              </a:ext>
            </a:extLst>
          </p:cNvPr>
          <p:cNvSpPr>
            <a:spLocks noGrp="1"/>
          </p:cNvSpPr>
          <p:nvPr>
            <p:ph type="title"/>
          </p:nvPr>
        </p:nvSpPr>
        <p:spPr>
          <a:xfrm>
            <a:off x="457200" y="857252"/>
            <a:ext cx="7391400" cy="742948"/>
          </a:xfrm>
        </p:spPr>
        <p:txBody>
          <a:bodyPr/>
          <a:lstStyle/>
          <a:p>
            <a:r>
              <a:rPr lang="en-US" sz="2800" dirty="0"/>
              <a:t>Act 28, 2020 First Extraordinary Session (H.B. 13), Enterprise Zone Incentive Program. </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A398F38D-D957-479F-A7AA-A466A7C3E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3766472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2190DB2D-C2E7-2E43-A491-802C1999EA93}"/>
              </a:ext>
            </a:extLst>
          </p:cNvPr>
          <p:cNvSpPr>
            <a:spLocks noGrp="1"/>
          </p:cNvSpPr>
          <p:nvPr>
            <p:ph type="dt" sz="half" idx="15"/>
          </p:nvPr>
        </p:nvSpPr>
        <p:spPr/>
        <p:txBody>
          <a:bodyPr/>
          <a:lstStyle/>
          <a:p>
            <a:fld id="{BB7B3A12-ADF4-B447-9C1B-CCA15A67A710}" type="datetime4">
              <a:rPr lang="en-US" smtClean="0"/>
              <a:t>September 29, 2020</a:t>
            </a:fld>
            <a:endParaRPr lang="en-US" dirty="0">
              <a:solidFill>
                <a:srgbClr val="E86924"/>
              </a:solidFill>
            </a:endParaRPr>
          </a:p>
        </p:txBody>
      </p:sp>
      <p:sp>
        <p:nvSpPr>
          <p:cNvPr id="4" name="Title 3">
            <a:extLst>
              <a:ext uri="{FF2B5EF4-FFF2-40B4-BE49-F238E27FC236}">
                <a16:creationId xmlns:a16="http://schemas.microsoft.com/office/drawing/2014/main" id="{ED868BB0-4D6E-8146-95C6-56C86D38DF7D}"/>
              </a:ext>
            </a:extLst>
          </p:cNvPr>
          <p:cNvSpPr>
            <a:spLocks noGrp="1"/>
          </p:cNvSpPr>
          <p:nvPr>
            <p:ph type="title"/>
          </p:nvPr>
        </p:nvSpPr>
        <p:spPr>
          <a:xfrm>
            <a:off x="990600" y="2819400"/>
            <a:ext cx="5943600" cy="1848456"/>
          </a:xfrm>
        </p:spPr>
        <p:txBody>
          <a:bodyPr/>
          <a:lstStyle/>
          <a:p>
            <a:r>
              <a:rPr lang="en-US" dirty="0"/>
              <a:t>Sales and Use Tax Legislative Developments</a:t>
            </a:r>
            <a:br>
              <a:rPr lang="en-US" dirty="0"/>
            </a:br>
            <a:endParaRPr lang="en-US" dirty="0"/>
          </a:p>
        </p:txBody>
      </p:sp>
    </p:spTree>
    <p:extLst>
      <p:ext uri="{BB962C8B-B14F-4D97-AF65-F5344CB8AC3E}">
        <p14:creationId xmlns:p14="http://schemas.microsoft.com/office/powerpoint/2010/main" val="539515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2C7ED-CF98-41BA-B615-F019AB019DF3}"/>
              </a:ext>
            </a:extLst>
          </p:cNvPr>
          <p:cNvSpPr>
            <a:spLocks noGrp="1"/>
          </p:cNvSpPr>
          <p:nvPr>
            <p:ph idx="1"/>
          </p:nvPr>
        </p:nvSpPr>
        <p:spPr/>
        <p:txBody>
          <a:bodyPr/>
          <a:lstStyle/>
          <a:p>
            <a:pPr algn="just"/>
            <a:r>
              <a:rPr lang="en-US" dirty="0"/>
              <a:t>This legislation allows businesses classified as COVID-19 impacted retail trade, restaurants &amp; bars, and accommodations, that have no more than 50 employees nationwide including affiliates, to participate in the Quality Jobs Program with advance notification filings from July 1, 2020 to December 31, 2021. The eligibility to earn benefits for the business described above terminates after June 30, 2023.</a:t>
            </a:r>
          </a:p>
          <a:p>
            <a:pPr marL="0" indent="0">
              <a:buNone/>
            </a:pPr>
            <a:endParaRPr lang="en-US" dirty="0"/>
          </a:p>
          <a:p>
            <a:r>
              <a:rPr lang="en-US" dirty="0"/>
              <a:t>Act 29 was made effective July 1, 2020. </a:t>
            </a:r>
          </a:p>
        </p:txBody>
      </p:sp>
      <p:sp>
        <p:nvSpPr>
          <p:cNvPr id="3" name="Slide Number Placeholder 2">
            <a:extLst>
              <a:ext uri="{FF2B5EF4-FFF2-40B4-BE49-F238E27FC236}">
                <a16:creationId xmlns:a16="http://schemas.microsoft.com/office/drawing/2014/main" id="{FEA75722-28E9-4204-908D-CF3D02171EBB}"/>
              </a:ext>
            </a:extLst>
          </p:cNvPr>
          <p:cNvSpPr>
            <a:spLocks noGrp="1"/>
          </p:cNvSpPr>
          <p:nvPr>
            <p:ph type="sldNum" sz="quarter" idx="4"/>
          </p:nvPr>
        </p:nvSpPr>
        <p:spPr/>
        <p:txBody>
          <a:bodyPr/>
          <a:lstStyle/>
          <a:p>
            <a:fld id="{7E8C8E21-690E-BB44-B83F-1FA4760CE5C6}" type="slidenum">
              <a:rPr lang="en-US" smtClean="0"/>
              <a:pPr/>
              <a:t>20</a:t>
            </a:fld>
            <a:endParaRPr lang="en-US" dirty="0"/>
          </a:p>
        </p:txBody>
      </p:sp>
      <p:sp>
        <p:nvSpPr>
          <p:cNvPr id="4" name="Title 3">
            <a:extLst>
              <a:ext uri="{FF2B5EF4-FFF2-40B4-BE49-F238E27FC236}">
                <a16:creationId xmlns:a16="http://schemas.microsoft.com/office/drawing/2014/main" id="{40E9B4B9-2CD1-4A6E-A291-4CDF4879024D}"/>
              </a:ext>
            </a:extLst>
          </p:cNvPr>
          <p:cNvSpPr>
            <a:spLocks noGrp="1"/>
          </p:cNvSpPr>
          <p:nvPr>
            <p:ph type="title"/>
          </p:nvPr>
        </p:nvSpPr>
        <p:spPr>
          <a:xfrm>
            <a:off x="457200" y="533400"/>
            <a:ext cx="6972300" cy="742948"/>
          </a:xfrm>
        </p:spPr>
        <p:txBody>
          <a:bodyPr/>
          <a:lstStyle/>
          <a:p>
            <a:r>
              <a:rPr lang="en-US" dirty="0"/>
              <a:t> </a:t>
            </a:r>
            <a:br>
              <a:rPr lang="en-US" dirty="0"/>
            </a:br>
            <a:r>
              <a:rPr lang="en-US" sz="2800" dirty="0"/>
              <a:t>Act 29, 2020 First Extraordinary Session (H.B. 19), Quality Jobs Program. </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A398F38D-D957-479F-A7AA-A466A7C3E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1978814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2C7ED-CF98-41BA-B615-F019AB019DF3}"/>
              </a:ext>
            </a:extLst>
          </p:cNvPr>
          <p:cNvSpPr>
            <a:spLocks noGrp="1"/>
          </p:cNvSpPr>
          <p:nvPr>
            <p:ph idx="1"/>
          </p:nvPr>
        </p:nvSpPr>
        <p:spPr/>
        <p:txBody>
          <a:bodyPr/>
          <a:lstStyle/>
          <a:p>
            <a:pPr algn="just"/>
            <a:r>
              <a:rPr lang="en-US" dirty="0"/>
              <a:t>Act 33 provides that if a claimant is eligible to receive any temporary federal emergency increase in unemployment compensation benefits in addition to the maximum weekly benefit amounts established in present law or any additional federal base benefit, then the claimant, when filing a claim for state unemployment compensation benefits, shall submit to withholding of state income taxes at a rate of 4%.  </a:t>
            </a:r>
          </a:p>
          <a:p>
            <a:pPr marL="0" indent="0">
              <a:buNone/>
            </a:pPr>
            <a:endParaRPr lang="en-US" dirty="0"/>
          </a:p>
          <a:p>
            <a:r>
              <a:rPr lang="en-US" dirty="0"/>
              <a:t>Act 33 is effective August 29, 2020. </a:t>
            </a:r>
          </a:p>
          <a:p>
            <a:pPr marL="0" indent="0">
              <a:buNone/>
            </a:pPr>
            <a:endParaRPr lang="en-US" dirty="0"/>
          </a:p>
        </p:txBody>
      </p:sp>
      <p:sp>
        <p:nvSpPr>
          <p:cNvPr id="3" name="Slide Number Placeholder 2">
            <a:extLst>
              <a:ext uri="{FF2B5EF4-FFF2-40B4-BE49-F238E27FC236}">
                <a16:creationId xmlns:a16="http://schemas.microsoft.com/office/drawing/2014/main" id="{FEA75722-28E9-4204-908D-CF3D02171EBB}"/>
              </a:ext>
            </a:extLst>
          </p:cNvPr>
          <p:cNvSpPr>
            <a:spLocks noGrp="1"/>
          </p:cNvSpPr>
          <p:nvPr>
            <p:ph type="sldNum" sz="quarter" idx="4"/>
          </p:nvPr>
        </p:nvSpPr>
        <p:spPr/>
        <p:txBody>
          <a:bodyPr/>
          <a:lstStyle/>
          <a:p>
            <a:fld id="{7E8C8E21-690E-BB44-B83F-1FA4760CE5C6}" type="slidenum">
              <a:rPr lang="en-US" smtClean="0"/>
              <a:pPr/>
              <a:t>21</a:t>
            </a:fld>
            <a:endParaRPr lang="en-US" dirty="0"/>
          </a:p>
        </p:txBody>
      </p:sp>
      <p:sp>
        <p:nvSpPr>
          <p:cNvPr id="4" name="Title 3">
            <a:extLst>
              <a:ext uri="{FF2B5EF4-FFF2-40B4-BE49-F238E27FC236}">
                <a16:creationId xmlns:a16="http://schemas.microsoft.com/office/drawing/2014/main" id="{40E9B4B9-2CD1-4A6E-A291-4CDF4879024D}"/>
              </a:ext>
            </a:extLst>
          </p:cNvPr>
          <p:cNvSpPr>
            <a:spLocks noGrp="1"/>
          </p:cNvSpPr>
          <p:nvPr>
            <p:ph type="title"/>
          </p:nvPr>
        </p:nvSpPr>
        <p:spPr>
          <a:xfrm>
            <a:off x="381000" y="685800"/>
            <a:ext cx="7048500" cy="742948"/>
          </a:xfrm>
        </p:spPr>
        <p:txBody>
          <a:bodyPr/>
          <a:lstStyle/>
          <a:p>
            <a:r>
              <a:rPr lang="en-US" sz="2800" dirty="0"/>
              <a:t>Act 33, 2020 First Extraordinary Session (H.B.62), State Tax Withholdings on Unemployment Compensation Benefits. </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A398F38D-D957-479F-A7AA-A466A7C3E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3895347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2C7ED-CF98-41BA-B615-F019AB019DF3}"/>
              </a:ext>
            </a:extLst>
          </p:cNvPr>
          <p:cNvSpPr>
            <a:spLocks noGrp="1"/>
          </p:cNvSpPr>
          <p:nvPr>
            <p:ph idx="1"/>
          </p:nvPr>
        </p:nvSpPr>
        <p:spPr/>
        <p:txBody>
          <a:bodyPr/>
          <a:lstStyle/>
          <a:p>
            <a:pPr algn="just"/>
            <a:r>
              <a:rPr lang="en-US" dirty="0"/>
              <a:t>This legislation imposes a tax of 8% on the net revenues (entry fees less winnings paid to players) of fantasy sports contests offered to consumers within the state, due and payable monthly. The gaming division of State Police shall collect the taxes and deposit the collections into the Louisiana Early Childhood Education Fund. Fantasy sports contests were authorized by Act 322 of 2018, and approved in 47 parishes at the November 6, 2018 statewide election. </a:t>
            </a:r>
          </a:p>
          <a:p>
            <a:pPr marL="0" indent="0">
              <a:buNone/>
            </a:pPr>
            <a:endParaRPr lang="en-US" dirty="0"/>
          </a:p>
          <a:p>
            <a:r>
              <a:rPr lang="en-US" dirty="0"/>
              <a:t>Act 34 was made effective July 13, 2020. </a:t>
            </a:r>
          </a:p>
        </p:txBody>
      </p:sp>
      <p:sp>
        <p:nvSpPr>
          <p:cNvPr id="3" name="Slide Number Placeholder 2">
            <a:extLst>
              <a:ext uri="{FF2B5EF4-FFF2-40B4-BE49-F238E27FC236}">
                <a16:creationId xmlns:a16="http://schemas.microsoft.com/office/drawing/2014/main" id="{FEA75722-28E9-4204-908D-CF3D02171EBB}"/>
              </a:ext>
            </a:extLst>
          </p:cNvPr>
          <p:cNvSpPr>
            <a:spLocks noGrp="1"/>
          </p:cNvSpPr>
          <p:nvPr>
            <p:ph type="sldNum" sz="quarter" idx="4"/>
          </p:nvPr>
        </p:nvSpPr>
        <p:spPr/>
        <p:txBody>
          <a:bodyPr/>
          <a:lstStyle/>
          <a:p>
            <a:fld id="{7E8C8E21-690E-BB44-B83F-1FA4760CE5C6}" type="slidenum">
              <a:rPr lang="en-US" smtClean="0"/>
              <a:pPr/>
              <a:t>22</a:t>
            </a:fld>
            <a:endParaRPr lang="en-US" dirty="0"/>
          </a:p>
        </p:txBody>
      </p:sp>
      <p:sp>
        <p:nvSpPr>
          <p:cNvPr id="4" name="Title 3">
            <a:extLst>
              <a:ext uri="{FF2B5EF4-FFF2-40B4-BE49-F238E27FC236}">
                <a16:creationId xmlns:a16="http://schemas.microsoft.com/office/drawing/2014/main" id="{40E9B4B9-2CD1-4A6E-A291-4CDF4879024D}"/>
              </a:ext>
            </a:extLst>
          </p:cNvPr>
          <p:cNvSpPr>
            <a:spLocks noGrp="1"/>
          </p:cNvSpPr>
          <p:nvPr>
            <p:ph type="title"/>
          </p:nvPr>
        </p:nvSpPr>
        <p:spPr>
          <a:xfrm>
            <a:off x="381000" y="762000"/>
            <a:ext cx="6781800" cy="742948"/>
          </a:xfrm>
        </p:spPr>
        <p:txBody>
          <a:bodyPr/>
          <a:lstStyle/>
          <a:p>
            <a:r>
              <a:rPr lang="en-US" sz="2800" dirty="0"/>
              <a:t>Act 34, 2020 First Extraordinary Session (H.B. 64), Fantasy Sports Contests. </a:t>
            </a:r>
            <a:br>
              <a:rPr lang="en-US" sz="2800" dirty="0"/>
            </a:br>
            <a:endParaRPr lang="en-US" sz="2800" dirty="0"/>
          </a:p>
        </p:txBody>
      </p:sp>
      <p:pic>
        <p:nvPicPr>
          <p:cNvPr id="5" name="Picture 4" descr="A close up of a logo&#10;&#10;Description generated with high confidence">
            <a:extLst>
              <a:ext uri="{FF2B5EF4-FFF2-40B4-BE49-F238E27FC236}">
                <a16:creationId xmlns:a16="http://schemas.microsoft.com/office/drawing/2014/main" id="{A398F38D-D957-479F-A7AA-A466A7C3E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369058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2190DB2D-C2E7-2E43-A491-802C1999EA93}"/>
              </a:ext>
            </a:extLst>
          </p:cNvPr>
          <p:cNvSpPr>
            <a:spLocks noGrp="1"/>
          </p:cNvSpPr>
          <p:nvPr>
            <p:ph type="dt" sz="half" idx="15"/>
          </p:nvPr>
        </p:nvSpPr>
        <p:spPr/>
        <p:txBody>
          <a:bodyPr/>
          <a:lstStyle/>
          <a:p>
            <a:fld id="{BB7B3A12-ADF4-B447-9C1B-CCA15A67A710}" type="datetime4">
              <a:rPr lang="en-US" smtClean="0"/>
              <a:t>September 29, 2020</a:t>
            </a:fld>
            <a:endParaRPr lang="en-US" dirty="0">
              <a:solidFill>
                <a:srgbClr val="E86924"/>
              </a:solidFill>
            </a:endParaRPr>
          </a:p>
        </p:txBody>
      </p:sp>
      <p:sp>
        <p:nvSpPr>
          <p:cNvPr id="4" name="Title 3">
            <a:extLst>
              <a:ext uri="{FF2B5EF4-FFF2-40B4-BE49-F238E27FC236}">
                <a16:creationId xmlns:a16="http://schemas.microsoft.com/office/drawing/2014/main" id="{ED868BB0-4D6E-8146-95C6-56C86D38DF7D}"/>
              </a:ext>
            </a:extLst>
          </p:cNvPr>
          <p:cNvSpPr>
            <a:spLocks noGrp="1"/>
          </p:cNvSpPr>
          <p:nvPr>
            <p:ph type="title"/>
          </p:nvPr>
        </p:nvSpPr>
        <p:spPr>
          <a:xfrm>
            <a:off x="990600" y="2875944"/>
            <a:ext cx="5286375" cy="1848456"/>
          </a:xfrm>
        </p:spPr>
        <p:txBody>
          <a:bodyPr/>
          <a:lstStyle/>
          <a:p>
            <a:r>
              <a:rPr lang="en-US" dirty="0"/>
              <a:t>Ad Valorem Tax Legislative Developments</a:t>
            </a:r>
            <a:br>
              <a:rPr lang="en-US" dirty="0"/>
            </a:br>
            <a:endParaRPr lang="en-US" dirty="0"/>
          </a:p>
        </p:txBody>
      </p:sp>
    </p:spTree>
    <p:extLst>
      <p:ext uri="{BB962C8B-B14F-4D97-AF65-F5344CB8AC3E}">
        <p14:creationId xmlns:p14="http://schemas.microsoft.com/office/powerpoint/2010/main" val="3060941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C04E378-D36B-D441-A2D5-00FB47DB371F}"/>
              </a:ext>
            </a:extLst>
          </p:cNvPr>
          <p:cNvSpPr>
            <a:spLocks noGrp="1"/>
          </p:cNvSpPr>
          <p:nvPr>
            <p:ph idx="1"/>
          </p:nvPr>
        </p:nvSpPr>
        <p:spPr>
          <a:xfrm>
            <a:off x="447674" y="1800225"/>
            <a:ext cx="7696200" cy="3257549"/>
          </a:xfrm>
        </p:spPr>
        <p:txBody>
          <a:bodyPr/>
          <a:lstStyle/>
          <a:p>
            <a:pPr algn="just"/>
            <a:r>
              <a:rPr lang="en-US" dirty="0"/>
              <a:t>This legislation requires the Orleans Parish Assessor to use certified mail when providing notice to taxpayers with a homestead exemption that the reassessed value of their property has increased by more than 50%. Act 193 also requires such notice to be sent no less than 15 days before the commencement of the appeal period.</a:t>
            </a:r>
          </a:p>
          <a:p>
            <a:pPr algn="just"/>
            <a:endParaRPr lang="en-US" dirty="0"/>
          </a:p>
          <a:p>
            <a:pPr algn="just"/>
            <a:r>
              <a:rPr lang="en-US" dirty="0"/>
              <a:t> Act 193 is effective August 1, 2020. </a:t>
            </a:r>
          </a:p>
          <a:p>
            <a:endParaRPr lang="en-US" sz="788" dirty="0"/>
          </a:p>
        </p:txBody>
      </p:sp>
      <p:sp>
        <p:nvSpPr>
          <p:cNvPr id="2" name="Slide Number Placeholder 1">
            <a:extLst>
              <a:ext uri="{FF2B5EF4-FFF2-40B4-BE49-F238E27FC236}">
                <a16:creationId xmlns:a16="http://schemas.microsoft.com/office/drawing/2014/main" id="{E0441098-7C3F-4345-96DD-81A58D2B4F46}"/>
              </a:ext>
            </a:extLst>
          </p:cNvPr>
          <p:cNvSpPr>
            <a:spLocks noGrp="1"/>
          </p:cNvSpPr>
          <p:nvPr>
            <p:ph type="sldNum" sz="quarter" idx="4"/>
          </p:nvPr>
        </p:nvSpPr>
        <p:spPr/>
        <p:txBody>
          <a:bodyPr/>
          <a:lstStyle/>
          <a:p>
            <a:fld id="{7E8C8E21-690E-BB44-B83F-1FA4760CE5C6}" type="slidenum">
              <a:rPr lang="en-US" smtClean="0"/>
              <a:pPr/>
              <a:t>24</a:t>
            </a:fld>
            <a:endParaRPr lang="en-US" dirty="0"/>
          </a:p>
        </p:txBody>
      </p:sp>
      <p:sp>
        <p:nvSpPr>
          <p:cNvPr id="4" name="Title 3">
            <a:extLst>
              <a:ext uri="{FF2B5EF4-FFF2-40B4-BE49-F238E27FC236}">
                <a16:creationId xmlns:a16="http://schemas.microsoft.com/office/drawing/2014/main" id="{5ED7A4DC-3EE1-614E-B47A-C53CC1016A53}"/>
              </a:ext>
            </a:extLst>
          </p:cNvPr>
          <p:cNvSpPr>
            <a:spLocks noGrp="1"/>
          </p:cNvSpPr>
          <p:nvPr>
            <p:ph type="title"/>
          </p:nvPr>
        </p:nvSpPr>
        <p:spPr>
          <a:xfrm>
            <a:off x="381000" y="1017817"/>
            <a:ext cx="7696200" cy="658583"/>
          </a:xfrm>
        </p:spPr>
        <p:txBody>
          <a:bodyPr/>
          <a:lstStyle/>
          <a:p>
            <a:r>
              <a:rPr lang="en-US" sz="2100" dirty="0"/>
              <a:t> </a:t>
            </a:r>
            <a:br>
              <a:rPr lang="en-US" sz="2100" dirty="0"/>
            </a:br>
            <a:r>
              <a:rPr lang="en-US" sz="2400" dirty="0"/>
              <a:t>Act 193, 2020 Regular Session (H.B. 521), Orleans Parish Assessor – Notice of Reassessment. </a:t>
            </a:r>
            <a:br>
              <a:rPr lang="en-US" sz="2800" dirty="0"/>
            </a:br>
            <a:br>
              <a:rPr lang="en-US" dirty="0"/>
            </a:br>
            <a:endParaRPr lang="en-US" dirty="0"/>
          </a:p>
        </p:txBody>
      </p:sp>
      <p:pic>
        <p:nvPicPr>
          <p:cNvPr id="9" name="Picture 8" descr="A close up of a logo&#10;&#10;Description generated with high confidence">
            <a:extLst>
              <a:ext uri="{FF2B5EF4-FFF2-40B4-BE49-F238E27FC236}">
                <a16:creationId xmlns:a16="http://schemas.microsoft.com/office/drawing/2014/main" id="{16253ECC-0DFA-ED4A-8397-B6406270B6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979442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C04E378-D36B-D441-A2D5-00FB47DB371F}"/>
              </a:ext>
            </a:extLst>
          </p:cNvPr>
          <p:cNvSpPr>
            <a:spLocks noGrp="1"/>
          </p:cNvSpPr>
          <p:nvPr>
            <p:ph idx="1"/>
          </p:nvPr>
        </p:nvSpPr>
        <p:spPr>
          <a:xfrm>
            <a:off x="416828" y="1800225"/>
            <a:ext cx="7660372" cy="3257549"/>
          </a:xfrm>
        </p:spPr>
        <p:txBody>
          <a:bodyPr/>
          <a:lstStyle/>
          <a:p>
            <a:pPr algn="just"/>
            <a:r>
              <a:rPr lang="en-US" sz="1600" dirty="0"/>
              <a:t>Act 240 authorizes a local governmental subdivision or other taxing authority to enter into a cooperative endeavor agreement with certain “manufacturing establishments” that provides for payments in lieu of ad valorem taxes imposed by that taxing authority (“PILOTs”). This legislation provides certain procedures for approval of such agreements, which can have terms up to 25 years. The statute requires the listing of exempt property on the assessment rolls. Manufacturing establishments with an ITEP contract are ineligible, unless it is within the first 4 years of the contract. </a:t>
            </a:r>
          </a:p>
          <a:p>
            <a:pPr marL="0" indent="0" algn="just">
              <a:buNone/>
            </a:pPr>
            <a:endParaRPr lang="en-US" sz="1600" dirty="0"/>
          </a:p>
          <a:p>
            <a:pPr algn="just"/>
            <a:r>
              <a:rPr lang="en-US" sz="1600" dirty="0"/>
              <a:t>Act 240 is contingent upon adoption of the constitutional amendment contained in </a:t>
            </a:r>
            <a:r>
              <a:rPr lang="en-US" sz="1600" dirty="0">
                <a:hlinkClick r:id="rId3" action="ppaction://hlinksldjump"/>
              </a:rPr>
              <a:t>Act 370</a:t>
            </a:r>
            <a:r>
              <a:rPr lang="en-US" sz="1600" dirty="0"/>
              <a:t>, which will be submitted to voters at the statewide election to be held on November 3, 2020. This Act is clarified by </a:t>
            </a:r>
            <a:r>
              <a:rPr lang="en-US" sz="1600" dirty="0">
                <a:hlinkClick r:id="rId4" action="ppaction://hlinksldjump"/>
              </a:rPr>
              <a:t>Act 18</a:t>
            </a:r>
            <a:r>
              <a:rPr lang="en-US" sz="1600" dirty="0"/>
              <a:t>, discussed below. </a:t>
            </a:r>
          </a:p>
          <a:p>
            <a:pPr marL="0" indent="0">
              <a:buNone/>
            </a:pPr>
            <a:endParaRPr lang="en-US" sz="1600" dirty="0"/>
          </a:p>
        </p:txBody>
      </p:sp>
      <p:sp>
        <p:nvSpPr>
          <p:cNvPr id="2" name="Slide Number Placeholder 1">
            <a:extLst>
              <a:ext uri="{FF2B5EF4-FFF2-40B4-BE49-F238E27FC236}">
                <a16:creationId xmlns:a16="http://schemas.microsoft.com/office/drawing/2014/main" id="{E0441098-7C3F-4345-96DD-81A58D2B4F46}"/>
              </a:ext>
            </a:extLst>
          </p:cNvPr>
          <p:cNvSpPr>
            <a:spLocks noGrp="1"/>
          </p:cNvSpPr>
          <p:nvPr>
            <p:ph type="sldNum" sz="quarter" idx="4"/>
          </p:nvPr>
        </p:nvSpPr>
        <p:spPr/>
        <p:txBody>
          <a:bodyPr/>
          <a:lstStyle/>
          <a:p>
            <a:fld id="{7E8C8E21-690E-BB44-B83F-1FA4760CE5C6}" type="slidenum">
              <a:rPr lang="en-US" smtClean="0"/>
              <a:pPr/>
              <a:t>25</a:t>
            </a:fld>
            <a:endParaRPr lang="en-US" dirty="0"/>
          </a:p>
        </p:txBody>
      </p:sp>
      <p:sp>
        <p:nvSpPr>
          <p:cNvPr id="4" name="Title 3">
            <a:extLst>
              <a:ext uri="{FF2B5EF4-FFF2-40B4-BE49-F238E27FC236}">
                <a16:creationId xmlns:a16="http://schemas.microsoft.com/office/drawing/2014/main" id="{5ED7A4DC-3EE1-614E-B47A-C53CC1016A53}"/>
              </a:ext>
            </a:extLst>
          </p:cNvPr>
          <p:cNvSpPr>
            <a:spLocks noGrp="1"/>
          </p:cNvSpPr>
          <p:nvPr>
            <p:ph type="title"/>
          </p:nvPr>
        </p:nvSpPr>
        <p:spPr>
          <a:xfrm>
            <a:off x="381000" y="1371600"/>
            <a:ext cx="6705600" cy="658583"/>
          </a:xfrm>
        </p:spPr>
        <p:txBody>
          <a:bodyPr/>
          <a:lstStyle/>
          <a:p>
            <a:r>
              <a:rPr lang="en-US" sz="2100" dirty="0"/>
              <a:t> </a:t>
            </a:r>
            <a:br>
              <a:rPr lang="en-US" sz="2100" dirty="0"/>
            </a:br>
            <a:r>
              <a:rPr lang="en-US" sz="2800" dirty="0"/>
              <a:t>Act 240, 2020 Regular Session (S.B. 396), Cooperative Endeavor Agreements. </a:t>
            </a:r>
            <a:br>
              <a:rPr lang="en-US" dirty="0"/>
            </a:br>
            <a:br>
              <a:rPr lang="en-US" dirty="0"/>
            </a:br>
            <a:br>
              <a:rPr lang="en-US" dirty="0"/>
            </a:br>
            <a:endParaRPr lang="en-US" dirty="0"/>
          </a:p>
        </p:txBody>
      </p:sp>
      <p:pic>
        <p:nvPicPr>
          <p:cNvPr id="9" name="Picture 8" descr="A close up of a logo&#10;&#10;Description generated with high confidence">
            <a:extLst>
              <a:ext uri="{FF2B5EF4-FFF2-40B4-BE49-F238E27FC236}">
                <a16:creationId xmlns:a16="http://schemas.microsoft.com/office/drawing/2014/main" id="{16253ECC-0DFA-ED4A-8397-B6406270B6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779656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C04E378-D36B-D441-A2D5-00FB47DB371F}"/>
              </a:ext>
            </a:extLst>
          </p:cNvPr>
          <p:cNvSpPr>
            <a:spLocks noGrp="1"/>
          </p:cNvSpPr>
          <p:nvPr>
            <p:ph idx="1"/>
          </p:nvPr>
        </p:nvSpPr>
        <p:spPr>
          <a:xfrm>
            <a:off x="530190" y="1800225"/>
            <a:ext cx="7928010" cy="3257549"/>
          </a:xfrm>
        </p:spPr>
        <p:txBody>
          <a:bodyPr/>
          <a:lstStyle/>
          <a:p>
            <a:pPr algn="just"/>
            <a:r>
              <a:rPr lang="en-US" sz="1600" dirty="0"/>
              <a:t>This legislation authorizes the Louisiana Tax Commission (the “LTC”) to receive taxpayer claims for refunds of amounts paid under protest that are declared invalid pursuant to a legal challenge. The taxpayer has 3 years from the date of the final judgment declaring the imposition of tax invalid and awarding a monetary judgment to file a claim with the LTC. The LTC then orders the collectors to refund sums declared legally invalid, together with interest and court costs, as directed by the court. The tax collector must refund the directed sums to the taxpayer within 30 days of order by the LTC, or offer a credit to offset ad valorem tax liability or other statutory impositions owed with a carryover of benefits between years. This legislation appears to be duplicative of La. R.S. 47:2134(C)(4). </a:t>
            </a:r>
          </a:p>
          <a:p>
            <a:pPr marL="0" indent="0" algn="just">
              <a:buNone/>
            </a:pPr>
            <a:endParaRPr lang="en-US" sz="1600" dirty="0"/>
          </a:p>
          <a:p>
            <a:pPr algn="just"/>
            <a:r>
              <a:rPr lang="en-US" sz="1600" dirty="0"/>
              <a:t>Act 297 was made effective June 12, 2020, but is applicable to all claims declared invalid by a court on or after January 1, 2020.</a:t>
            </a:r>
          </a:p>
          <a:p>
            <a:pPr marL="0" indent="0">
              <a:buNone/>
            </a:pPr>
            <a:endParaRPr lang="en-US" sz="900" dirty="0"/>
          </a:p>
          <a:p>
            <a:endParaRPr lang="en-US" sz="788" dirty="0"/>
          </a:p>
        </p:txBody>
      </p:sp>
      <p:sp>
        <p:nvSpPr>
          <p:cNvPr id="2" name="Slide Number Placeholder 1">
            <a:extLst>
              <a:ext uri="{FF2B5EF4-FFF2-40B4-BE49-F238E27FC236}">
                <a16:creationId xmlns:a16="http://schemas.microsoft.com/office/drawing/2014/main" id="{E0441098-7C3F-4345-96DD-81A58D2B4F46}"/>
              </a:ext>
            </a:extLst>
          </p:cNvPr>
          <p:cNvSpPr>
            <a:spLocks noGrp="1"/>
          </p:cNvSpPr>
          <p:nvPr>
            <p:ph type="sldNum" sz="quarter" idx="4"/>
          </p:nvPr>
        </p:nvSpPr>
        <p:spPr/>
        <p:txBody>
          <a:bodyPr/>
          <a:lstStyle/>
          <a:p>
            <a:fld id="{7E8C8E21-690E-BB44-B83F-1FA4760CE5C6}" type="slidenum">
              <a:rPr lang="en-US" smtClean="0"/>
              <a:pPr/>
              <a:t>26</a:t>
            </a:fld>
            <a:endParaRPr lang="en-US" dirty="0"/>
          </a:p>
        </p:txBody>
      </p:sp>
      <p:sp>
        <p:nvSpPr>
          <p:cNvPr id="4" name="Title 3">
            <a:extLst>
              <a:ext uri="{FF2B5EF4-FFF2-40B4-BE49-F238E27FC236}">
                <a16:creationId xmlns:a16="http://schemas.microsoft.com/office/drawing/2014/main" id="{5ED7A4DC-3EE1-614E-B47A-C53CC1016A53}"/>
              </a:ext>
            </a:extLst>
          </p:cNvPr>
          <p:cNvSpPr>
            <a:spLocks noGrp="1"/>
          </p:cNvSpPr>
          <p:nvPr>
            <p:ph type="title"/>
          </p:nvPr>
        </p:nvSpPr>
        <p:spPr>
          <a:xfrm>
            <a:off x="381000" y="1600200"/>
            <a:ext cx="7772400" cy="658583"/>
          </a:xfrm>
        </p:spPr>
        <p:txBody>
          <a:bodyPr/>
          <a:lstStyle/>
          <a:p>
            <a:r>
              <a:rPr lang="en-US" sz="2100" dirty="0"/>
              <a:t> </a:t>
            </a:r>
            <a:br>
              <a:rPr lang="en-US" sz="2100" dirty="0"/>
            </a:br>
            <a:r>
              <a:rPr lang="en-US" sz="2800" dirty="0"/>
              <a:t>Act 297, 2020 Regular Session (H.B. 736), Authority of Louisiana Tax Commission to Order Refunds.</a:t>
            </a:r>
            <a:br>
              <a:rPr lang="en-US" dirty="0"/>
            </a:br>
            <a:br>
              <a:rPr lang="en-US" dirty="0"/>
            </a:br>
            <a:br>
              <a:rPr lang="en-US" dirty="0"/>
            </a:br>
            <a:br>
              <a:rPr lang="en-US" dirty="0"/>
            </a:br>
            <a:endParaRPr lang="en-US" dirty="0"/>
          </a:p>
        </p:txBody>
      </p:sp>
      <p:pic>
        <p:nvPicPr>
          <p:cNvPr id="9" name="Picture 8" descr="A close up of a logo&#10;&#10;Description generated with high confidence">
            <a:extLst>
              <a:ext uri="{FF2B5EF4-FFF2-40B4-BE49-F238E27FC236}">
                <a16:creationId xmlns:a16="http://schemas.microsoft.com/office/drawing/2014/main" id="{16253ECC-0DFA-ED4A-8397-B6406270B6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1313851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C04E378-D36B-D441-A2D5-00FB47DB371F}"/>
              </a:ext>
            </a:extLst>
          </p:cNvPr>
          <p:cNvSpPr>
            <a:spLocks noGrp="1"/>
          </p:cNvSpPr>
          <p:nvPr>
            <p:ph idx="1"/>
          </p:nvPr>
        </p:nvSpPr>
        <p:spPr>
          <a:xfrm>
            <a:off x="548604" y="1752600"/>
            <a:ext cx="7909595" cy="3257549"/>
          </a:xfrm>
        </p:spPr>
        <p:txBody>
          <a:bodyPr/>
          <a:lstStyle/>
          <a:p>
            <a:pPr algn="just"/>
            <a:r>
              <a:rPr lang="en-US" dirty="0"/>
              <a:t>This proposed constitutional amendment allows the presence or production of oil or gas to be included in the methodology to determine the fair market value of oil or gas wells for ad valorem taxation. If approved, the LTC must promulgate revised rules to effectuate any changes to valuation methods in response to the amendment.  </a:t>
            </a:r>
          </a:p>
          <a:p>
            <a:pPr marL="0" indent="0" algn="just">
              <a:buNone/>
            </a:pPr>
            <a:endParaRPr lang="en-US" dirty="0"/>
          </a:p>
          <a:p>
            <a:pPr algn="just"/>
            <a:r>
              <a:rPr lang="en-US" dirty="0"/>
              <a:t>Act 368 will be submitted to the voters at the statewide election to be held on November 3, 2020.</a:t>
            </a:r>
          </a:p>
          <a:p>
            <a:pPr marL="0" indent="0">
              <a:buNone/>
            </a:pPr>
            <a:endParaRPr lang="en-US" sz="1200" dirty="0"/>
          </a:p>
          <a:p>
            <a:pPr marL="0" indent="0">
              <a:buNone/>
            </a:pPr>
            <a:endParaRPr lang="en-US" sz="1200" dirty="0"/>
          </a:p>
          <a:p>
            <a:pPr marL="0" indent="0">
              <a:buNone/>
            </a:pPr>
            <a:endParaRPr lang="en-US" sz="900" dirty="0"/>
          </a:p>
          <a:p>
            <a:endParaRPr lang="en-US" sz="788" dirty="0"/>
          </a:p>
        </p:txBody>
      </p:sp>
      <p:sp>
        <p:nvSpPr>
          <p:cNvPr id="2" name="Slide Number Placeholder 1">
            <a:extLst>
              <a:ext uri="{FF2B5EF4-FFF2-40B4-BE49-F238E27FC236}">
                <a16:creationId xmlns:a16="http://schemas.microsoft.com/office/drawing/2014/main" id="{E0441098-7C3F-4345-96DD-81A58D2B4F46}"/>
              </a:ext>
            </a:extLst>
          </p:cNvPr>
          <p:cNvSpPr>
            <a:spLocks noGrp="1"/>
          </p:cNvSpPr>
          <p:nvPr>
            <p:ph type="sldNum" sz="quarter" idx="4"/>
          </p:nvPr>
        </p:nvSpPr>
        <p:spPr/>
        <p:txBody>
          <a:bodyPr/>
          <a:lstStyle/>
          <a:p>
            <a:fld id="{7E8C8E21-690E-BB44-B83F-1FA4760CE5C6}" type="slidenum">
              <a:rPr lang="en-US" smtClean="0"/>
              <a:pPr/>
              <a:t>27</a:t>
            </a:fld>
            <a:endParaRPr lang="en-US" dirty="0"/>
          </a:p>
        </p:txBody>
      </p:sp>
      <p:sp>
        <p:nvSpPr>
          <p:cNvPr id="4" name="Title 3">
            <a:extLst>
              <a:ext uri="{FF2B5EF4-FFF2-40B4-BE49-F238E27FC236}">
                <a16:creationId xmlns:a16="http://schemas.microsoft.com/office/drawing/2014/main" id="{5ED7A4DC-3EE1-614E-B47A-C53CC1016A53}"/>
              </a:ext>
            </a:extLst>
          </p:cNvPr>
          <p:cNvSpPr>
            <a:spLocks noGrp="1"/>
          </p:cNvSpPr>
          <p:nvPr>
            <p:ph type="title"/>
          </p:nvPr>
        </p:nvSpPr>
        <p:spPr>
          <a:xfrm>
            <a:off x="381000" y="1627417"/>
            <a:ext cx="7543800" cy="658583"/>
          </a:xfrm>
        </p:spPr>
        <p:txBody>
          <a:bodyPr/>
          <a:lstStyle/>
          <a:p>
            <a:r>
              <a:rPr lang="en-US" sz="2100" dirty="0"/>
              <a:t> </a:t>
            </a:r>
            <a:br>
              <a:rPr lang="en-US" sz="2100" dirty="0"/>
            </a:br>
            <a:r>
              <a:rPr lang="en-US" sz="2400" dirty="0"/>
              <a:t>Act 368, 2020 Regular Session (H.B. 360), Constitutional Amendment, Presence or Production of Oil and Gas. </a:t>
            </a:r>
            <a:br>
              <a:rPr lang="en-US" dirty="0"/>
            </a:br>
            <a:br>
              <a:rPr lang="en-US" dirty="0"/>
            </a:br>
            <a:br>
              <a:rPr lang="en-US" dirty="0"/>
            </a:br>
            <a:br>
              <a:rPr lang="en-US" dirty="0"/>
            </a:br>
            <a:endParaRPr lang="en-US" dirty="0"/>
          </a:p>
        </p:txBody>
      </p:sp>
      <p:pic>
        <p:nvPicPr>
          <p:cNvPr id="9" name="Picture 8" descr="A close up of a logo&#10;&#10;Description generated with high confidence">
            <a:extLst>
              <a:ext uri="{FF2B5EF4-FFF2-40B4-BE49-F238E27FC236}">
                <a16:creationId xmlns:a16="http://schemas.microsoft.com/office/drawing/2014/main" id="{16253ECC-0DFA-ED4A-8397-B6406270B6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832493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C04E378-D36B-D441-A2D5-00FB47DB371F}"/>
              </a:ext>
            </a:extLst>
          </p:cNvPr>
          <p:cNvSpPr>
            <a:spLocks noGrp="1"/>
          </p:cNvSpPr>
          <p:nvPr>
            <p:ph idx="1"/>
          </p:nvPr>
        </p:nvSpPr>
        <p:spPr>
          <a:xfrm>
            <a:off x="457200" y="1752600"/>
            <a:ext cx="7848600" cy="3257549"/>
          </a:xfrm>
        </p:spPr>
        <p:txBody>
          <a:bodyPr/>
          <a:lstStyle/>
          <a:p>
            <a:pPr algn="just"/>
            <a:r>
              <a:rPr lang="en-US" sz="1800" dirty="0"/>
              <a:t>This proposed constitutional amendment increases the income threshold for qualifying for the special assessment level for residential property receiving the homestead exemption from $50,000 adjusted annually from tax year 2001 to $100,000 adjusted annually from tax year 2021. The special assessment level applies to homesteads owned by (1) people 65-years old or older, (2) people who have at least a 50% military service-connected disability rating, (3) armed forces members killed or missing in action or held as prisoners of war for more than 90 days, or (4) person or persons who are totally disabled.</a:t>
            </a:r>
          </a:p>
          <a:p>
            <a:pPr marL="0" indent="0" algn="just">
              <a:buNone/>
            </a:pPr>
            <a:r>
              <a:rPr lang="en-US" sz="1800" dirty="0"/>
              <a:t> </a:t>
            </a:r>
          </a:p>
          <a:p>
            <a:pPr algn="just"/>
            <a:r>
              <a:rPr lang="en-US" sz="1800" dirty="0"/>
              <a:t>Act 369 will be submitted to the voters at the statewide election to be held on November 3, 2020.</a:t>
            </a:r>
          </a:p>
          <a:p>
            <a:endParaRPr lang="en-US" sz="1800" dirty="0"/>
          </a:p>
          <a:p>
            <a:pPr marL="0" indent="0">
              <a:buNone/>
            </a:pPr>
            <a:endParaRPr lang="en-US" sz="1800" dirty="0"/>
          </a:p>
          <a:p>
            <a:pPr marL="0" indent="0">
              <a:buNone/>
            </a:pPr>
            <a:endParaRPr lang="en-US" sz="1200" dirty="0"/>
          </a:p>
          <a:p>
            <a:pPr marL="0" indent="0">
              <a:buNone/>
            </a:pPr>
            <a:endParaRPr lang="en-US" sz="900" dirty="0"/>
          </a:p>
          <a:p>
            <a:endParaRPr lang="en-US" sz="788" dirty="0"/>
          </a:p>
        </p:txBody>
      </p:sp>
      <p:sp>
        <p:nvSpPr>
          <p:cNvPr id="2" name="Slide Number Placeholder 1">
            <a:extLst>
              <a:ext uri="{FF2B5EF4-FFF2-40B4-BE49-F238E27FC236}">
                <a16:creationId xmlns:a16="http://schemas.microsoft.com/office/drawing/2014/main" id="{E0441098-7C3F-4345-96DD-81A58D2B4F46}"/>
              </a:ext>
            </a:extLst>
          </p:cNvPr>
          <p:cNvSpPr>
            <a:spLocks noGrp="1"/>
          </p:cNvSpPr>
          <p:nvPr>
            <p:ph type="sldNum" sz="quarter" idx="4"/>
          </p:nvPr>
        </p:nvSpPr>
        <p:spPr/>
        <p:txBody>
          <a:bodyPr/>
          <a:lstStyle/>
          <a:p>
            <a:fld id="{7E8C8E21-690E-BB44-B83F-1FA4760CE5C6}" type="slidenum">
              <a:rPr lang="en-US" smtClean="0"/>
              <a:pPr/>
              <a:t>28</a:t>
            </a:fld>
            <a:endParaRPr lang="en-US" dirty="0"/>
          </a:p>
        </p:txBody>
      </p:sp>
      <p:sp>
        <p:nvSpPr>
          <p:cNvPr id="4" name="Title 3">
            <a:extLst>
              <a:ext uri="{FF2B5EF4-FFF2-40B4-BE49-F238E27FC236}">
                <a16:creationId xmlns:a16="http://schemas.microsoft.com/office/drawing/2014/main" id="{5ED7A4DC-3EE1-614E-B47A-C53CC1016A53}"/>
              </a:ext>
            </a:extLst>
          </p:cNvPr>
          <p:cNvSpPr>
            <a:spLocks noGrp="1"/>
          </p:cNvSpPr>
          <p:nvPr>
            <p:ph type="title"/>
          </p:nvPr>
        </p:nvSpPr>
        <p:spPr>
          <a:xfrm>
            <a:off x="381000" y="1703617"/>
            <a:ext cx="7924800" cy="658583"/>
          </a:xfrm>
        </p:spPr>
        <p:txBody>
          <a:bodyPr/>
          <a:lstStyle/>
          <a:p>
            <a:r>
              <a:rPr lang="en-US" sz="2100" dirty="0"/>
              <a:t> </a:t>
            </a:r>
            <a:br>
              <a:rPr lang="en-US" sz="2100" dirty="0"/>
            </a:br>
            <a:r>
              <a:rPr lang="en-US" sz="2400" dirty="0"/>
              <a:t>Act 369, 2020 Regular Session (H.B. 525), Constitutional Amendment, Increase in Maximum Amount of Income for Special Assessment Level. </a:t>
            </a:r>
            <a:br>
              <a:rPr lang="en-US" sz="2100" dirty="0"/>
            </a:br>
            <a:br>
              <a:rPr lang="en-US" sz="2100" dirty="0"/>
            </a:br>
            <a:br>
              <a:rPr lang="en-US" dirty="0"/>
            </a:br>
            <a:br>
              <a:rPr lang="en-US" dirty="0"/>
            </a:br>
            <a:br>
              <a:rPr lang="en-US" dirty="0"/>
            </a:br>
            <a:endParaRPr lang="en-US" dirty="0"/>
          </a:p>
        </p:txBody>
      </p:sp>
      <p:pic>
        <p:nvPicPr>
          <p:cNvPr id="9" name="Picture 8" descr="A close up of a logo&#10;&#10;Description generated with high confidence">
            <a:extLst>
              <a:ext uri="{FF2B5EF4-FFF2-40B4-BE49-F238E27FC236}">
                <a16:creationId xmlns:a16="http://schemas.microsoft.com/office/drawing/2014/main" id="{16253ECC-0DFA-ED4A-8397-B6406270B6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2655253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C04E378-D36B-D441-A2D5-00FB47DB371F}"/>
              </a:ext>
            </a:extLst>
          </p:cNvPr>
          <p:cNvSpPr>
            <a:spLocks noGrp="1"/>
          </p:cNvSpPr>
          <p:nvPr>
            <p:ph idx="1"/>
          </p:nvPr>
        </p:nvSpPr>
        <p:spPr>
          <a:xfrm>
            <a:off x="400050" y="1800225"/>
            <a:ext cx="7829550" cy="3257549"/>
          </a:xfrm>
        </p:spPr>
        <p:txBody>
          <a:bodyPr/>
          <a:lstStyle/>
          <a:p>
            <a:pPr algn="just"/>
            <a:r>
              <a:rPr lang="en-US" sz="1600" dirty="0"/>
              <a:t>This constitutional amendment establishes an ad valorem tax exemption for property subject to a cooperative endeavor agreement in which the property owner makes PILOTs to the extent provided in the agreement, as provided by law. Eligible property includes property of new manufacturing establishments or an addition to an existing manufacturing establishment. </a:t>
            </a:r>
          </a:p>
          <a:p>
            <a:pPr marL="0" indent="0" algn="just">
              <a:buNone/>
            </a:pPr>
            <a:r>
              <a:rPr lang="en-US" sz="1600" dirty="0"/>
              <a:t> </a:t>
            </a:r>
          </a:p>
          <a:p>
            <a:pPr algn="just"/>
            <a:r>
              <a:rPr lang="en-US" sz="1600" dirty="0"/>
              <a:t>Act 370 will be submitted to the voters at the statewide election to be held on November 3, 2020.</a:t>
            </a:r>
          </a:p>
          <a:p>
            <a:pPr marL="0" indent="0" algn="just">
              <a:buNone/>
            </a:pPr>
            <a:endParaRPr lang="en-US" sz="1600" dirty="0"/>
          </a:p>
          <a:p>
            <a:pPr algn="just"/>
            <a:r>
              <a:rPr lang="en-US" sz="1600" dirty="0"/>
              <a:t>See also </a:t>
            </a:r>
            <a:r>
              <a:rPr lang="en-US" sz="1600" dirty="0">
                <a:hlinkClick r:id="rId3" action="ppaction://hlinksldjump"/>
              </a:rPr>
              <a:t>Act 240 </a:t>
            </a:r>
            <a:r>
              <a:rPr lang="en-US" sz="1600" dirty="0"/>
              <a:t>of the Regular Session, and </a:t>
            </a:r>
            <a:r>
              <a:rPr lang="en-US" sz="1600" dirty="0">
                <a:hlinkClick r:id="rId4" action="ppaction://hlinksldjump"/>
              </a:rPr>
              <a:t>Act 18 </a:t>
            </a:r>
            <a:r>
              <a:rPr lang="en-US" sz="1600" dirty="0"/>
              <a:t>of the First Extraordinary Session. </a:t>
            </a:r>
          </a:p>
          <a:p>
            <a:endParaRPr lang="en-US" sz="1600" dirty="0"/>
          </a:p>
          <a:p>
            <a:pPr marL="0" indent="0">
              <a:buNone/>
            </a:pPr>
            <a:endParaRPr lang="en-US" sz="1200" dirty="0"/>
          </a:p>
          <a:p>
            <a:pPr marL="0" indent="0">
              <a:buNone/>
            </a:pPr>
            <a:endParaRPr lang="en-US" sz="788" dirty="0"/>
          </a:p>
        </p:txBody>
      </p:sp>
      <p:sp>
        <p:nvSpPr>
          <p:cNvPr id="2" name="Slide Number Placeholder 1">
            <a:extLst>
              <a:ext uri="{FF2B5EF4-FFF2-40B4-BE49-F238E27FC236}">
                <a16:creationId xmlns:a16="http://schemas.microsoft.com/office/drawing/2014/main" id="{E0441098-7C3F-4345-96DD-81A58D2B4F46}"/>
              </a:ext>
            </a:extLst>
          </p:cNvPr>
          <p:cNvSpPr>
            <a:spLocks noGrp="1"/>
          </p:cNvSpPr>
          <p:nvPr>
            <p:ph type="sldNum" sz="quarter" idx="4"/>
          </p:nvPr>
        </p:nvSpPr>
        <p:spPr/>
        <p:txBody>
          <a:bodyPr/>
          <a:lstStyle/>
          <a:p>
            <a:fld id="{7E8C8E21-690E-BB44-B83F-1FA4760CE5C6}" type="slidenum">
              <a:rPr lang="en-US" smtClean="0"/>
              <a:pPr/>
              <a:t>29</a:t>
            </a:fld>
            <a:endParaRPr lang="en-US" dirty="0"/>
          </a:p>
        </p:txBody>
      </p:sp>
      <p:sp>
        <p:nvSpPr>
          <p:cNvPr id="4" name="Title 3">
            <a:extLst>
              <a:ext uri="{FF2B5EF4-FFF2-40B4-BE49-F238E27FC236}">
                <a16:creationId xmlns:a16="http://schemas.microsoft.com/office/drawing/2014/main" id="{5ED7A4DC-3EE1-614E-B47A-C53CC1016A53}"/>
              </a:ext>
            </a:extLst>
          </p:cNvPr>
          <p:cNvSpPr>
            <a:spLocks noGrp="1"/>
          </p:cNvSpPr>
          <p:nvPr>
            <p:ph type="title"/>
          </p:nvPr>
        </p:nvSpPr>
        <p:spPr>
          <a:xfrm>
            <a:off x="381000" y="1600200"/>
            <a:ext cx="8077200" cy="658583"/>
          </a:xfrm>
        </p:spPr>
        <p:txBody>
          <a:bodyPr/>
          <a:lstStyle/>
          <a:p>
            <a:r>
              <a:rPr lang="en-US" sz="2100" dirty="0"/>
              <a:t> </a:t>
            </a:r>
            <a:br>
              <a:rPr lang="en-US" sz="2100" dirty="0"/>
            </a:br>
            <a:r>
              <a:rPr lang="en-US" sz="2400" dirty="0"/>
              <a:t>Act 370, 2020 Regular Session (S.B. 272), Constitutional Amendment, Cooperative Endeavor Agreements with a Manufacturing Establishment. </a:t>
            </a:r>
            <a:br>
              <a:rPr lang="en-US" dirty="0"/>
            </a:br>
            <a:br>
              <a:rPr lang="en-US" dirty="0"/>
            </a:br>
            <a:br>
              <a:rPr lang="en-US" dirty="0"/>
            </a:br>
            <a:br>
              <a:rPr lang="en-US" dirty="0"/>
            </a:br>
            <a:endParaRPr lang="en-US" dirty="0"/>
          </a:p>
        </p:txBody>
      </p:sp>
      <p:pic>
        <p:nvPicPr>
          <p:cNvPr id="9" name="Picture 8" descr="A close up of a logo&#10;&#10;Description generated with high confidence">
            <a:extLst>
              <a:ext uri="{FF2B5EF4-FFF2-40B4-BE49-F238E27FC236}">
                <a16:creationId xmlns:a16="http://schemas.microsoft.com/office/drawing/2014/main" id="{16253ECC-0DFA-ED4A-8397-B6406270B6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19394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1233CF5-2AC0-8440-8A35-3D8DFB860BA5}"/>
              </a:ext>
            </a:extLst>
          </p:cNvPr>
          <p:cNvSpPr>
            <a:spLocks noGrp="1"/>
          </p:cNvSpPr>
          <p:nvPr>
            <p:ph idx="1"/>
          </p:nvPr>
        </p:nvSpPr>
        <p:spPr/>
        <p:txBody>
          <a:bodyPr/>
          <a:lstStyle/>
          <a:p>
            <a:pPr algn="just"/>
            <a:r>
              <a:rPr lang="en-US" dirty="0"/>
              <a:t>This legislation provides that taxpayers that fail to make and file returns or reports required by local ordinances have a total of 30 days to respond to proposed assessments of local taxes, extending prior law by 15 days. In addition, Act 118 extends the time period for taxpayers to respond to formal local assessments of tax from 30 to 60 days. </a:t>
            </a:r>
          </a:p>
          <a:p>
            <a:pPr marL="0" indent="0">
              <a:buNone/>
            </a:pPr>
            <a:endParaRPr lang="en-US" dirty="0"/>
          </a:p>
          <a:p>
            <a:r>
              <a:rPr lang="en-US" dirty="0"/>
              <a:t>Act 118 is effective January 1, 2021. </a:t>
            </a:r>
          </a:p>
          <a:p>
            <a:pPr marL="0" indent="0">
              <a:buNone/>
            </a:pPr>
            <a:endParaRPr lang="en-US" dirty="0"/>
          </a:p>
        </p:txBody>
      </p:sp>
      <p:sp>
        <p:nvSpPr>
          <p:cNvPr id="2" name="Slide Number Placeholder 1">
            <a:extLst>
              <a:ext uri="{FF2B5EF4-FFF2-40B4-BE49-F238E27FC236}">
                <a16:creationId xmlns:a16="http://schemas.microsoft.com/office/drawing/2014/main" id="{4BCCEBAC-CB8C-DC40-8350-810465B1A01D}"/>
              </a:ext>
            </a:extLst>
          </p:cNvPr>
          <p:cNvSpPr>
            <a:spLocks noGrp="1"/>
          </p:cNvSpPr>
          <p:nvPr>
            <p:ph type="sldNum" sz="quarter" idx="4"/>
          </p:nvPr>
        </p:nvSpPr>
        <p:spPr/>
        <p:txBody>
          <a:bodyPr/>
          <a:lstStyle/>
          <a:p>
            <a:fld id="{7E8C8E21-690E-BB44-B83F-1FA4760CE5C6}" type="slidenum">
              <a:rPr lang="en-US" smtClean="0"/>
              <a:pPr/>
              <a:t>3</a:t>
            </a:fld>
            <a:endParaRPr lang="en-US" dirty="0"/>
          </a:p>
        </p:txBody>
      </p:sp>
      <p:sp>
        <p:nvSpPr>
          <p:cNvPr id="4" name="Title 3">
            <a:extLst>
              <a:ext uri="{FF2B5EF4-FFF2-40B4-BE49-F238E27FC236}">
                <a16:creationId xmlns:a16="http://schemas.microsoft.com/office/drawing/2014/main" id="{0D474CF6-E908-7F47-912B-F40D0EE20A71}"/>
              </a:ext>
            </a:extLst>
          </p:cNvPr>
          <p:cNvSpPr>
            <a:spLocks noGrp="1"/>
          </p:cNvSpPr>
          <p:nvPr>
            <p:ph type="title"/>
          </p:nvPr>
        </p:nvSpPr>
        <p:spPr>
          <a:xfrm>
            <a:off x="457200" y="304800"/>
            <a:ext cx="8229600" cy="990597"/>
          </a:xfrm>
        </p:spPr>
        <p:txBody>
          <a:bodyPr/>
          <a:lstStyle/>
          <a:p>
            <a:r>
              <a:rPr lang="en-US" sz="2800" dirty="0">
                <a:solidFill>
                  <a:srgbClr val="FFFFFF"/>
                </a:solidFill>
              </a:rPr>
              <a:t>Act 118, 2020 Regular Session (S.B. 283), Local Notice of Proposed Assessment and Notice of Assessment.</a:t>
            </a:r>
            <a:endParaRPr lang="en-US" dirty="0"/>
          </a:p>
        </p:txBody>
      </p:sp>
      <p:pic>
        <p:nvPicPr>
          <p:cNvPr id="3" name="Picture 2" descr="A close up of a logo&#10;&#10;Description generated with high confidence">
            <a:extLst>
              <a:ext uri="{FF2B5EF4-FFF2-40B4-BE49-F238E27FC236}">
                <a16:creationId xmlns:a16="http://schemas.microsoft.com/office/drawing/2014/main" id="{B823286C-587B-4805-A352-A1FD0FDA59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2850924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C04E378-D36B-D441-A2D5-00FB47DB371F}"/>
              </a:ext>
            </a:extLst>
          </p:cNvPr>
          <p:cNvSpPr>
            <a:spLocks noGrp="1"/>
          </p:cNvSpPr>
          <p:nvPr>
            <p:ph idx="1"/>
          </p:nvPr>
        </p:nvSpPr>
        <p:spPr>
          <a:xfrm>
            <a:off x="514350" y="1752600"/>
            <a:ext cx="7867650" cy="3257549"/>
          </a:xfrm>
        </p:spPr>
        <p:txBody>
          <a:bodyPr/>
          <a:lstStyle/>
          <a:p>
            <a:pPr algn="just"/>
            <a:r>
              <a:rPr lang="en-US" sz="1300" dirty="0"/>
              <a:t>House Concurrent Resolution 4 provides an alternative process by which local governmental entities in a parish may approve industrial ad valorem tax exemption applications. Current law provides that each local governmental authority that receives a millage, the school board, and sheriff may review proposed applications to either approve or deny each individual application. Such local authorities are not required to approve or deny an application, but failure to provide a decision after 30 days notice results in automatic approval.  This legislation amends the Louisiana Administrative Code to establish an Industrial Tax Exemption Program (“ITEP”) Ready provision whereby local governmental entities in a parish vote by majority at a public meeting to either approve or reject all industrial ad valorem tax exemption applications and projects within their jurisdiction, including all terms and conditions provided in any proposed agreement. For such parishes that are declared ITEP Ready, the 30 day notice period for public hearings shall not apply, and no further action evidencing local approval or rejection shall be required. Local entities may change their designation one year at a time. </a:t>
            </a:r>
          </a:p>
          <a:p>
            <a:pPr marL="0" indent="0">
              <a:buNone/>
            </a:pPr>
            <a:endParaRPr lang="en-US" sz="1300" dirty="0"/>
          </a:p>
          <a:p>
            <a:r>
              <a:rPr lang="en-US" sz="1300" dirty="0"/>
              <a:t>House Concurrent Resolution 4 applies to industrial tax exemption program applications filed on or after August 1, 2020.</a:t>
            </a:r>
          </a:p>
          <a:p>
            <a:endParaRPr lang="en-US" sz="1350" dirty="0"/>
          </a:p>
          <a:p>
            <a:pPr marL="0" indent="0">
              <a:buNone/>
            </a:pPr>
            <a:endParaRPr lang="en-US" sz="1200" dirty="0"/>
          </a:p>
          <a:p>
            <a:pPr marL="0" indent="0">
              <a:buNone/>
            </a:pPr>
            <a:endParaRPr lang="en-US" sz="1200" dirty="0"/>
          </a:p>
          <a:p>
            <a:pPr marL="0" indent="0">
              <a:buNone/>
            </a:pPr>
            <a:endParaRPr lang="en-US" sz="900" dirty="0"/>
          </a:p>
          <a:p>
            <a:endParaRPr lang="en-US" sz="788" dirty="0"/>
          </a:p>
        </p:txBody>
      </p:sp>
      <p:sp>
        <p:nvSpPr>
          <p:cNvPr id="2" name="Slide Number Placeholder 1">
            <a:extLst>
              <a:ext uri="{FF2B5EF4-FFF2-40B4-BE49-F238E27FC236}">
                <a16:creationId xmlns:a16="http://schemas.microsoft.com/office/drawing/2014/main" id="{E0441098-7C3F-4345-96DD-81A58D2B4F46}"/>
              </a:ext>
            </a:extLst>
          </p:cNvPr>
          <p:cNvSpPr>
            <a:spLocks noGrp="1"/>
          </p:cNvSpPr>
          <p:nvPr>
            <p:ph type="sldNum" sz="quarter" idx="4"/>
          </p:nvPr>
        </p:nvSpPr>
        <p:spPr/>
        <p:txBody>
          <a:bodyPr/>
          <a:lstStyle/>
          <a:p>
            <a:fld id="{7E8C8E21-690E-BB44-B83F-1FA4760CE5C6}" type="slidenum">
              <a:rPr lang="en-US" smtClean="0"/>
              <a:pPr/>
              <a:t>30</a:t>
            </a:fld>
            <a:endParaRPr lang="en-US" dirty="0"/>
          </a:p>
        </p:txBody>
      </p:sp>
      <p:sp>
        <p:nvSpPr>
          <p:cNvPr id="4" name="Title 3">
            <a:extLst>
              <a:ext uri="{FF2B5EF4-FFF2-40B4-BE49-F238E27FC236}">
                <a16:creationId xmlns:a16="http://schemas.microsoft.com/office/drawing/2014/main" id="{5ED7A4DC-3EE1-614E-B47A-C53CC1016A53}"/>
              </a:ext>
            </a:extLst>
          </p:cNvPr>
          <p:cNvSpPr>
            <a:spLocks noGrp="1"/>
          </p:cNvSpPr>
          <p:nvPr>
            <p:ph type="title"/>
          </p:nvPr>
        </p:nvSpPr>
        <p:spPr>
          <a:xfrm>
            <a:off x="457200" y="1600200"/>
            <a:ext cx="7239000" cy="658583"/>
          </a:xfrm>
        </p:spPr>
        <p:txBody>
          <a:bodyPr/>
          <a:lstStyle/>
          <a:p>
            <a:r>
              <a:rPr lang="en-US" sz="2100" dirty="0"/>
              <a:t> </a:t>
            </a:r>
            <a:br>
              <a:rPr lang="en-US" sz="2100" dirty="0"/>
            </a:br>
            <a:r>
              <a:rPr lang="en-US" sz="2400" dirty="0"/>
              <a:t>H.C.R. 4, 2020 Regular Session, Changes to Louisiana Ad Valorem Tax Exemption Program Regulations. </a:t>
            </a:r>
            <a:br>
              <a:rPr lang="en-US" dirty="0"/>
            </a:br>
            <a:br>
              <a:rPr lang="en-US" dirty="0"/>
            </a:br>
            <a:br>
              <a:rPr lang="en-US" dirty="0"/>
            </a:br>
            <a:br>
              <a:rPr lang="en-US" dirty="0"/>
            </a:br>
            <a:endParaRPr lang="en-US" dirty="0"/>
          </a:p>
        </p:txBody>
      </p:sp>
      <p:pic>
        <p:nvPicPr>
          <p:cNvPr id="9" name="Picture 8" descr="A close up of a logo&#10;&#10;Description generated with high confidence">
            <a:extLst>
              <a:ext uri="{FF2B5EF4-FFF2-40B4-BE49-F238E27FC236}">
                <a16:creationId xmlns:a16="http://schemas.microsoft.com/office/drawing/2014/main" id="{16253ECC-0DFA-ED4A-8397-B6406270B6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859963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2C7ED-CF98-41BA-B615-F019AB019DF3}"/>
              </a:ext>
            </a:extLst>
          </p:cNvPr>
          <p:cNvSpPr>
            <a:spLocks noGrp="1"/>
          </p:cNvSpPr>
          <p:nvPr>
            <p:ph idx="1"/>
          </p:nvPr>
        </p:nvSpPr>
        <p:spPr/>
        <p:txBody>
          <a:bodyPr/>
          <a:lstStyle/>
          <a:p>
            <a:pPr algn="just"/>
            <a:r>
              <a:rPr lang="en-US" sz="1800" dirty="0"/>
              <a:t>Act 18 clarifies the provisions of Act 240 of the 2020 Regular Session providing that each taxing authority participating in a cooperative endeavor agreement must evidence its approval of such agreement. Act 240 of the 2020 Regular Session provides statutory provisions for cooperative endeavor agreements for  PILOTs. </a:t>
            </a:r>
          </a:p>
          <a:p>
            <a:pPr marL="0" indent="0" algn="just">
              <a:buNone/>
            </a:pPr>
            <a:endParaRPr lang="en-US" sz="1800" dirty="0"/>
          </a:p>
          <a:p>
            <a:pPr algn="just"/>
            <a:r>
              <a:rPr lang="en-US" sz="1800" dirty="0">
                <a:hlinkClick r:id="rId2" action="ppaction://hlinksldjump"/>
              </a:rPr>
              <a:t>Act 240 </a:t>
            </a:r>
            <a:r>
              <a:rPr lang="en-US" sz="1800" dirty="0"/>
              <a:t>of the Regular Session and this legislation are contingent upon adoption of the constitutional amendment contained in </a:t>
            </a:r>
            <a:r>
              <a:rPr lang="en-US" sz="1800" dirty="0">
                <a:hlinkClick r:id="rId3" action="ppaction://hlinksldjump"/>
              </a:rPr>
              <a:t>Act 370 </a:t>
            </a:r>
            <a:r>
              <a:rPr lang="en-US" sz="1800" dirty="0"/>
              <a:t>of the 2020 Regular Session, which will be submitted to voters at the statewide election to be held on November 3, 2020. </a:t>
            </a:r>
          </a:p>
          <a:p>
            <a:endParaRPr lang="en-US" dirty="0"/>
          </a:p>
        </p:txBody>
      </p:sp>
      <p:sp>
        <p:nvSpPr>
          <p:cNvPr id="3" name="Slide Number Placeholder 2">
            <a:extLst>
              <a:ext uri="{FF2B5EF4-FFF2-40B4-BE49-F238E27FC236}">
                <a16:creationId xmlns:a16="http://schemas.microsoft.com/office/drawing/2014/main" id="{FEA75722-28E9-4204-908D-CF3D02171EBB}"/>
              </a:ext>
            </a:extLst>
          </p:cNvPr>
          <p:cNvSpPr>
            <a:spLocks noGrp="1"/>
          </p:cNvSpPr>
          <p:nvPr>
            <p:ph type="sldNum" sz="quarter" idx="4"/>
          </p:nvPr>
        </p:nvSpPr>
        <p:spPr/>
        <p:txBody>
          <a:bodyPr/>
          <a:lstStyle/>
          <a:p>
            <a:fld id="{7E8C8E21-690E-BB44-B83F-1FA4760CE5C6}" type="slidenum">
              <a:rPr lang="en-US" smtClean="0"/>
              <a:pPr/>
              <a:t>31</a:t>
            </a:fld>
            <a:endParaRPr lang="en-US" dirty="0"/>
          </a:p>
        </p:txBody>
      </p:sp>
      <p:sp>
        <p:nvSpPr>
          <p:cNvPr id="4" name="Title 3">
            <a:extLst>
              <a:ext uri="{FF2B5EF4-FFF2-40B4-BE49-F238E27FC236}">
                <a16:creationId xmlns:a16="http://schemas.microsoft.com/office/drawing/2014/main" id="{40E9B4B9-2CD1-4A6E-A291-4CDF4879024D}"/>
              </a:ext>
            </a:extLst>
          </p:cNvPr>
          <p:cNvSpPr>
            <a:spLocks noGrp="1"/>
          </p:cNvSpPr>
          <p:nvPr>
            <p:ph type="title"/>
          </p:nvPr>
        </p:nvSpPr>
        <p:spPr>
          <a:xfrm>
            <a:off x="381000" y="838200"/>
            <a:ext cx="7162800" cy="742948"/>
          </a:xfrm>
        </p:spPr>
        <p:txBody>
          <a:bodyPr/>
          <a:lstStyle/>
          <a:p>
            <a:r>
              <a:rPr lang="en-US" sz="2800" dirty="0"/>
              <a:t>Act 18, 2020 First Extraordinary Session (S.B. 16), Cooperative Endeavor Agreements.  </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A398F38D-D957-479F-A7AA-A466A7C3E8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432660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2190DB2D-C2E7-2E43-A491-802C1999EA93}"/>
              </a:ext>
            </a:extLst>
          </p:cNvPr>
          <p:cNvSpPr>
            <a:spLocks noGrp="1"/>
          </p:cNvSpPr>
          <p:nvPr>
            <p:ph type="dt" sz="half" idx="15"/>
          </p:nvPr>
        </p:nvSpPr>
        <p:spPr/>
        <p:txBody>
          <a:bodyPr/>
          <a:lstStyle/>
          <a:p>
            <a:fld id="{BB7B3A12-ADF4-B447-9C1B-CCA15A67A710}" type="datetime4">
              <a:rPr lang="en-US" smtClean="0"/>
              <a:t>September 29, 2020</a:t>
            </a:fld>
            <a:endParaRPr lang="en-US" dirty="0">
              <a:solidFill>
                <a:srgbClr val="E86924"/>
              </a:solidFill>
            </a:endParaRPr>
          </a:p>
        </p:txBody>
      </p:sp>
      <p:sp>
        <p:nvSpPr>
          <p:cNvPr id="4" name="Title 3">
            <a:extLst>
              <a:ext uri="{FF2B5EF4-FFF2-40B4-BE49-F238E27FC236}">
                <a16:creationId xmlns:a16="http://schemas.microsoft.com/office/drawing/2014/main" id="{ED868BB0-4D6E-8146-95C6-56C86D38DF7D}"/>
              </a:ext>
            </a:extLst>
          </p:cNvPr>
          <p:cNvSpPr>
            <a:spLocks noGrp="1"/>
          </p:cNvSpPr>
          <p:nvPr>
            <p:ph type="title"/>
          </p:nvPr>
        </p:nvSpPr>
        <p:spPr>
          <a:xfrm>
            <a:off x="809625" y="2723544"/>
            <a:ext cx="5286375" cy="1848456"/>
          </a:xfrm>
        </p:spPr>
        <p:txBody>
          <a:bodyPr/>
          <a:lstStyle/>
          <a:p>
            <a:r>
              <a:rPr lang="en-US" dirty="0"/>
              <a:t>Administrative Legislative Developments</a:t>
            </a:r>
            <a:br>
              <a:rPr lang="en-US" dirty="0"/>
            </a:br>
            <a:endParaRPr lang="en-US" dirty="0"/>
          </a:p>
        </p:txBody>
      </p:sp>
    </p:spTree>
    <p:extLst>
      <p:ext uri="{BB962C8B-B14F-4D97-AF65-F5344CB8AC3E}">
        <p14:creationId xmlns:p14="http://schemas.microsoft.com/office/powerpoint/2010/main" val="306503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C04E378-D36B-D441-A2D5-00FB47DB371F}"/>
              </a:ext>
            </a:extLst>
          </p:cNvPr>
          <p:cNvSpPr>
            <a:spLocks noGrp="1"/>
          </p:cNvSpPr>
          <p:nvPr>
            <p:ph idx="1"/>
          </p:nvPr>
        </p:nvSpPr>
        <p:spPr>
          <a:xfrm>
            <a:off x="527632" y="1901031"/>
            <a:ext cx="7778168" cy="3257549"/>
          </a:xfrm>
        </p:spPr>
        <p:txBody>
          <a:bodyPr/>
          <a:lstStyle/>
          <a:p>
            <a:pPr algn="just"/>
            <a:r>
              <a:rPr lang="en-US" sz="1800" dirty="0"/>
              <a:t>This legislation authorizes the Secretary of the Department of Revenue to allow extensions of time for the filing of returns and reports and payment of taxes, fees, or service charges in the event of a gubernatorially or presidentially declared disaster or emergency. Interest will accrue during extension periods attributable to gubernatorial declared disasters, but the Secretary can suspend the running of interest for the extended taxes during a presidentially declared disaster. </a:t>
            </a:r>
          </a:p>
          <a:p>
            <a:pPr marL="0" indent="0" algn="just">
              <a:buNone/>
            </a:pPr>
            <a:endParaRPr lang="en-US" sz="1800" dirty="0"/>
          </a:p>
          <a:p>
            <a:pPr algn="just"/>
            <a:r>
              <a:rPr lang="en-US" sz="1800" dirty="0"/>
              <a:t>Act 47 was made effective June 4, 2020. </a:t>
            </a:r>
          </a:p>
          <a:p>
            <a:endParaRPr lang="en-US" sz="1800" dirty="0"/>
          </a:p>
          <a:p>
            <a:pPr marL="0" indent="0">
              <a:buNone/>
            </a:pPr>
            <a:endParaRPr lang="en-US" sz="1800" dirty="0"/>
          </a:p>
          <a:p>
            <a:pPr marL="0" indent="0">
              <a:buNone/>
            </a:pPr>
            <a:endParaRPr lang="en-US" sz="1800" dirty="0"/>
          </a:p>
          <a:p>
            <a:pPr marL="0" indent="0">
              <a:buNone/>
            </a:pPr>
            <a:endParaRPr lang="en-US" sz="900" dirty="0"/>
          </a:p>
          <a:p>
            <a:endParaRPr lang="en-US" sz="788" dirty="0"/>
          </a:p>
        </p:txBody>
      </p:sp>
      <p:sp>
        <p:nvSpPr>
          <p:cNvPr id="2" name="Slide Number Placeholder 1">
            <a:extLst>
              <a:ext uri="{FF2B5EF4-FFF2-40B4-BE49-F238E27FC236}">
                <a16:creationId xmlns:a16="http://schemas.microsoft.com/office/drawing/2014/main" id="{E0441098-7C3F-4345-96DD-81A58D2B4F46}"/>
              </a:ext>
            </a:extLst>
          </p:cNvPr>
          <p:cNvSpPr>
            <a:spLocks noGrp="1"/>
          </p:cNvSpPr>
          <p:nvPr>
            <p:ph type="sldNum" sz="quarter" idx="4"/>
          </p:nvPr>
        </p:nvSpPr>
        <p:spPr/>
        <p:txBody>
          <a:bodyPr/>
          <a:lstStyle/>
          <a:p>
            <a:fld id="{7E8C8E21-690E-BB44-B83F-1FA4760CE5C6}" type="slidenum">
              <a:rPr lang="en-US" smtClean="0"/>
              <a:pPr/>
              <a:t>33</a:t>
            </a:fld>
            <a:endParaRPr lang="en-US" dirty="0"/>
          </a:p>
        </p:txBody>
      </p:sp>
      <p:sp>
        <p:nvSpPr>
          <p:cNvPr id="4" name="Title 3">
            <a:extLst>
              <a:ext uri="{FF2B5EF4-FFF2-40B4-BE49-F238E27FC236}">
                <a16:creationId xmlns:a16="http://schemas.microsoft.com/office/drawing/2014/main" id="{5ED7A4DC-3EE1-614E-B47A-C53CC1016A53}"/>
              </a:ext>
            </a:extLst>
          </p:cNvPr>
          <p:cNvSpPr>
            <a:spLocks noGrp="1"/>
          </p:cNvSpPr>
          <p:nvPr>
            <p:ph type="title"/>
          </p:nvPr>
        </p:nvSpPr>
        <p:spPr>
          <a:xfrm>
            <a:off x="457200" y="2008417"/>
            <a:ext cx="6972300" cy="658583"/>
          </a:xfrm>
        </p:spPr>
        <p:txBody>
          <a:bodyPr/>
          <a:lstStyle/>
          <a:p>
            <a:r>
              <a:rPr lang="en-US" sz="2100" dirty="0"/>
              <a:t> </a:t>
            </a:r>
            <a:br>
              <a:rPr lang="en-US" sz="2100" dirty="0"/>
            </a:br>
            <a:r>
              <a:rPr lang="en-US" sz="2800" dirty="0"/>
              <a:t>Act 47, 2020 Regular Session (S.B. 498),  Tax Filing and Payment Extensions. </a:t>
            </a:r>
            <a:br>
              <a:rPr lang="en-US" dirty="0"/>
            </a:br>
            <a:br>
              <a:rPr lang="en-US" dirty="0"/>
            </a:br>
            <a:br>
              <a:rPr lang="en-US" dirty="0"/>
            </a:br>
            <a:br>
              <a:rPr lang="en-US" dirty="0"/>
            </a:br>
            <a:br>
              <a:rPr lang="en-US" dirty="0"/>
            </a:br>
            <a:endParaRPr lang="en-US" dirty="0"/>
          </a:p>
        </p:txBody>
      </p:sp>
      <p:pic>
        <p:nvPicPr>
          <p:cNvPr id="9" name="Picture 8" descr="A close up of a logo&#10;&#10;Description generated with high confidence">
            <a:extLst>
              <a:ext uri="{FF2B5EF4-FFF2-40B4-BE49-F238E27FC236}">
                <a16:creationId xmlns:a16="http://schemas.microsoft.com/office/drawing/2014/main" id="{16253ECC-0DFA-ED4A-8397-B6406270B6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463241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C04E378-D36B-D441-A2D5-00FB47DB371F}"/>
              </a:ext>
            </a:extLst>
          </p:cNvPr>
          <p:cNvSpPr>
            <a:spLocks noGrp="1"/>
          </p:cNvSpPr>
          <p:nvPr>
            <p:ph idx="1"/>
          </p:nvPr>
        </p:nvSpPr>
        <p:spPr>
          <a:xfrm>
            <a:off x="533400" y="1676400"/>
            <a:ext cx="7202887" cy="3257549"/>
          </a:xfrm>
        </p:spPr>
        <p:txBody>
          <a:bodyPr/>
          <a:lstStyle/>
          <a:p>
            <a:pPr marL="0" indent="0">
              <a:buNone/>
            </a:pPr>
            <a:endParaRPr lang="en-US" sz="1200" dirty="0"/>
          </a:p>
          <a:p>
            <a:pPr algn="just"/>
            <a:r>
              <a:rPr lang="en-US" dirty="0"/>
              <a:t>Act 156 requires the state treasurer to advertise the name and address or location of an owner of unclaimed property having a total value greater than $100. In addition, this legislation requires abandoned property to be reported when it has a value of $10 or more.</a:t>
            </a:r>
          </a:p>
          <a:p>
            <a:pPr marL="0" indent="0" algn="just">
              <a:buNone/>
            </a:pPr>
            <a:r>
              <a:rPr lang="en-US" dirty="0"/>
              <a:t>  </a:t>
            </a:r>
          </a:p>
          <a:p>
            <a:pPr algn="just"/>
            <a:r>
              <a:rPr lang="en-US" dirty="0"/>
              <a:t>Act 156 is effective August 1, 2020. </a:t>
            </a:r>
          </a:p>
          <a:p>
            <a:pPr marL="0" indent="0" algn="just">
              <a:buNone/>
            </a:pPr>
            <a:endParaRPr lang="en-US" dirty="0"/>
          </a:p>
          <a:p>
            <a:pPr marL="0" indent="0" algn="just">
              <a:buNone/>
            </a:pPr>
            <a:endParaRPr lang="en-US" dirty="0"/>
          </a:p>
          <a:p>
            <a:pPr marL="0" indent="0">
              <a:buNone/>
            </a:pPr>
            <a:endParaRPr lang="en-US" sz="788" dirty="0"/>
          </a:p>
        </p:txBody>
      </p:sp>
      <p:sp>
        <p:nvSpPr>
          <p:cNvPr id="2" name="Slide Number Placeholder 1">
            <a:extLst>
              <a:ext uri="{FF2B5EF4-FFF2-40B4-BE49-F238E27FC236}">
                <a16:creationId xmlns:a16="http://schemas.microsoft.com/office/drawing/2014/main" id="{E0441098-7C3F-4345-96DD-81A58D2B4F46}"/>
              </a:ext>
            </a:extLst>
          </p:cNvPr>
          <p:cNvSpPr>
            <a:spLocks noGrp="1"/>
          </p:cNvSpPr>
          <p:nvPr>
            <p:ph type="sldNum" sz="quarter" idx="4"/>
          </p:nvPr>
        </p:nvSpPr>
        <p:spPr/>
        <p:txBody>
          <a:bodyPr/>
          <a:lstStyle/>
          <a:p>
            <a:fld id="{7E8C8E21-690E-BB44-B83F-1FA4760CE5C6}" type="slidenum">
              <a:rPr lang="en-US" smtClean="0"/>
              <a:pPr/>
              <a:t>34</a:t>
            </a:fld>
            <a:endParaRPr lang="en-US" dirty="0"/>
          </a:p>
        </p:txBody>
      </p:sp>
      <p:sp>
        <p:nvSpPr>
          <p:cNvPr id="4" name="Title 3">
            <a:extLst>
              <a:ext uri="{FF2B5EF4-FFF2-40B4-BE49-F238E27FC236}">
                <a16:creationId xmlns:a16="http://schemas.microsoft.com/office/drawing/2014/main" id="{5ED7A4DC-3EE1-614E-B47A-C53CC1016A53}"/>
              </a:ext>
            </a:extLst>
          </p:cNvPr>
          <p:cNvSpPr>
            <a:spLocks noGrp="1"/>
          </p:cNvSpPr>
          <p:nvPr>
            <p:ph type="title"/>
          </p:nvPr>
        </p:nvSpPr>
        <p:spPr>
          <a:xfrm>
            <a:off x="457200" y="2286000"/>
            <a:ext cx="7202887" cy="658583"/>
          </a:xfrm>
        </p:spPr>
        <p:txBody>
          <a:bodyPr/>
          <a:lstStyle/>
          <a:p>
            <a:r>
              <a:rPr lang="en-US" sz="2100" dirty="0"/>
              <a:t> </a:t>
            </a:r>
            <a:br>
              <a:rPr lang="en-US" sz="2100" dirty="0"/>
            </a:br>
            <a:r>
              <a:rPr lang="en-US" sz="2800" dirty="0"/>
              <a:t>Act 156, 2020 Regular Session (H.B 653), Reporting and Advertising Unclaimed Property. </a:t>
            </a:r>
            <a:br>
              <a:rPr lang="en-US" dirty="0"/>
            </a:br>
            <a:br>
              <a:rPr lang="en-US" dirty="0"/>
            </a:br>
            <a:br>
              <a:rPr lang="en-US" dirty="0"/>
            </a:br>
            <a:br>
              <a:rPr lang="en-US" dirty="0"/>
            </a:br>
            <a:br>
              <a:rPr lang="en-US" dirty="0"/>
            </a:br>
            <a:br>
              <a:rPr lang="en-US" dirty="0"/>
            </a:br>
            <a:endParaRPr lang="en-US" dirty="0"/>
          </a:p>
        </p:txBody>
      </p:sp>
      <p:pic>
        <p:nvPicPr>
          <p:cNvPr id="9" name="Picture 8" descr="A close up of a logo&#10;&#10;Description generated with high confidence">
            <a:extLst>
              <a:ext uri="{FF2B5EF4-FFF2-40B4-BE49-F238E27FC236}">
                <a16:creationId xmlns:a16="http://schemas.microsoft.com/office/drawing/2014/main" id="{16253ECC-0DFA-ED4A-8397-B6406270B6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1615944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7C9010-9980-4E71-AC6A-4E5BABF808AD}"/>
              </a:ext>
            </a:extLst>
          </p:cNvPr>
          <p:cNvSpPr>
            <a:spLocks noGrp="1"/>
          </p:cNvSpPr>
          <p:nvPr>
            <p:ph idx="1"/>
          </p:nvPr>
        </p:nvSpPr>
        <p:spPr>
          <a:xfrm>
            <a:off x="457200" y="1752602"/>
            <a:ext cx="7924800" cy="4038587"/>
          </a:xfrm>
        </p:spPr>
        <p:txBody>
          <a:bodyPr/>
          <a:lstStyle/>
          <a:p>
            <a:pPr algn="just"/>
            <a:r>
              <a:rPr lang="en-US" sz="1400" dirty="0"/>
              <a:t>In order to avoid penalties under La. R.S. 47:1602 and R.S. 47:287.621, corporations must file an amended state tax return if a corporation’s federal income tax return has been adjusted by the Internal Revenue Service. The amended return is to be filed within 180 days of final determination of such adjustments. Act 234 defines “final determination” to mean any of the following: (1) the taxpayer's execution of federal Form 870, or its equivalent, agreeing to the final and complete disposition of all outstanding issues; (2) the expiration of the statutory time period to petition the U.S. Tax Court for a redetermination; (3) the execution of a closing agreement between the taxpayer and the IRS that results in a final determination of all items in the federal audit; (4) the issuance of a final, </a:t>
            </a:r>
            <a:r>
              <a:rPr lang="en-US" sz="1400" dirty="0" err="1"/>
              <a:t>nonappealable</a:t>
            </a:r>
            <a:r>
              <a:rPr lang="en-US" sz="1400" dirty="0"/>
              <a:t> decision of the U.S. Tax Court, U.S. District Court, U.S. Court of Appeals, or U.S. Federal Claims, or a decision of the U.S. Supreme Court; or (5) the taxpayer's filing of an amended federal income tax return that changes any state tax attribute. As written the Act states that any of the listed events above trigger the reporting requirement. Nonetheless, the provision should be interpreted such that whichever event occurs first shall trigger the requirement. </a:t>
            </a:r>
          </a:p>
          <a:p>
            <a:pPr marL="0" indent="0">
              <a:buNone/>
            </a:pPr>
            <a:endParaRPr lang="en-US" sz="1400" dirty="0"/>
          </a:p>
          <a:p>
            <a:r>
              <a:rPr lang="en-US" sz="1400" dirty="0"/>
              <a:t>Act 234 is effective January 1, 2021. </a:t>
            </a:r>
          </a:p>
          <a:p>
            <a:endParaRPr lang="en-US" dirty="0"/>
          </a:p>
        </p:txBody>
      </p:sp>
      <p:sp>
        <p:nvSpPr>
          <p:cNvPr id="3" name="Slide Number Placeholder 2">
            <a:extLst>
              <a:ext uri="{FF2B5EF4-FFF2-40B4-BE49-F238E27FC236}">
                <a16:creationId xmlns:a16="http://schemas.microsoft.com/office/drawing/2014/main" id="{17206CCC-7732-4533-A882-7651EEBD5997}"/>
              </a:ext>
            </a:extLst>
          </p:cNvPr>
          <p:cNvSpPr>
            <a:spLocks noGrp="1"/>
          </p:cNvSpPr>
          <p:nvPr>
            <p:ph type="sldNum" sz="quarter" idx="4"/>
          </p:nvPr>
        </p:nvSpPr>
        <p:spPr/>
        <p:txBody>
          <a:bodyPr/>
          <a:lstStyle/>
          <a:p>
            <a:fld id="{7E8C8E21-690E-BB44-B83F-1FA4760CE5C6}" type="slidenum">
              <a:rPr lang="en-US" smtClean="0"/>
              <a:pPr/>
              <a:t>35</a:t>
            </a:fld>
            <a:endParaRPr lang="en-US" dirty="0"/>
          </a:p>
        </p:txBody>
      </p:sp>
      <p:sp>
        <p:nvSpPr>
          <p:cNvPr id="4" name="Title 3">
            <a:extLst>
              <a:ext uri="{FF2B5EF4-FFF2-40B4-BE49-F238E27FC236}">
                <a16:creationId xmlns:a16="http://schemas.microsoft.com/office/drawing/2014/main" id="{40B214E0-710E-4ECF-9638-50F133853072}"/>
              </a:ext>
            </a:extLst>
          </p:cNvPr>
          <p:cNvSpPr>
            <a:spLocks noGrp="1"/>
          </p:cNvSpPr>
          <p:nvPr>
            <p:ph type="title"/>
          </p:nvPr>
        </p:nvSpPr>
        <p:spPr>
          <a:xfrm>
            <a:off x="457200" y="762000"/>
            <a:ext cx="7086600" cy="742948"/>
          </a:xfrm>
        </p:spPr>
        <p:txBody>
          <a:bodyPr/>
          <a:lstStyle/>
          <a:p>
            <a:r>
              <a:rPr lang="en-US" sz="2800" dirty="0"/>
              <a:t>Act 234, 2020 Regular Session (S.B. 205),  Notice of Final Determination by the Internal Revenue Service. </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301227D2-414B-454E-95D4-14BFD2098E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3371489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DD80E9-05DE-4A9B-9494-BBAA7C1CBC2C}"/>
              </a:ext>
            </a:extLst>
          </p:cNvPr>
          <p:cNvSpPr>
            <a:spLocks noGrp="1"/>
          </p:cNvSpPr>
          <p:nvPr>
            <p:ph idx="1"/>
          </p:nvPr>
        </p:nvSpPr>
        <p:spPr>
          <a:xfrm>
            <a:off x="457200" y="1676400"/>
            <a:ext cx="7696200" cy="3086092"/>
          </a:xfrm>
        </p:spPr>
        <p:txBody>
          <a:bodyPr/>
          <a:lstStyle/>
          <a:p>
            <a:pPr algn="just"/>
            <a:r>
              <a:rPr lang="en-US" sz="1600" dirty="0"/>
              <a:t>Act 278 clarifies the jurisdiction of the BTA related to: (1) controversies between a taxpayer and political subdivisions of the state, and (2) all matters relating to appeals for the redetermination of assessments, the determination of overpayments, or payment under protest petitions. </a:t>
            </a:r>
          </a:p>
          <a:p>
            <a:pPr marL="0" indent="0" algn="just">
              <a:buNone/>
            </a:pPr>
            <a:endParaRPr lang="en-US" sz="1600" dirty="0"/>
          </a:p>
          <a:p>
            <a:pPr algn="just"/>
            <a:r>
              <a:rPr lang="en-US" sz="1600" dirty="0"/>
              <a:t>The legislation extends the jurisdiction to include: (1) all matters related to state or local taxes or fees, or other jurisdiction provided by present law, including rules to seek uniformity of interpretation of common or local sales and use tax law and petitions concerning the validity of a collector's rules, regulations, or private letter rulings, and (2) rules to cease business, ordinary collection suits, and summary tax proceedings. </a:t>
            </a:r>
          </a:p>
          <a:p>
            <a:pPr marL="0" indent="0">
              <a:buNone/>
            </a:pPr>
            <a:endParaRPr lang="en-US" dirty="0"/>
          </a:p>
        </p:txBody>
      </p:sp>
      <p:sp>
        <p:nvSpPr>
          <p:cNvPr id="3" name="Slide Number Placeholder 2">
            <a:extLst>
              <a:ext uri="{FF2B5EF4-FFF2-40B4-BE49-F238E27FC236}">
                <a16:creationId xmlns:a16="http://schemas.microsoft.com/office/drawing/2014/main" id="{2A73299C-6825-4B9B-80B7-7E893D226B14}"/>
              </a:ext>
            </a:extLst>
          </p:cNvPr>
          <p:cNvSpPr>
            <a:spLocks noGrp="1"/>
          </p:cNvSpPr>
          <p:nvPr>
            <p:ph type="sldNum" sz="quarter" idx="4"/>
          </p:nvPr>
        </p:nvSpPr>
        <p:spPr/>
        <p:txBody>
          <a:bodyPr/>
          <a:lstStyle/>
          <a:p>
            <a:fld id="{7E8C8E21-690E-BB44-B83F-1FA4760CE5C6}" type="slidenum">
              <a:rPr lang="en-US" smtClean="0"/>
              <a:pPr/>
              <a:t>36</a:t>
            </a:fld>
            <a:endParaRPr lang="en-US" dirty="0"/>
          </a:p>
        </p:txBody>
      </p:sp>
      <p:sp>
        <p:nvSpPr>
          <p:cNvPr id="4" name="Title 3">
            <a:extLst>
              <a:ext uri="{FF2B5EF4-FFF2-40B4-BE49-F238E27FC236}">
                <a16:creationId xmlns:a16="http://schemas.microsoft.com/office/drawing/2014/main" id="{BB5607DC-34A2-4D0D-A35B-A5F241F57F10}"/>
              </a:ext>
            </a:extLst>
          </p:cNvPr>
          <p:cNvSpPr>
            <a:spLocks noGrp="1"/>
          </p:cNvSpPr>
          <p:nvPr>
            <p:ph type="title"/>
          </p:nvPr>
        </p:nvSpPr>
        <p:spPr>
          <a:xfrm>
            <a:off x="381000" y="381000"/>
            <a:ext cx="8229600" cy="742948"/>
          </a:xfrm>
        </p:spPr>
        <p:txBody>
          <a:bodyPr/>
          <a:lstStyle/>
          <a:p>
            <a:r>
              <a:rPr lang="en-US" dirty="0"/>
              <a:t> </a:t>
            </a:r>
            <a:br>
              <a:rPr lang="en-US" dirty="0"/>
            </a:br>
            <a:r>
              <a:rPr lang="en-US" sz="2600" dirty="0"/>
              <a:t>Act 278, 2020 Regular Session (H.B. 561), Jurisdiction of Board of Tax Appeals; Administration, Enforcement, and Adjudication of State and Local Taxes. </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2566CC4C-1CF2-4FFB-9A7D-BAC17D34C5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387100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DD80E9-05DE-4A9B-9494-BBAA7C1CBC2C}"/>
              </a:ext>
            </a:extLst>
          </p:cNvPr>
          <p:cNvSpPr>
            <a:spLocks noGrp="1"/>
          </p:cNvSpPr>
          <p:nvPr>
            <p:ph idx="1"/>
          </p:nvPr>
        </p:nvSpPr>
        <p:spPr>
          <a:xfrm>
            <a:off x="457200" y="1600200"/>
            <a:ext cx="8077200" cy="3086092"/>
          </a:xfrm>
        </p:spPr>
        <p:txBody>
          <a:bodyPr/>
          <a:lstStyle/>
          <a:p>
            <a:pPr marL="0" indent="0" algn="just">
              <a:buNone/>
            </a:pPr>
            <a:endParaRPr lang="en-US" sz="1050" dirty="0"/>
          </a:p>
          <a:p>
            <a:pPr algn="just"/>
            <a:r>
              <a:rPr lang="en-US" sz="1400" dirty="0"/>
              <a:t>For local sales and use tax returns, Act 278 establishes that in the event of a presidential or gubernatorial declared disaster or emergency covering a local collector’s jurisdiction, that collector may elect to extend filing or payment deadlines related to the taxes collected until the extended date for the same period specified for state sales and use taxes. In addition, this legislation prohibits interest and penalties from accruing on the tax during the period of the extension provided the return and payment are received by the extended due date.</a:t>
            </a:r>
          </a:p>
          <a:p>
            <a:pPr marL="0" indent="0" algn="just">
              <a:buNone/>
            </a:pPr>
            <a:endParaRPr lang="en-US" sz="1400" dirty="0"/>
          </a:p>
          <a:p>
            <a:pPr algn="just"/>
            <a:r>
              <a:rPr lang="en-US" sz="1400" dirty="0"/>
              <a:t> Act 278 also authorizes a collector to remit or waive payment of a specific penalty due, if the taxpayer's failure to timely file a return or the filing of a return without remittance of the full amount of tax due is attributable to a cause, other than the negligence of the taxpayer, that is submitted in writing and considered reasonable by the collector.</a:t>
            </a:r>
          </a:p>
          <a:p>
            <a:pPr marL="0" indent="0">
              <a:buNone/>
            </a:pPr>
            <a:endParaRPr lang="en-US" sz="1400" dirty="0"/>
          </a:p>
          <a:p>
            <a:r>
              <a:rPr lang="en-US" sz="1400" dirty="0"/>
              <a:t>The above provisions of Act 278 were made effective July 1, 2020. </a:t>
            </a:r>
          </a:p>
          <a:p>
            <a:endParaRPr lang="en-US" dirty="0"/>
          </a:p>
        </p:txBody>
      </p:sp>
      <p:sp>
        <p:nvSpPr>
          <p:cNvPr id="3" name="Slide Number Placeholder 2">
            <a:extLst>
              <a:ext uri="{FF2B5EF4-FFF2-40B4-BE49-F238E27FC236}">
                <a16:creationId xmlns:a16="http://schemas.microsoft.com/office/drawing/2014/main" id="{2A73299C-6825-4B9B-80B7-7E893D226B14}"/>
              </a:ext>
            </a:extLst>
          </p:cNvPr>
          <p:cNvSpPr>
            <a:spLocks noGrp="1"/>
          </p:cNvSpPr>
          <p:nvPr>
            <p:ph type="sldNum" sz="quarter" idx="4"/>
          </p:nvPr>
        </p:nvSpPr>
        <p:spPr/>
        <p:txBody>
          <a:bodyPr/>
          <a:lstStyle/>
          <a:p>
            <a:fld id="{7E8C8E21-690E-BB44-B83F-1FA4760CE5C6}" type="slidenum">
              <a:rPr lang="en-US" smtClean="0"/>
              <a:pPr/>
              <a:t>37</a:t>
            </a:fld>
            <a:endParaRPr lang="en-US" dirty="0"/>
          </a:p>
        </p:txBody>
      </p:sp>
      <p:sp>
        <p:nvSpPr>
          <p:cNvPr id="4" name="Title 3">
            <a:extLst>
              <a:ext uri="{FF2B5EF4-FFF2-40B4-BE49-F238E27FC236}">
                <a16:creationId xmlns:a16="http://schemas.microsoft.com/office/drawing/2014/main" id="{BB5607DC-34A2-4D0D-A35B-A5F241F57F10}"/>
              </a:ext>
            </a:extLst>
          </p:cNvPr>
          <p:cNvSpPr>
            <a:spLocks noGrp="1"/>
          </p:cNvSpPr>
          <p:nvPr>
            <p:ph type="title"/>
          </p:nvPr>
        </p:nvSpPr>
        <p:spPr>
          <a:xfrm>
            <a:off x="457200" y="400052"/>
            <a:ext cx="7848600" cy="742948"/>
          </a:xfrm>
        </p:spPr>
        <p:txBody>
          <a:bodyPr/>
          <a:lstStyle/>
          <a:p>
            <a:r>
              <a:rPr lang="en-US" dirty="0"/>
              <a:t> </a:t>
            </a:r>
            <a:br>
              <a:rPr lang="en-US" dirty="0"/>
            </a:br>
            <a:r>
              <a:rPr lang="en-US" sz="2100" dirty="0"/>
              <a:t>Act 278, 2020 Regular Session (H.B. 561), Jurisdiction of Board of Tax Appeals; Administration, Enforcement, and Adjudication of State and Local Taxes. </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2566CC4C-1CF2-4FFB-9A7D-BAC17D34C5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1776962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F84605-3D9F-4E4B-B619-EBDA8896E6FA}"/>
              </a:ext>
            </a:extLst>
          </p:cNvPr>
          <p:cNvSpPr>
            <a:spLocks noGrp="1"/>
          </p:cNvSpPr>
          <p:nvPr>
            <p:ph idx="1"/>
          </p:nvPr>
        </p:nvSpPr>
        <p:spPr/>
        <p:txBody>
          <a:bodyPr/>
          <a:lstStyle/>
          <a:p>
            <a:pPr algn="just"/>
            <a:r>
              <a:rPr lang="en-US" sz="1450" dirty="0"/>
              <a:t>Act 300 establishes the Louisiana Tax Institute (the “Institute”) within the legislature. The Institute was previously established within the Department of Revenue. This legislation provides that the Institute shall be governed by a board of 11 members, adding an additional 3 members. In addition to the members listed in La. R.S. 47:1525(B)(1), this legislation adds: (1) one member appointed by the speaker of the House of Representatives, or his designee, (2) one member appointed by the president of the Senate, or his designee, (3) the executive director of the Louisiana Uniform Local Sales Tax Board, or his designee, and (4) one member appointed by the Secretary of State, or his designee.</a:t>
            </a:r>
          </a:p>
          <a:p>
            <a:pPr marL="0" indent="0" algn="just">
              <a:buNone/>
            </a:pPr>
            <a:endParaRPr lang="en-US" sz="1450" dirty="0"/>
          </a:p>
          <a:p>
            <a:pPr algn="just"/>
            <a:r>
              <a:rPr lang="en-US" sz="1450" dirty="0"/>
              <a:t>Act 300 also provides that the speaker of the House of Representatives and the president of the Senate shall determine and designate the chairman of the governing board of the Institute.</a:t>
            </a:r>
          </a:p>
          <a:p>
            <a:pPr marL="0" indent="0">
              <a:buNone/>
            </a:pPr>
            <a:endParaRPr lang="en-US" sz="1450" dirty="0"/>
          </a:p>
          <a:p>
            <a:r>
              <a:rPr lang="en-US" sz="1450" dirty="0"/>
              <a:t>This legislation was made effective June 13, 2020. </a:t>
            </a:r>
          </a:p>
          <a:p>
            <a:endParaRPr lang="en-US" dirty="0"/>
          </a:p>
        </p:txBody>
      </p:sp>
      <p:sp>
        <p:nvSpPr>
          <p:cNvPr id="3" name="Slide Number Placeholder 2">
            <a:extLst>
              <a:ext uri="{FF2B5EF4-FFF2-40B4-BE49-F238E27FC236}">
                <a16:creationId xmlns:a16="http://schemas.microsoft.com/office/drawing/2014/main" id="{5F7DDB2F-B6B9-46FB-8D8A-87BE5861FF03}"/>
              </a:ext>
            </a:extLst>
          </p:cNvPr>
          <p:cNvSpPr>
            <a:spLocks noGrp="1"/>
          </p:cNvSpPr>
          <p:nvPr>
            <p:ph type="sldNum" sz="quarter" idx="4"/>
          </p:nvPr>
        </p:nvSpPr>
        <p:spPr/>
        <p:txBody>
          <a:bodyPr/>
          <a:lstStyle/>
          <a:p>
            <a:fld id="{7E8C8E21-690E-BB44-B83F-1FA4760CE5C6}" type="slidenum">
              <a:rPr lang="en-US" smtClean="0"/>
              <a:pPr/>
              <a:t>38</a:t>
            </a:fld>
            <a:endParaRPr lang="en-US" dirty="0"/>
          </a:p>
        </p:txBody>
      </p:sp>
      <p:sp>
        <p:nvSpPr>
          <p:cNvPr id="4" name="Title 3">
            <a:extLst>
              <a:ext uri="{FF2B5EF4-FFF2-40B4-BE49-F238E27FC236}">
                <a16:creationId xmlns:a16="http://schemas.microsoft.com/office/drawing/2014/main" id="{E80CC7D0-572C-4581-92BF-4D620C951D20}"/>
              </a:ext>
            </a:extLst>
          </p:cNvPr>
          <p:cNvSpPr>
            <a:spLocks noGrp="1"/>
          </p:cNvSpPr>
          <p:nvPr>
            <p:ph type="title"/>
          </p:nvPr>
        </p:nvSpPr>
        <p:spPr/>
        <p:txBody>
          <a:bodyPr/>
          <a:lstStyle/>
          <a:p>
            <a:r>
              <a:rPr lang="en-US" dirty="0"/>
              <a:t> </a:t>
            </a:r>
            <a:br>
              <a:rPr lang="en-US" dirty="0"/>
            </a:br>
            <a:r>
              <a:rPr lang="en-US" sz="2100" dirty="0"/>
              <a:t>Act 300, 2020 Regular Session (H.B. 202), Establishment of the Louisiana Tax Institute.</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D3C115B5-42FD-4489-A3D1-271A8E2DF8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45496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D5820B-A63C-44DD-983F-992B20564E83}"/>
              </a:ext>
            </a:extLst>
          </p:cNvPr>
          <p:cNvSpPr>
            <a:spLocks noGrp="1"/>
          </p:cNvSpPr>
          <p:nvPr>
            <p:ph idx="1"/>
          </p:nvPr>
        </p:nvSpPr>
        <p:spPr>
          <a:xfrm>
            <a:off x="440872" y="1524000"/>
            <a:ext cx="8093528" cy="3543302"/>
          </a:xfrm>
        </p:spPr>
        <p:txBody>
          <a:bodyPr/>
          <a:lstStyle/>
          <a:p>
            <a:r>
              <a:rPr lang="en-US" sz="1100" dirty="0"/>
              <a:t>Act 348 makes wholesale changes to the Louisiana tax penalty regime. This Act retains present law’s maximum penalty of 25% of the tax for combined failure to file and/or pay, but inserts provisions for a penalty of 0.5% per month when a taxpayer files and pays the amount shown on the face of the return, but fails to pay the correct amount of tax actually due (legislatively overturning </a:t>
            </a:r>
            <a:r>
              <a:rPr lang="en-US" sz="1100" i="1" dirty="0"/>
              <a:t>Smith Int'l, Inc. v. Robinson</a:t>
            </a:r>
            <a:r>
              <a:rPr lang="en-US" sz="1100" dirty="0"/>
              <a:t>, 2018-1640 (La. App. 1 Cir. 1/9/20). Section 1 also changes the penalty rates for fraud, negligence, and large tax deficiencies as follows: </a:t>
            </a:r>
          </a:p>
          <a:p>
            <a:pPr marL="0" indent="0">
              <a:buNone/>
            </a:pPr>
            <a:endParaRPr lang="en-US" sz="1100" dirty="0"/>
          </a:p>
          <a:p>
            <a:pPr lvl="1"/>
            <a:r>
              <a:rPr lang="en-US" sz="1100" dirty="0"/>
              <a:t>(1) Fraud (R.S. 47:1604), from 50% to 75% of deficiency. </a:t>
            </a:r>
          </a:p>
          <a:p>
            <a:pPr lvl="1"/>
            <a:r>
              <a:rPr lang="en-US" sz="1100" dirty="0"/>
              <a:t>(2) Accuracy related (R.S. 47:1604.1(A)), from 10% to 20% of deficiency. </a:t>
            </a:r>
          </a:p>
          <a:p>
            <a:pPr lvl="2"/>
            <a:r>
              <a:rPr lang="en-US" sz="1100" dirty="0"/>
              <a:t>An accuracy related penalty may be assessed when a taxpayer negligently, but not fraudulently or willfully, fails to comply with the rules and regulations of the Department of Revenue. </a:t>
            </a:r>
          </a:p>
          <a:p>
            <a:pPr lvl="1"/>
            <a:r>
              <a:rPr lang="en-US" sz="1100" dirty="0"/>
              <a:t>(3) Large individual tax deficiency (R.S. 47:1604.1(B)), from a maximum of 20% to 10% of deficiency.</a:t>
            </a:r>
          </a:p>
          <a:p>
            <a:pPr lvl="2"/>
            <a:r>
              <a:rPr lang="en-US" sz="1100" dirty="0"/>
              <a:t>A large individual tax deficiency penalty may be assessed when, in the case of individual income tax, a taxpayer underestimates taxable income by an amount equal to 25% or more of adjusted gross income.</a:t>
            </a:r>
          </a:p>
          <a:p>
            <a:pPr lvl="1"/>
            <a:r>
              <a:rPr lang="en-US" sz="1100" dirty="0"/>
              <a:t>(4) Other large tax deficiency (R.S. 47:1604.1(C)), from a maximum of 20% to 10% of deficiency.</a:t>
            </a:r>
          </a:p>
          <a:p>
            <a:pPr lvl="2"/>
            <a:r>
              <a:rPr lang="en-US" sz="1100" dirty="0"/>
              <a:t>An other large tax deficiently penalty may be assessed when a taxpayer understates a tax liability, other than individual income tax, by 25% or more.</a:t>
            </a:r>
          </a:p>
          <a:p>
            <a:pPr marL="685800" lvl="2" indent="0">
              <a:buNone/>
            </a:pPr>
            <a:endParaRPr lang="en-US" sz="1100" dirty="0"/>
          </a:p>
          <a:p>
            <a:r>
              <a:rPr lang="en-US" sz="1100" dirty="0"/>
              <a:t>Beginning July 1, 2020, any collection action taken by the Secretary of the Department of Revenue shall be subject to the penalties provided for in this Act for all tax periods at issue.</a:t>
            </a:r>
          </a:p>
          <a:p>
            <a:pPr marL="0" indent="0">
              <a:buNone/>
            </a:pPr>
            <a:endParaRPr lang="en-US" sz="600" dirty="0"/>
          </a:p>
          <a:p>
            <a:pPr marL="0" indent="0">
              <a:buNone/>
            </a:pPr>
            <a:endParaRPr lang="en-US" sz="600" dirty="0"/>
          </a:p>
          <a:p>
            <a:endParaRPr lang="en-US" dirty="0"/>
          </a:p>
        </p:txBody>
      </p:sp>
      <p:sp>
        <p:nvSpPr>
          <p:cNvPr id="3" name="Slide Number Placeholder 2">
            <a:extLst>
              <a:ext uri="{FF2B5EF4-FFF2-40B4-BE49-F238E27FC236}">
                <a16:creationId xmlns:a16="http://schemas.microsoft.com/office/drawing/2014/main" id="{2D196B2D-ACA5-4DD2-AC5A-27461AEC67D2}"/>
              </a:ext>
            </a:extLst>
          </p:cNvPr>
          <p:cNvSpPr>
            <a:spLocks noGrp="1"/>
          </p:cNvSpPr>
          <p:nvPr>
            <p:ph type="sldNum" sz="quarter" idx="4"/>
          </p:nvPr>
        </p:nvSpPr>
        <p:spPr/>
        <p:txBody>
          <a:bodyPr/>
          <a:lstStyle/>
          <a:p>
            <a:fld id="{7E8C8E21-690E-BB44-B83F-1FA4760CE5C6}" type="slidenum">
              <a:rPr lang="en-US" smtClean="0"/>
              <a:pPr/>
              <a:t>39</a:t>
            </a:fld>
            <a:endParaRPr lang="en-US" dirty="0"/>
          </a:p>
        </p:txBody>
      </p:sp>
      <p:sp>
        <p:nvSpPr>
          <p:cNvPr id="4" name="Title 3">
            <a:extLst>
              <a:ext uri="{FF2B5EF4-FFF2-40B4-BE49-F238E27FC236}">
                <a16:creationId xmlns:a16="http://schemas.microsoft.com/office/drawing/2014/main" id="{761EDF15-ABE6-4E72-BA5C-8363585B7100}"/>
              </a:ext>
            </a:extLst>
          </p:cNvPr>
          <p:cNvSpPr>
            <a:spLocks noGrp="1"/>
          </p:cNvSpPr>
          <p:nvPr>
            <p:ph type="title"/>
          </p:nvPr>
        </p:nvSpPr>
        <p:spPr>
          <a:xfrm>
            <a:off x="381000" y="838200"/>
            <a:ext cx="7467600" cy="742948"/>
          </a:xfrm>
        </p:spPr>
        <p:txBody>
          <a:bodyPr/>
          <a:lstStyle/>
          <a:p>
            <a:r>
              <a:rPr lang="en-US" sz="2100" dirty="0"/>
              <a:t>Act 348, 2020 Regular Session (S.B. 334), Penalties; Department of Revenue Funding. </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C3328874-D34C-4E14-92B2-3F0E07B43A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23098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572431-03F6-48CB-882C-6B22F98CCCEE}"/>
              </a:ext>
            </a:extLst>
          </p:cNvPr>
          <p:cNvSpPr>
            <a:spLocks noGrp="1"/>
          </p:cNvSpPr>
          <p:nvPr>
            <p:ph idx="1"/>
          </p:nvPr>
        </p:nvSpPr>
        <p:spPr/>
        <p:txBody>
          <a:bodyPr/>
          <a:lstStyle/>
          <a:p>
            <a:pPr lvl="0" algn="just"/>
            <a:r>
              <a:rPr lang="en-US" dirty="0">
                <a:solidFill>
                  <a:srgbClr val="FFFFFF"/>
                </a:solidFill>
              </a:rPr>
              <a:t>Act 138 authorizes political subdivisions to exempt feminine hygiene products, child diapers, and adult diapers from all or part of the sales and use tax levied by the political subdivision through December 31, 2021. </a:t>
            </a:r>
          </a:p>
          <a:p>
            <a:pPr lvl="0"/>
            <a:endParaRPr lang="en-US" dirty="0">
              <a:solidFill>
                <a:srgbClr val="FFFFFF"/>
              </a:solidFill>
            </a:endParaRPr>
          </a:p>
          <a:p>
            <a:pPr lvl="0"/>
            <a:r>
              <a:rPr lang="en-US" dirty="0">
                <a:solidFill>
                  <a:srgbClr val="FFFFFF"/>
                </a:solidFill>
              </a:rPr>
              <a:t>This legislation is effective August 1, 2020. </a:t>
            </a:r>
          </a:p>
          <a:p>
            <a:endParaRPr lang="en-US" dirty="0"/>
          </a:p>
        </p:txBody>
      </p:sp>
      <p:sp>
        <p:nvSpPr>
          <p:cNvPr id="3" name="Slide Number Placeholder 2">
            <a:extLst>
              <a:ext uri="{FF2B5EF4-FFF2-40B4-BE49-F238E27FC236}">
                <a16:creationId xmlns:a16="http://schemas.microsoft.com/office/drawing/2014/main" id="{9CB32DB8-2B43-49C9-9B7E-33FADE2937A9}"/>
              </a:ext>
            </a:extLst>
          </p:cNvPr>
          <p:cNvSpPr>
            <a:spLocks noGrp="1"/>
          </p:cNvSpPr>
          <p:nvPr>
            <p:ph type="sldNum" sz="quarter" idx="4"/>
          </p:nvPr>
        </p:nvSpPr>
        <p:spPr/>
        <p:txBody>
          <a:bodyPr/>
          <a:lstStyle/>
          <a:p>
            <a:fld id="{7E8C8E21-690E-BB44-B83F-1FA4760CE5C6}" type="slidenum">
              <a:rPr lang="en-US" smtClean="0"/>
              <a:pPr/>
              <a:t>4</a:t>
            </a:fld>
            <a:endParaRPr lang="en-US" dirty="0"/>
          </a:p>
        </p:txBody>
      </p:sp>
      <p:sp>
        <p:nvSpPr>
          <p:cNvPr id="4" name="Title 3">
            <a:extLst>
              <a:ext uri="{FF2B5EF4-FFF2-40B4-BE49-F238E27FC236}">
                <a16:creationId xmlns:a16="http://schemas.microsoft.com/office/drawing/2014/main" id="{CB311684-BD21-4860-AAC9-5897591D6AF9}"/>
              </a:ext>
            </a:extLst>
          </p:cNvPr>
          <p:cNvSpPr>
            <a:spLocks noGrp="1"/>
          </p:cNvSpPr>
          <p:nvPr>
            <p:ph type="title"/>
          </p:nvPr>
        </p:nvSpPr>
        <p:spPr/>
        <p:txBody>
          <a:bodyPr/>
          <a:lstStyle/>
          <a:p>
            <a:r>
              <a:rPr lang="en-US" sz="2800" dirty="0">
                <a:solidFill>
                  <a:srgbClr val="FFFFFF"/>
                </a:solidFill>
              </a:rPr>
              <a:t>Act 138, 2020 Regular Session (H.B. 328), Local Exemption Option for Feminine Hygiene Products.</a:t>
            </a:r>
            <a:endParaRPr lang="en-US" dirty="0"/>
          </a:p>
        </p:txBody>
      </p:sp>
      <p:pic>
        <p:nvPicPr>
          <p:cNvPr id="6" name="Picture 5" descr="A close up of a logo&#10;&#10;Description generated with high confidence">
            <a:extLst>
              <a:ext uri="{FF2B5EF4-FFF2-40B4-BE49-F238E27FC236}">
                <a16:creationId xmlns:a16="http://schemas.microsoft.com/office/drawing/2014/main" id="{3AC6191C-D04C-44A3-9065-E66B9EDB7A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4118478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D5820B-A63C-44DD-983F-992B20564E83}"/>
              </a:ext>
            </a:extLst>
          </p:cNvPr>
          <p:cNvSpPr>
            <a:spLocks noGrp="1"/>
          </p:cNvSpPr>
          <p:nvPr>
            <p:ph idx="1"/>
          </p:nvPr>
        </p:nvSpPr>
        <p:spPr>
          <a:xfrm>
            <a:off x="440872" y="1371600"/>
            <a:ext cx="8017328" cy="3543302"/>
          </a:xfrm>
        </p:spPr>
        <p:txBody>
          <a:bodyPr/>
          <a:lstStyle/>
          <a:p>
            <a:pPr marL="0" indent="0">
              <a:buNone/>
            </a:pPr>
            <a:endParaRPr lang="en-US" sz="1200" dirty="0"/>
          </a:p>
          <a:p>
            <a:r>
              <a:rPr lang="en-US" sz="1250" dirty="0"/>
              <a:t>In addition, this legislation creates a new “willful disregard penalty” of 40% of the tax deficiency owed, including the presumption of willful disregard in any case where a taxpayer fails to timely remit tax withheld or collected.  Act 348 also sets interest accruals on certain credits and refunds at three percentage points above the judicial rate and suspends interest accruals on refunds when they are delayed due to taxpayers’ failure to submit required information. </a:t>
            </a:r>
          </a:p>
          <a:p>
            <a:endParaRPr lang="en-US" sz="1250" dirty="0"/>
          </a:p>
          <a:p>
            <a:r>
              <a:rPr lang="en-US" sz="1250" dirty="0"/>
              <a:t>Regarding funding, Section 1 of Act 348 dedicates 1% of all individual income, sales, and corporate income/franchise taxes to the Department of Revenue, less dedications and directs all penalties less those in La. R.S. 47:1602.1, 1602.4, 1605, and 1606 to the State General Fund beginning July 1, 2022. </a:t>
            </a:r>
          </a:p>
          <a:p>
            <a:pPr marL="0" indent="0">
              <a:buNone/>
            </a:pPr>
            <a:endParaRPr lang="en-US" sz="1250" dirty="0"/>
          </a:p>
          <a:p>
            <a:r>
              <a:rPr lang="en-US" sz="1250" dirty="0"/>
              <a:t>Section 2 of the Act requires that beginning July 1, 2020, any collection action taken by the Secretary of the Department of Revenue shall be subject to the penalties provided for in the Act for all tax periods. In addition, Section 3 prohibits refunds of penalties paid before the effective date of the Act if the claim for refund is that no penalties would be due under the provisions of the Act.</a:t>
            </a:r>
          </a:p>
          <a:p>
            <a:pPr marL="0" indent="0">
              <a:buNone/>
            </a:pPr>
            <a:endParaRPr lang="en-US" sz="1250" dirty="0"/>
          </a:p>
          <a:p>
            <a:r>
              <a:rPr lang="en-US" sz="1250" dirty="0"/>
              <a:t>Section 1 of Act 348 is effective January 1, 2021. Sections 2 and 3 of Act 348 were made effective June 12, 2020. </a:t>
            </a:r>
          </a:p>
          <a:p>
            <a:pPr marL="0" indent="0">
              <a:buNone/>
            </a:pPr>
            <a:endParaRPr lang="en-US" sz="1100" dirty="0"/>
          </a:p>
          <a:p>
            <a:pPr marL="0" indent="0">
              <a:buNone/>
            </a:pPr>
            <a:endParaRPr lang="en-US" dirty="0"/>
          </a:p>
        </p:txBody>
      </p:sp>
      <p:sp>
        <p:nvSpPr>
          <p:cNvPr id="3" name="Slide Number Placeholder 2">
            <a:extLst>
              <a:ext uri="{FF2B5EF4-FFF2-40B4-BE49-F238E27FC236}">
                <a16:creationId xmlns:a16="http://schemas.microsoft.com/office/drawing/2014/main" id="{2D196B2D-ACA5-4DD2-AC5A-27461AEC67D2}"/>
              </a:ext>
            </a:extLst>
          </p:cNvPr>
          <p:cNvSpPr>
            <a:spLocks noGrp="1"/>
          </p:cNvSpPr>
          <p:nvPr>
            <p:ph type="sldNum" sz="quarter" idx="4"/>
          </p:nvPr>
        </p:nvSpPr>
        <p:spPr/>
        <p:txBody>
          <a:bodyPr/>
          <a:lstStyle/>
          <a:p>
            <a:fld id="{7E8C8E21-690E-BB44-B83F-1FA4760CE5C6}" type="slidenum">
              <a:rPr lang="en-US" smtClean="0"/>
              <a:pPr/>
              <a:t>40</a:t>
            </a:fld>
            <a:endParaRPr lang="en-US" dirty="0"/>
          </a:p>
        </p:txBody>
      </p:sp>
      <p:sp>
        <p:nvSpPr>
          <p:cNvPr id="4" name="Title 3">
            <a:extLst>
              <a:ext uri="{FF2B5EF4-FFF2-40B4-BE49-F238E27FC236}">
                <a16:creationId xmlns:a16="http://schemas.microsoft.com/office/drawing/2014/main" id="{761EDF15-ABE6-4E72-BA5C-8363585B7100}"/>
              </a:ext>
            </a:extLst>
          </p:cNvPr>
          <p:cNvSpPr>
            <a:spLocks noGrp="1"/>
          </p:cNvSpPr>
          <p:nvPr>
            <p:ph type="title"/>
          </p:nvPr>
        </p:nvSpPr>
        <p:spPr>
          <a:xfrm>
            <a:off x="381000" y="968682"/>
            <a:ext cx="6172200" cy="742948"/>
          </a:xfrm>
        </p:spPr>
        <p:txBody>
          <a:bodyPr/>
          <a:lstStyle/>
          <a:p>
            <a:r>
              <a:rPr lang="en-US" sz="2100" dirty="0"/>
              <a:t>Act 348, 2020 Regular Session (S.B. 334), Penalties; Department of Revenue Funding. </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C3328874-D34C-4E14-92B2-3F0E07B43A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2784731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2C7ED-CF98-41BA-B615-F019AB019DF3}"/>
              </a:ext>
            </a:extLst>
          </p:cNvPr>
          <p:cNvSpPr>
            <a:spLocks noGrp="1"/>
          </p:cNvSpPr>
          <p:nvPr>
            <p:ph idx="1"/>
          </p:nvPr>
        </p:nvSpPr>
        <p:spPr/>
        <p:txBody>
          <a:bodyPr/>
          <a:lstStyle/>
          <a:p>
            <a:pPr algn="just"/>
            <a:r>
              <a:rPr lang="en-US" dirty="0"/>
              <a:t>Act 24 creates and provides for the Streamlining Government Commission. The Streamlining Government Commission is to target agencies whose activities, functions, programs, or services can be consolidated or eliminated, in addition to identifying opportunities for privatizing and outsourcing current state activities, functions, programs, or services. This legislation terminates on January 12, 2023. </a:t>
            </a:r>
          </a:p>
          <a:p>
            <a:pPr marL="0" indent="0" algn="just">
              <a:buNone/>
            </a:pPr>
            <a:endParaRPr lang="en-US" dirty="0"/>
          </a:p>
          <a:p>
            <a:pPr algn="just"/>
            <a:r>
              <a:rPr lang="en-US" dirty="0"/>
              <a:t>Act 24 is effective July 31, 2020. </a:t>
            </a:r>
          </a:p>
        </p:txBody>
      </p:sp>
      <p:sp>
        <p:nvSpPr>
          <p:cNvPr id="3" name="Slide Number Placeholder 2">
            <a:extLst>
              <a:ext uri="{FF2B5EF4-FFF2-40B4-BE49-F238E27FC236}">
                <a16:creationId xmlns:a16="http://schemas.microsoft.com/office/drawing/2014/main" id="{FEA75722-28E9-4204-908D-CF3D02171EBB}"/>
              </a:ext>
            </a:extLst>
          </p:cNvPr>
          <p:cNvSpPr>
            <a:spLocks noGrp="1"/>
          </p:cNvSpPr>
          <p:nvPr>
            <p:ph type="sldNum" sz="quarter" idx="4"/>
          </p:nvPr>
        </p:nvSpPr>
        <p:spPr/>
        <p:txBody>
          <a:bodyPr/>
          <a:lstStyle/>
          <a:p>
            <a:fld id="{7E8C8E21-690E-BB44-B83F-1FA4760CE5C6}" type="slidenum">
              <a:rPr lang="en-US" smtClean="0"/>
              <a:pPr/>
              <a:t>41</a:t>
            </a:fld>
            <a:endParaRPr lang="en-US" dirty="0"/>
          </a:p>
        </p:txBody>
      </p:sp>
      <p:sp>
        <p:nvSpPr>
          <p:cNvPr id="4" name="Title 3">
            <a:extLst>
              <a:ext uri="{FF2B5EF4-FFF2-40B4-BE49-F238E27FC236}">
                <a16:creationId xmlns:a16="http://schemas.microsoft.com/office/drawing/2014/main" id="{40E9B4B9-2CD1-4A6E-A291-4CDF4879024D}"/>
              </a:ext>
            </a:extLst>
          </p:cNvPr>
          <p:cNvSpPr>
            <a:spLocks noGrp="1"/>
          </p:cNvSpPr>
          <p:nvPr>
            <p:ph type="title"/>
          </p:nvPr>
        </p:nvSpPr>
        <p:spPr>
          <a:xfrm>
            <a:off x="381000" y="831843"/>
            <a:ext cx="6172200" cy="742948"/>
          </a:xfrm>
        </p:spPr>
        <p:txBody>
          <a:bodyPr/>
          <a:lstStyle/>
          <a:p>
            <a:r>
              <a:rPr lang="en-US" sz="2100" dirty="0"/>
              <a:t>Act 24, 2020 First Extraordinary Session (S.B. 27), Streamlining Government Commission. </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A398F38D-D957-479F-A7AA-A466A7C3E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1355442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0D27B0-D7DB-467B-8A00-690727C195AD}"/>
              </a:ext>
            </a:extLst>
          </p:cNvPr>
          <p:cNvSpPr>
            <a:spLocks noGrp="1"/>
          </p:cNvSpPr>
          <p:nvPr>
            <p:ph idx="1"/>
          </p:nvPr>
        </p:nvSpPr>
        <p:spPr/>
        <p:txBody>
          <a:bodyPr/>
          <a:lstStyle/>
          <a:p>
            <a:pPr algn="just"/>
            <a:r>
              <a:rPr lang="en-US" sz="1800" dirty="0"/>
              <a:t>Act 31 requires the waiver of all penalties and interest for the late filing of an individual, corporation, fiduciary, or partnership tax return or the late payment of any tax for these entities due in or for tax years 2019 and 2020, with an original due date between March 11, 2020 and July 15, 2020 if the health of the taxpayer or the health of the taxpayer's third party provider for tax filing services was impacted by COVID-19. This legislation requires retention of documentation for persons or firms affected by COVID-19. The relief provided in Act 31 does not apply to tax returns filed or payments made after November 15, 2021. </a:t>
            </a:r>
          </a:p>
          <a:p>
            <a:pPr marL="0" indent="0">
              <a:buNone/>
            </a:pPr>
            <a:endParaRPr lang="en-US" sz="1800" dirty="0"/>
          </a:p>
          <a:p>
            <a:r>
              <a:rPr lang="en-US" sz="1800" dirty="0"/>
              <a:t>Act 31 was made effective July 1, 2020.</a:t>
            </a:r>
          </a:p>
        </p:txBody>
      </p:sp>
      <p:sp>
        <p:nvSpPr>
          <p:cNvPr id="3" name="Slide Number Placeholder 2">
            <a:extLst>
              <a:ext uri="{FF2B5EF4-FFF2-40B4-BE49-F238E27FC236}">
                <a16:creationId xmlns:a16="http://schemas.microsoft.com/office/drawing/2014/main" id="{521011C1-81AF-42EC-88F2-0B4ED2805637}"/>
              </a:ext>
            </a:extLst>
          </p:cNvPr>
          <p:cNvSpPr>
            <a:spLocks noGrp="1"/>
          </p:cNvSpPr>
          <p:nvPr>
            <p:ph type="sldNum" sz="quarter" idx="4"/>
          </p:nvPr>
        </p:nvSpPr>
        <p:spPr/>
        <p:txBody>
          <a:bodyPr/>
          <a:lstStyle/>
          <a:p>
            <a:fld id="{7E8C8E21-690E-BB44-B83F-1FA4760CE5C6}" type="slidenum">
              <a:rPr lang="en-US" smtClean="0"/>
              <a:pPr/>
              <a:t>42</a:t>
            </a:fld>
            <a:endParaRPr lang="en-US" dirty="0"/>
          </a:p>
        </p:txBody>
      </p:sp>
      <p:sp>
        <p:nvSpPr>
          <p:cNvPr id="4" name="Title 3">
            <a:extLst>
              <a:ext uri="{FF2B5EF4-FFF2-40B4-BE49-F238E27FC236}">
                <a16:creationId xmlns:a16="http://schemas.microsoft.com/office/drawing/2014/main" id="{4BA059D5-CD1C-4ED0-9B01-53AE2B173198}"/>
              </a:ext>
            </a:extLst>
          </p:cNvPr>
          <p:cNvSpPr>
            <a:spLocks noGrp="1"/>
          </p:cNvSpPr>
          <p:nvPr>
            <p:ph type="title"/>
          </p:nvPr>
        </p:nvSpPr>
        <p:spPr>
          <a:xfrm>
            <a:off x="457200" y="831843"/>
            <a:ext cx="6172200" cy="742948"/>
          </a:xfrm>
        </p:spPr>
        <p:txBody>
          <a:bodyPr/>
          <a:lstStyle/>
          <a:p>
            <a:r>
              <a:rPr lang="en-US" sz="2100" dirty="0"/>
              <a:t>Act 31, 2020 First Extraordinary Session (H.B. 37), Waiver of Interest and Penalties for Tax Years 2019 and 2020. </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957E9DE4-62D5-40FA-8041-C92B59C118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610861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9D712A-A179-42E7-896D-D42283949173}"/>
              </a:ext>
            </a:extLst>
          </p:cNvPr>
          <p:cNvSpPr>
            <a:spLocks noGrp="1"/>
          </p:cNvSpPr>
          <p:nvPr>
            <p:ph idx="1"/>
          </p:nvPr>
        </p:nvSpPr>
        <p:spPr/>
        <p:txBody>
          <a:bodyPr/>
          <a:lstStyle/>
          <a:p>
            <a:pPr algn="just"/>
            <a:r>
              <a:rPr lang="en-US" sz="1800" dirty="0"/>
              <a:t>Senate Concurrent Resolution 4 urges and requests the Departments of Economic Development, Insurance, Revenue, Transportation and Development and the Division of Administration to study and make recommendations relative to the practicality and feasibility of establishing a funding mechanism for public-private partnership investment in Louisiana infrastructure projects. In addition, this legislation requests the departments submit a report detailing the results of the study and the recommendations to the Senate and House Committees on Transportation, Highways and Public Works, the Senate Committee on Revenue and Fiscal Affairs, and the House Committee on Ways and Means no later than March 1, 2021.</a:t>
            </a:r>
          </a:p>
          <a:p>
            <a:endParaRPr lang="en-US" dirty="0"/>
          </a:p>
        </p:txBody>
      </p:sp>
      <p:sp>
        <p:nvSpPr>
          <p:cNvPr id="3" name="Slide Number Placeholder 2">
            <a:extLst>
              <a:ext uri="{FF2B5EF4-FFF2-40B4-BE49-F238E27FC236}">
                <a16:creationId xmlns:a16="http://schemas.microsoft.com/office/drawing/2014/main" id="{B803F31E-F553-45E0-A295-20E696B0DE5B}"/>
              </a:ext>
            </a:extLst>
          </p:cNvPr>
          <p:cNvSpPr>
            <a:spLocks noGrp="1"/>
          </p:cNvSpPr>
          <p:nvPr>
            <p:ph type="sldNum" sz="quarter" idx="4"/>
          </p:nvPr>
        </p:nvSpPr>
        <p:spPr/>
        <p:txBody>
          <a:bodyPr/>
          <a:lstStyle/>
          <a:p>
            <a:fld id="{7E8C8E21-690E-BB44-B83F-1FA4760CE5C6}" type="slidenum">
              <a:rPr lang="en-US" smtClean="0"/>
              <a:pPr/>
              <a:t>43</a:t>
            </a:fld>
            <a:endParaRPr lang="en-US" dirty="0"/>
          </a:p>
        </p:txBody>
      </p:sp>
      <p:sp>
        <p:nvSpPr>
          <p:cNvPr id="4" name="Title 3">
            <a:extLst>
              <a:ext uri="{FF2B5EF4-FFF2-40B4-BE49-F238E27FC236}">
                <a16:creationId xmlns:a16="http://schemas.microsoft.com/office/drawing/2014/main" id="{9FD251ED-0349-4F5C-A87A-FCD551340A7C}"/>
              </a:ext>
            </a:extLst>
          </p:cNvPr>
          <p:cNvSpPr>
            <a:spLocks noGrp="1"/>
          </p:cNvSpPr>
          <p:nvPr>
            <p:ph type="title"/>
          </p:nvPr>
        </p:nvSpPr>
        <p:spPr>
          <a:xfrm>
            <a:off x="571500" y="652078"/>
            <a:ext cx="6172200" cy="742948"/>
          </a:xfrm>
        </p:spPr>
        <p:txBody>
          <a:bodyPr/>
          <a:lstStyle/>
          <a:p>
            <a:r>
              <a:rPr lang="en-US" sz="2100" dirty="0"/>
              <a:t>S.C.R. 4, 2020 First Extraordinary Session,  Establishment of a Public-Private Partnership Investment Tax Credit Program.</a:t>
            </a:r>
            <a:br>
              <a:rPr lang="en-US" dirty="0"/>
            </a:br>
            <a:endParaRPr lang="en-US" dirty="0"/>
          </a:p>
        </p:txBody>
      </p:sp>
      <p:pic>
        <p:nvPicPr>
          <p:cNvPr id="5" name="Picture 4" descr="A close up of a logo&#10;&#10;Description generated with high confidence">
            <a:extLst>
              <a:ext uri="{FF2B5EF4-FFF2-40B4-BE49-F238E27FC236}">
                <a16:creationId xmlns:a16="http://schemas.microsoft.com/office/drawing/2014/main" id="{F2B348AC-0874-443D-9358-54CEEB27E6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3729069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2190DB2D-C2E7-2E43-A491-802C1999EA93}"/>
              </a:ext>
            </a:extLst>
          </p:cNvPr>
          <p:cNvSpPr>
            <a:spLocks noGrp="1"/>
          </p:cNvSpPr>
          <p:nvPr>
            <p:ph type="dt" sz="half" idx="15"/>
          </p:nvPr>
        </p:nvSpPr>
        <p:spPr/>
        <p:txBody>
          <a:bodyPr/>
          <a:lstStyle/>
          <a:p>
            <a:fld id="{BB7B3A12-ADF4-B447-9C1B-CCA15A67A710}" type="datetime4">
              <a:rPr lang="en-US" smtClean="0"/>
              <a:t>September 29, 2020</a:t>
            </a:fld>
            <a:endParaRPr lang="en-US" dirty="0">
              <a:solidFill>
                <a:srgbClr val="E86924"/>
              </a:solidFill>
            </a:endParaRPr>
          </a:p>
        </p:txBody>
      </p:sp>
      <p:sp>
        <p:nvSpPr>
          <p:cNvPr id="4" name="Title 3">
            <a:extLst>
              <a:ext uri="{FF2B5EF4-FFF2-40B4-BE49-F238E27FC236}">
                <a16:creationId xmlns:a16="http://schemas.microsoft.com/office/drawing/2014/main" id="{ED868BB0-4D6E-8146-95C6-56C86D38DF7D}"/>
              </a:ext>
            </a:extLst>
          </p:cNvPr>
          <p:cNvSpPr>
            <a:spLocks noGrp="1"/>
          </p:cNvSpPr>
          <p:nvPr>
            <p:ph type="title"/>
          </p:nvPr>
        </p:nvSpPr>
        <p:spPr>
          <a:xfrm>
            <a:off x="1009650" y="2514600"/>
            <a:ext cx="4171950" cy="1848456"/>
          </a:xfrm>
        </p:spPr>
        <p:txBody>
          <a:bodyPr/>
          <a:lstStyle/>
          <a:p>
            <a:r>
              <a:rPr lang="en-US" dirty="0"/>
              <a:t>Recent Sales and Use Tax Cases</a:t>
            </a:r>
            <a:br>
              <a:rPr lang="en-US" dirty="0"/>
            </a:br>
            <a:endParaRPr lang="en-US" dirty="0"/>
          </a:p>
        </p:txBody>
      </p:sp>
    </p:spTree>
    <p:extLst>
      <p:ext uri="{BB962C8B-B14F-4D97-AF65-F5344CB8AC3E}">
        <p14:creationId xmlns:p14="http://schemas.microsoft.com/office/powerpoint/2010/main" val="2889899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BA2200-F8AC-46C1-86E2-FF56F923BA23}"/>
              </a:ext>
            </a:extLst>
          </p:cNvPr>
          <p:cNvSpPr>
            <a:spLocks noGrp="1"/>
          </p:cNvSpPr>
          <p:nvPr>
            <p:ph idx="1"/>
          </p:nvPr>
        </p:nvSpPr>
        <p:spPr/>
        <p:txBody>
          <a:bodyPr/>
          <a:lstStyle/>
          <a:p>
            <a:pPr algn="just"/>
            <a:r>
              <a:rPr lang="en-US" sz="1600" dirty="0"/>
              <a:t>At issue here is the collection and remittance of sales tax on repairs that Carter Services, LLC (“Taxpayer”) performed on certain oilfield tanks. </a:t>
            </a:r>
          </a:p>
          <a:p>
            <a:pPr algn="just"/>
            <a:r>
              <a:rPr lang="en-US" sz="1600" dirty="0"/>
              <a:t>Before the Louisiana Board of Tax Appeals (“BTA”), Taxpayer argued that the repairs to the tanks are not taxable because the tanks are immovable property. La. C.C. art. 463 provides that buildings and “other constructions permanently attached to the ground” are component parts of a tract of land, and therefore immovable. </a:t>
            </a:r>
          </a:p>
          <a:p>
            <a:pPr algn="just"/>
            <a:r>
              <a:rPr lang="en-US" sz="1600" dirty="0"/>
              <a:t>The Tax Collector argued that the tanks are not fully integrated (or permanently attached) to the ground because they merely rest upon it. </a:t>
            </a:r>
          </a:p>
          <a:p>
            <a:pPr algn="just"/>
            <a:r>
              <a:rPr lang="en-US" sz="1600" dirty="0"/>
              <a:t>In its decision, the BTA held that the tanks were sufficiently integrated with the underlying ground so as to become other constructions because they are attached to piping that runs into the ground. In addition, the court noted, the tanks are large and cannot be moved without being disassembled and transported with the aid of heavy machinery like a crane. Therefore, the repairs to the tanks were not taxable. </a:t>
            </a:r>
          </a:p>
        </p:txBody>
      </p:sp>
      <p:sp>
        <p:nvSpPr>
          <p:cNvPr id="3" name="Slide Number Placeholder 2">
            <a:extLst>
              <a:ext uri="{FF2B5EF4-FFF2-40B4-BE49-F238E27FC236}">
                <a16:creationId xmlns:a16="http://schemas.microsoft.com/office/drawing/2014/main" id="{284352DD-16DB-45BC-8949-C0DD1C763F3B}"/>
              </a:ext>
            </a:extLst>
          </p:cNvPr>
          <p:cNvSpPr>
            <a:spLocks noGrp="1"/>
          </p:cNvSpPr>
          <p:nvPr>
            <p:ph type="sldNum" sz="quarter" idx="4"/>
          </p:nvPr>
        </p:nvSpPr>
        <p:spPr/>
        <p:txBody>
          <a:bodyPr/>
          <a:lstStyle/>
          <a:p>
            <a:fld id="{7E8C8E21-690E-BB44-B83F-1FA4760CE5C6}" type="slidenum">
              <a:rPr lang="en-US" smtClean="0"/>
              <a:pPr/>
              <a:t>45</a:t>
            </a:fld>
            <a:endParaRPr lang="en-US" dirty="0"/>
          </a:p>
        </p:txBody>
      </p:sp>
      <p:sp>
        <p:nvSpPr>
          <p:cNvPr id="4" name="Title 3">
            <a:extLst>
              <a:ext uri="{FF2B5EF4-FFF2-40B4-BE49-F238E27FC236}">
                <a16:creationId xmlns:a16="http://schemas.microsoft.com/office/drawing/2014/main" id="{D559284F-33C6-443A-A355-001BA67522E9}"/>
              </a:ext>
            </a:extLst>
          </p:cNvPr>
          <p:cNvSpPr>
            <a:spLocks noGrp="1"/>
          </p:cNvSpPr>
          <p:nvPr>
            <p:ph type="title"/>
          </p:nvPr>
        </p:nvSpPr>
        <p:spPr>
          <a:xfrm>
            <a:off x="457200" y="457200"/>
            <a:ext cx="8458200" cy="990597"/>
          </a:xfrm>
        </p:spPr>
        <p:txBody>
          <a:bodyPr/>
          <a:lstStyle/>
          <a:p>
            <a:r>
              <a:rPr lang="en-US" sz="2100" i="1" dirty="0">
                <a:solidFill>
                  <a:srgbClr val="FFFFFF"/>
                </a:solidFill>
              </a:rPr>
              <a:t>Carter Services, LLC v. Caddo-Shreveport Sales and Use Tax Commission</a:t>
            </a:r>
            <a:r>
              <a:rPr lang="en-US" sz="2100" dirty="0">
                <a:solidFill>
                  <a:srgbClr val="FFFFFF"/>
                </a:solidFill>
              </a:rPr>
              <a:t>, Docket No. L00315 (La. Bd. Tax App. 1/9/19).</a:t>
            </a:r>
            <a:endParaRPr lang="en-US" sz="2100" dirty="0"/>
          </a:p>
        </p:txBody>
      </p:sp>
      <p:pic>
        <p:nvPicPr>
          <p:cNvPr id="6" name="Picture 5" descr="A close up of a logo&#10;&#10;Description generated with high confidence">
            <a:extLst>
              <a:ext uri="{FF2B5EF4-FFF2-40B4-BE49-F238E27FC236}">
                <a16:creationId xmlns:a16="http://schemas.microsoft.com/office/drawing/2014/main" id="{9FCA5A3A-1019-4347-BE59-D4C3D8D21C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4064813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FDAC65-9ABC-45E3-8BBC-1FB7E3D81B42}"/>
              </a:ext>
            </a:extLst>
          </p:cNvPr>
          <p:cNvSpPr>
            <a:spLocks noGrp="1"/>
          </p:cNvSpPr>
          <p:nvPr>
            <p:ph idx="1"/>
          </p:nvPr>
        </p:nvSpPr>
        <p:spPr>
          <a:xfrm>
            <a:off x="457200" y="1600200"/>
            <a:ext cx="8229600" cy="4038587"/>
          </a:xfrm>
        </p:spPr>
        <p:txBody>
          <a:bodyPr/>
          <a:lstStyle/>
          <a:p>
            <a:pPr algn="just"/>
            <a:r>
              <a:rPr lang="en-US" sz="1700" dirty="0"/>
              <a:t>La. R.S. 47:337.101 allows a tax collector to seek a rule of uniformity from another tax collector. Here, St. Charles Parish School Board (“STC”) filed its </a:t>
            </a:r>
            <a:r>
              <a:rPr lang="en-US" sz="1700" i="1" dirty="0"/>
              <a:t>Petition for Uniformity of Interpretation of Local Sales Tax Law </a:t>
            </a:r>
            <a:r>
              <a:rPr lang="en-US" sz="1700" dirty="0"/>
              <a:t> against St. John the Baptist Parish, Sales and Use Tax Office (“SJB”) following another case wherein Valero Refining New Orleans, LLC (“Valero”) sought to recover taxes paid to SJB on items that were stored in SJB but earmarked for use in construction of a facility in STC. </a:t>
            </a:r>
          </a:p>
          <a:p>
            <a:pPr algn="just"/>
            <a:r>
              <a:rPr lang="en-US" sz="1700" dirty="0"/>
              <a:t>STC argued that SJB’s use tax does not apply to property stored in SJB parish for use in another parish under </a:t>
            </a:r>
            <a:r>
              <a:rPr lang="en-US" sz="1700" i="1" dirty="0"/>
              <a:t>Scientific Drilling International, Inc. v. </a:t>
            </a:r>
            <a:r>
              <a:rPr lang="en-US" sz="1700" i="1" dirty="0" err="1"/>
              <a:t>Meeche</a:t>
            </a:r>
            <a:r>
              <a:rPr lang="en-US" sz="1700" dirty="0"/>
              <a:t>. </a:t>
            </a:r>
            <a:endParaRPr lang="en-US" sz="1700" i="1" dirty="0"/>
          </a:p>
          <a:p>
            <a:pPr algn="just"/>
            <a:r>
              <a:rPr lang="en-US" sz="1700" dirty="0"/>
              <a:t>The BTA held that the SJB use tax ordinance does not tax the storage of tangible personal property for use or consumption of such movables outside the parish. Thus, the items were not taxable by SJB but by STC where they were ultimately used. </a:t>
            </a:r>
          </a:p>
        </p:txBody>
      </p:sp>
      <p:sp>
        <p:nvSpPr>
          <p:cNvPr id="3" name="Slide Number Placeholder 2">
            <a:extLst>
              <a:ext uri="{FF2B5EF4-FFF2-40B4-BE49-F238E27FC236}">
                <a16:creationId xmlns:a16="http://schemas.microsoft.com/office/drawing/2014/main" id="{C30EBCB9-4C98-42FD-AF74-BC56643CAFF7}"/>
              </a:ext>
            </a:extLst>
          </p:cNvPr>
          <p:cNvSpPr>
            <a:spLocks noGrp="1"/>
          </p:cNvSpPr>
          <p:nvPr>
            <p:ph type="sldNum" sz="quarter" idx="4"/>
          </p:nvPr>
        </p:nvSpPr>
        <p:spPr/>
        <p:txBody>
          <a:bodyPr/>
          <a:lstStyle/>
          <a:p>
            <a:fld id="{7E8C8E21-690E-BB44-B83F-1FA4760CE5C6}" type="slidenum">
              <a:rPr lang="en-US" smtClean="0"/>
              <a:pPr/>
              <a:t>46</a:t>
            </a:fld>
            <a:endParaRPr lang="en-US" dirty="0"/>
          </a:p>
        </p:txBody>
      </p:sp>
      <p:sp>
        <p:nvSpPr>
          <p:cNvPr id="4" name="Title 3">
            <a:extLst>
              <a:ext uri="{FF2B5EF4-FFF2-40B4-BE49-F238E27FC236}">
                <a16:creationId xmlns:a16="http://schemas.microsoft.com/office/drawing/2014/main" id="{8CDBC764-D2D0-4E63-B5CD-E8419A7E44CD}"/>
              </a:ext>
            </a:extLst>
          </p:cNvPr>
          <p:cNvSpPr>
            <a:spLocks noGrp="1"/>
          </p:cNvSpPr>
          <p:nvPr>
            <p:ph type="title"/>
          </p:nvPr>
        </p:nvSpPr>
        <p:spPr/>
        <p:txBody>
          <a:bodyPr/>
          <a:lstStyle/>
          <a:p>
            <a:r>
              <a:rPr lang="en-US" sz="2100" i="1" dirty="0"/>
              <a:t>St. Charles Parish School Board v. St. John the Baptist Parish, Sales and Use Tax Office</a:t>
            </a:r>
            <a:r>
              <a:rPr lang="en-US" sz="2100" dirty="0"/>
              <a:t>, Docket No. L00437 (La. Bd. Tax App. 12/4/19).</a:t>
            </a:r>
          </a:p>
        </p:txBody>
      </p:sp>
      <p:pic>
        <p:nvPicPr>
          <p:cNvPr id="6" name="Picture 5" descr="A close up of a logo&#10;&#10;Description generated with high confidence">
            <a:extLst>
              <a:ext uri="{FF2B5EF4-FFF2-40B4-BE49-F238E27FC236}">
                <a16:creationId xmlns:a16="http://schemas.microsoft.com/office/drawing/2014/main" id="{F76D4765-7EBE-4C26-9E13-040FF867AC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3052233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96848-CF7C-4DD4-9505-F1C478A9149B}"/>
              </a:ext>
            </a:extLst>
          </p:cNvPr>
          <p:cNvSpPr>
            <a:spLocks noGrp="1"/>
          </p:cNvSpPr>
          <p:nvPr>
            <p:ph idx="1"/>
          </p:nvPr>
        </p:nvSpPr>
        <p:spPr>
          <a:xfrm>
            <a:off x="457200" y="1752602"/>
            <a:ext cx="8305800" cy="4114798"/>
          </a:xfrm>
        </p:spPr>
        <p:txBody>
          <a:bodyPr/>
          <a:lstStyle/>
          <a:p>
            <a:pPr algn="just"/>
            <a:r>
              <a:rPr lang="en-US" sz="1550" dirty="0"/>
              <a:t>At issue in this case was the local sales tax collected on services and goods purchased through AMC’s “Stub Reward Program.” Members would purchase a yearly membership for $12, entitling them to a $10 credit for every $100 spent at AMC.  Members could either redeem the credit for tickets/concessions or accumulate it.  After an internal audit, AMC discovered that it overpaid sales tax to Jefferson Parish, and subsequently applied for a refund. The Parish then audited AMC and denied the refund request.</a:t>
            </a:r>
          </a:p>
          <a:p>
            <a:pPr algn="just"/>
            <a:r>
              <a:rPr lang="en-US" sz="1550" dirty="0"/>
              <a:t>On appeal, the Fifth Circuit affirmed the judgment of the BTA granting the Sheriff’s motion for summary judgment because applicable law supported the conclusion that AMC’s redeemed rewards were correctly applied as taxable cash receipts by the Sheriff, and the sales taxes were properly remitted. In its ruling, the court reasoned that the pertinent issue was whether the rewards are properly categorized as cash receipts or a discount/retailer-issued coupon. The court concluded rewards were taxable cash receipts, and AMC was not entitled to a refund.</a:t>
            </a:r>
          </a:p>
          <a:p>
            <a:endParaRPr lang="en-US" sz="1600" dirty="0"/>
          </a:p>
        </p:txBody>
      </p:sp>
      <p:sp>
        <p:nvSpPr>
          <p:cNvPr id="3" name="Slide Number Placeholder 2">
            <a:extLst>
              <a:ext uri="{FF2B5EF4-FFF2-40B4-BE49-F238E27FC236}">
                <a16:creationId xmlns:a16="http://schemas.microsoft.com/office/drawing/2014/main" id="{38BB1ED9-03BA-499B-A599-BB49038AB9A6}"/>
              </a:ext>
            </a:extLst>
          </p:cNvPr>
          <p:cNvSpPr>
            <a:spLocks noGrp="1"/>
          </p:cNvSpPr>
          <p:nvPr>
            <p:ph type="sldNum" sz="quarter" idx="4"/>
          </p:nvPr>
        </p:nvSpPr>
        <p:spPr/>
        <p:txBody>
          <a:bodyPr/>
          <a:lstStyle/>
          <a:p>
            <a:fld id="{7E8C8E21-690E-BB44-B83F-1FA4760CE5C6}" type="slidenum">
              <a:rPr lang="en-US" smtClean="0"/>
              <a:pPr/>
              <a:t>47</a:t>
            </a:fld>
            <a:endParaRPr lang="en-US" dirty="0"/>
          </a:p>
        </p:txBody>
      </p:sp>
      <p:sp>
        <p:nvSpPr>
          <p:cNvPr id="4" name="Title 3">
            <a:extLst>
              <a:ext uri="{FF2B5EF4-FFF2-40B4-BE49-F238E27FC236}">
                <a16:creationId xmlns:a16="http://schemas.microsoft.com/office/drawing/2014/main" id="{E3532D42-8587-473B-9FD7-4E71A60D6562}"/>
              </a:ext>
            </a:extLst>
          </p:cNvPr>
          <p:cNvSpPr>
            <a:spLocks noGrp="1"/>
          </p:cNvSpPr>
          <p:nvPr>
            <p:ph type="title"/>
          </p:nvPr>
        </p:nvSpPr>
        <p:spPr>
          <a:xfrm>
            <a:off x="457200" y="304800"/>
            <a:ext cx="8229600" cy="990597"/>
          </a:xfrm>
        </p:spPr>
        <p:txBody>
          <a:bodyPr/>
          <a:lstStyle/>
          <a:p>
            <a:r>
              <a:rPr lang="en-US" sz="2000" i="1" dirty="0"/>
              <a:t>American Multi-Cinema, Inc. a/k/a AMC Theatres v. Newell Normand, Sheriff and Ex-Officio Tax Collector for the Parish of Jefferson</a:t>
            </a:r>
            <a:r>
              <a:rPr lang="en-US" sz="2000" dirty="0"/>
              <a:t>, 2018-488 (La. App. 5 Cir. 4/3/19), 268 So. 3d 1167, 1169,</a:t>
            </a:r>
            <a:r>
              <a:rPr lang="en-US" sz="2000" i="1" dirty="0"/>
              <a:t> reh'g denied </a:t>
            </a:r>
            <a:r>
              <a:rPr lang="en-US" sz="2000" dirty="0"/>
              <a:t>(Apr. 22, 2019).</a:t>
            </a:r>
          </a:p>
        </p:txBody>
      </p:sp>
      <p:pic>
        <p:nvPicPr>
          <p:cNvPr id="6" name="Picture 5" descr="A close up of a logo&#10;&#10;Description generated with high confidence">
            <a:extLst>
              <a:ext uri="{FF2B5EF4-FFF2-40B4-BE49-F238E27FC236}">
                <a16:creationId xmlns:a16="http://schemas.microsoft.com/office/drawing/2014/main" id="{5E141D8C-D379-4124-97E8-A9487216F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2589832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97AE6F-7181-44FF-A6A8-8E7523445BFB}"/>
              </a:ext>
            </a:extLst>
          </p:cNvPr>
          <p:cNvSpPr>
            <a:spLocks noGrp="1"/>
          </p:cNvSpPr>
          <p:nvPr>
            <p:ph idx="1"/>
          </p:nvPr>
        </p:nvSpPr>
        <p:spPr/>
        <p:txBody>
          <a:bodyPr/>
          <a:lstStyle/>
          <a:p>
            <a:pPr algn="just"/>
            <a:r>
              <a:rPr lang="en-US" sz="1800" dirty="0"/>
              <a:t>In this case, the Third Circuit held that the constitutional prohibition against taxation on “prescription drugs” provided in La. Const. Art. VII, § 2.2(B)(3) includes medical devices, such as pacemakers, stents, and artificial limbs. </a:t>
            </a:r>
          </a:p>
          <a:p>
            <a:pPr algn="just"/>
            <a:r>
              <a:rPr lang="en-US" sz="1800" dirty="0"/>
              <a:t>In its analysis of legislative intent, the court reasoned that the only definition of prescription drugs in Louisiana law has always included medical devices. </a:t>
            </a:r>
          </a:p>
          <a:p>
            <a:pPr algn="just"/>
            <a:r>
              <a:rPr lang="en-US" sz="1800" dirty="0"/>
              <a:t>The court further reasoned that it could not find in favor of the Department because the Department’s interpretation of prescription drugs would result in an expansion of taxes on the general public, and Louisiana jurisprudence provides that if the words imposing a tax are ambiguous, the construction favorable to the taxpayer must be adopted. </a:t>
            </a:r>
          </a:p>
        </p:txBody>
      </p:sp>
      <p:sp>
        <p:nvSpPr>
          <p:cNvPr id="3" name="Slide Number Placeholder 2">
            <a:extLst>
              <a:ext uri="{FF2B5EF4-FFF2-40B4-BE49-F238E27FC236}">
                <a16:creationId xmlns:a16="http://schemas.microsoft.com/office/drawing/2014/main" id="{3890CA61-4F2E-470A-9704-302806D9241A}"/>
              </a:ext>
            </a:extLst>
          </p:cNvPr>
          <p:cNvSpPr>
            <a:spLocks noGrp="1"/>
          </p:cNvSpPr>
          <p:nvPr>
            <p:ph type="sldNum" sz="quarter" idx="4"/>
          </p:nvPr>
        </p:nvSpPr>
        <p:spPr/>
        <p:txBody>
          <a:bodyPr/>
          <a:lstStyle/>
          <a:p>
            <a:fld id="{7E8C8E21-690E-BB44-B83F-1FA4760CE5C6}" type="slidenum">
              <a:rPr lang="en-US" smtClean="0"/>
              <a:pPr/>
              <a:t>48</a:t>
            </a:fld>
            <a:endParaRPr lang="en-US" dirty="0"/>
          </a:p>
        </p:txBody>
      </p:sp>
      <p:sp>
        <p:nvSpPr>
          <p:cNvPr id="4" name="Title 3">
            <a:extLst>
              <a:ext uri="{FF2B5EF4-FFF2-40B4-BE49-F238E27FC236}">
                <a16:creationId xmlns:a16="http://schemas.microsoft.com/office/drawing/2014/main" id="{A86A3D6C-B792-4BB7-BDC1-F3EC8CD90201}"/>
              </a:ext>
            </a:extLst>
          </p:cNvPr>
          <p:cNvSpPr>
            <a:spLocks noGrp="1"/>
          </p:cNvSpPr>
          <p:nvPr>
            <p:ph type="title"/>
          </p:nvPr>
        </p:nvSpPr>
        <p:spPr>
          <a:xfrm>
            <a:off x="457200" y="381000"/>
            <a:ext cx="8229600" cy="990597"/>
          </a:xfrm>
        </p:spPr>
        <p:txBody>
          <a:bodyPr/>
          <a:lstStyle/>
          <a:p>
            <a:r>
              <a:rPr lang="en-US" sz="2400" i="1" dirty="0"/>
              <a:t>Lafayette General Medical Center, Inc. v. Kimberly Robinson, Secretary, Louisiana Department of Revenue</a:t>
            </a:r>
            <a:r>
              <a:rPr lang="en-US" sz="2400" dirty="0"/>
              <a:t>, 2018-879 (La. App. 3 Cir. 8/14/2019). </a:t>
            </a:r>
          </a:p>
        </p:txBody>
      </p:sp>
      <p:pic>
        <p:nvPicPr>
          <p:cNvPr id="6" name="Picture 5" descr="A close up of a logo&#10;&#10;Description generated with high confidence">
            <a:extLst>
              <a:ext uri="{FF2B5EF4-FFF2-40B4-BE49-F238E27FC236}">
                <a16:creationId xmlns:a16="http://schemas.microsoft.com/office/drawing/2014/main" id="{216E2F7F-64AE-4CED-B7E5-382B4137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857211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776CE1-00A9-4E61-AFC0-EE8F03EF1F65}"/>
              </a:ext>
            </a:extLst>
          </p:cNvPr>
          <p:cNvSpPr>
            <a:spLocks noGrp="1"/>
          </p:cNvSpPr>
          <p:nvPr>
            <p:ph idx="1"/>
          </p:nvPr>
        </p:nvSpPr>
        <p:spPr>
          <a:xfrm>
            <a:off x="381000" y="1600200"/>
            <a:ext cx="8305800" cy="4190989"/>
          </a:xfrm>
        </p:spPr>
        <p:txBody>
          <a:bodyPr/>
          <a:lstStyle/>
          <a:p>
            <a:pPr algn="just"/>
            <a:r>
              <a:rPr lang="en-US" sz="1600" dirty="0"/>
              <a:t>In this case, the Third Circuit affirmed the trial court’s ruling holding that the only forum which a taxpayer can protest an assessment and seek judicial review without first paying under protest is the BTA. After receiving a Notice of Assessment, Plaintiff, without first paying under protest, filed suit in district court.</a:t>
            </a:r>
          </a:p>
          <a:p>
            <a:pPr algn="just"/>
            <a:r>
              <a:rPr lang="en-US" sz="1600" dirty="0"/>
              <a:t>Plaintiff argued that the Tax Collector failed to conduct a hearing, and therefore he was entitled to a declaration that the assessment was null and void. Plaintiff admitted that the Tax Collector met with his counsel but maintained that because “no examinations were made, no testimony was offered, and no record was created,” he was not afforded a fair hearing. </a:t>
            </a:r>
          </a:p>
          <a:p>
            <a:pPr algn="just"/>
            <a:r>
              <a:rPr lang="en-US" sz="1600" dirty="0"/>
              <a:t>In its opinion, the court reasoned that “hearings” are not defined in the Uniform Local Sales Tax Code, and there is no specific format that local governments must follow when conducting hearings under La. R.S. 47:337.49. The requirement is that “the taxpayer be given an opportunity to present his position and that the collector is able to hear and consider this contention.” </a:t>
            </a:r>
          </a:p>
        </p:txBody>
      </p:sp>
      <p:sp>
        <p:nvSpPr>
          <p:cNvPr id="3" name="Slide Number Placeholder 2">
            <a:extLst>
              <a:ext uri="{FF2B5EF4-FFF2-40B4-BE49-F238E27FC236}">
                <a16:creationId xmlns:a16="http://schemas.microsoft.com/office/drawing/2014/main" id="{CB318470-1C15-435B-ACA2-62E2B391E42B}"/>
              </a:ext>
            </a:extLst>
          </p:cNvPr>
          <p:cNvSpPr>
            <a:spLocks noGrp="1"/>
          </p:cNvSpPr>
          <p:nvPr>
            <p:ph type="sldNum" sz="quarter" idx="4"/>
          </p:nvPr>
        </p:nvSpPr>
        <p:spPr/>
        <p:txBody>
          <a:bodyPr/>
          <a:lstStyle/>
          <a:p>
            <a:fld id="{7E8C8E21-690E-BB44-B83F-1FA4760CE5C6}" type="slidenum">
              <a:rPr lang="en-US" smtClean="0"/>
              <a:pPr/>
              <a:t>49</a:t>
            </a:fld>
            <a:endParaRPr lang="en-US" dirty="0"/>
          </a:p>
        </p:txBody>
      </p:sp>
      <p:sp>
        <p:nvSpPr>
          <p:cNvPr id="4" name="Title 3">
            <a:extLst>
              <a:ext uri="{FF2B5EF4-FFF2-40B4-BE49-F238E27FC236}">
                <a16:creationId xmlns:a16="http://schemas.microsoft.com/office/drawing/2014/main" id="{5817E975-4EA6-414D-9773-5FC9C446BCEB}"/>
              </a:ext>
            </a:extLst>
          </p:cNvPr>
          <p:cNvSpPr>
            <a:spLocks noGrp="1"/>
          </p:cNvSpPr>
          <p:nvPr>
            <p:ph type="title"/>
          </p:nvPr>
        </p:nvSpPr>
        <p:spPr/>
        <p:txBody>
          <a:bodyPr/>
          <a:lstStyle/>
          <a:p>
            <a:r>
              <a:rPr lang="en-US" sz="2400" i="1" dirty="0"/>
              <a:t>Herbert G. Bliss v. Lafayette Parish School Board Sales Tax Division</a:t>
            </a:r>
            <a:r>
              <a:rPr lang="en-US" sz="2400" dirty="0"/>
              <a:t>, 2019-186 (La. App. 3 Cir. 10/9/2019). </a:t>
            </a:r>
          </a:p>
        </p:txBody>
      </p:sp>
      <p:pic>
        <p:nvPicPr>
          <p:cNvPr id="6" name="Picture 5" descr="A close up of a logo&#10;&#10;Description generated with high confidence">
            <a:extLst>
              <a:ext uri="{FF2B5EF4-FFF2-40B4-BE49-F238E27FC236}">
                <a16:creationId xmlns:a16="http://schemas.microsoft.com/office/drawing/2014/main" id="{1FFBAD24-5D01-4B65-B4B9-EF264E2321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3062212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6BF6E4-63E0-4F01-9296-59F1456970CD}"/>
              </a:ext>
            </a:extLst>
          </p:cNvPr>
          <p:cNvSpPr>
            <a:spLocks noGrp="1"/>
          </p:cNvSpPr>
          <p:nvPr>
            <p:ph idx="1"/>
          </p:nvPr>
        </p:nvSpPr>
        <p:spPr/>
        <p:txBody>
          <a:bodyPr/>
          <a:lstStyle/>
          <a:p>
            <a:pPr lvl="0" algn="just"/>
            <a:r>
              <a:rPr lang="en-US" sz="1350" dirty="0">
                <a:solidFill>
                  <a:srgbClr val="FFFFFF"/>
                </a:solidFill>
              </a:rPr>
              <a:t>This Act subjects marketplace facilitators to the </a:t>
            </a:r>
            <a:r>
              <a:rPr lang="en-US" sz="1350" dirty="0">
                <a:solidFill>
                  <a:srgbClr val="FFFFFF"/>
                </a:solidFill>
                <a:hlinkClick r:id="rId3" action="ppaction://hlinksldjump"/>
              </a:rPr>
              <a:t>remote seller rules </a:t>
            </a:r>
            <a:r>
              <a:rPr lang="en-US" sz="1350" dirty="0">
                <a:solidFill>
                  <a:srgbClr val="FFFFFF"/>
                </a:solidFill>
              </a:rPr>
              <a:t>in response to </a:t>
            </a:r>
            <a:r>
              <a:rPr lang="en-US" sz="1350" i="1" dirty="0">
                <a:solidFill>
                  <a:srgbClr val="FFFFFF"/>
                </a:solidFill>
                <a:hlinkClick r:id="rId4" action="ppaction://hlinksldjump"/>
              </a:rPr>
              <a:t>Normand v. Wal-Mart.com USA, LLC</a:t>
            </a:r>
            <a:r>
              <a:rPr lang="en-US" sz="1350" dirty="0">
                <a:solidFill>
                  <a:srgbClr val="FFFFFF"/>
                </a:solidFill>
                <a:hlinkClick r:id="rId4" action="ppaction://hlinksldjump"/>
              </a:rPr>
              <a:t>, 2019-00263 (La. 1/29/20), </a:t>
            </a:r>
            <a:r>
              <a:rPr lang="en-US" sz="1350" i="1" dirty="0">
                <a:solidFill>
                  <a:srgbClr val="FFFFFF"/>
                </a:solidFill>
                <a:hlinkClick r:id="rId4" action="ppaction://hlinksldjump"/>
              </a:rPr>
              <a:t>reh'g denied</a:t>
            </a:r>
            <a:r>
              <a:rPr lang="en-US" sz="1350" dirty="0">
                <a:solidFill>
                  <a:srgbClr val="FFFFFF"/>
                </a:solidFill>
                <a:hlinkClick r:id="rId4" action="ppaction://hlinksldjump"/>
              </a:rPr>
              <a:t> (Apr. 9, 2020). </a:t>
            </a:r>
            <a:r>
              <a:rPr lang="en-US" sz="1350" dirty="0">
                <a:solidFill>
                  <a:srgbClr val="FFFFFF"/>
                </a:solidFill>
              </a:rPr>
              <a:t>“Marketplace facilitator" means any person that facilitates a sale for a marketplace seller through a marketplace, owned, operated, or otherwise controlled by the person, by any of the following:</a:t>
            </a:r>
          </a:p>
          <a:p>
            <a:pPr lvl="1" algn="just"/>
            <a:r>
              <a:rPr lang="en-US" sz="1350" dirty="0">
                <a:solidFill>
                  <a:srgbClr val="FFFFFF"/>
                </a:solidFill>
              </a:rPr>
              <a:t> (</a:t>
            </a:r>
            <a:r>
              <a:rPr lang="en-US" sz="1350" dirty="0" err="1">
                <a:solidFill>
                  <a:srgbClr val="FFFFFF"/>
                </a:solidFill>
              </a:rPr>
              <a:t>i</a:t>
            </a:r>
            <a:r>
              <a:rPr lang="en-US" sz="1350" dirty="0">
                <a:solidFill>
                  <a:srgbClr val="FFFFFF"/>
                </a:solidFill>
              </a:rPr>
              <a:t>) Offering for sale through any means, by a marketplace seller, tangible personal property or sales of services for delivery into Louisiana.</a:t>
            </a:r>
          </a:p>
          <a:p>
            <a:pPr lvl="1" algn="just"/>
            <a:r>
              <a:rPr lang="en-US" sz="1350" dirty="0">
                <a:solidFill>
                  <a:srgbClr val="FFFFFF"/>
                </a:solidFill>
              </a:rPr>
              <a:t> (ii) Collecting payment from the purchaser and transmitting all or part of the payment to the marketplace seller, regardless of whether the person receives compensation or other consideration in exchange for facilitating the sale or providing any other service directly or indirectly through any agreement or arrangement with one or more third parties.</a:t>
            </a:r>
          </a:p>
          <a:p>
            <a:pPr algn="just"/>
            <a:r>
              <a:rPr lang="en-US" sz="1350" dirty="0">
                <a:solidFill>
                  <a:srgbClr val="FFFFFF"/>
                </a:solidFill>
              </a:rPr>
              <a:t>Act 216 includes marketplace facilitators under the definition of remote sellers and provides that marketplace facilitators, once specific thresholds have been met, must register with the Louisiana Sales and Use Tax Commission. Once registered, marketplace facilitators collect and remit state and local sales and use tax on all taxable remote sales for delivery into Louisiana which the marketplace facilitator transacts on its own behalf or facilitates on behalf of a marketplace seller.</a:t>
            </a:r>
          </a:p>
          <a:p>
            <a:pPr algn="just"/>
            <a:r>
              <a:rPr lang="en-US" sz="1350" dirty="0">
                <a:solidFill>
                  <a:srgbClr val="FFFFFF"/>
                </a:solidFill>
              </a:rPr>
              <a:t>Act 216 was made effective July 1, 2020. </a:t>
            </a:r>
          </a:p>
          <a:p>
            <a:pPr marL="0" lvl="0" indent="0" algn="just">
              <a:buNone/>
            </a:pPr>
            <a:endParaRPr lang="en-US" sz="1400" dirty="0">
              <a:solidFill>
                <a:srgbClr val="FFFFFF"/>
              </a:solidFill>
            </a:endParaRPr>
          </a:p>
          <a:p>
            <a:endParaRPr lang="en-US" dirty="0"/>
          </a:p>
        </p:txBody>
      </p:sp>
      <p:sp>
        <p:nvSpPr>
          <p:cNvPr id="3" name="Slide Number Placeholder 2">
            <a:extLst>
              <a:ext uri="{FF2B5EF4-FFF2-40B4-BE49-F238E27FC236}">
                <a16:creationId xmlns:a16="http://schemas.microsoft.com/office/drawing/2014/main" id="{A0429FF8-C681-4FB2-A0F0-22298CD6BAE6}"/>
              </a:ext>
            </a:extLst>
          </p:cNvPr>
          <p:cNvSpPr>
            <a:spLocks noGrp="1"/>
          </p:cNvSpPr>
          <p:nvPr>
            <p:ph type="sldNum" sz="quarter" idx="4"/>
          </p:nvPr>
        </p:nvSpPr>
        <p:spPr/>
        <p:txBody>
          <a:bodyPr/>
          <a:lstStyle/>
          <a:p>
            <a:fld id="{7E8C8E21-690E-BB44-B83F-1FA4760CE5C6}" type="slidenum">
              <a:rPr lang="en-US" smtClean="0"/>
              <a:pPr/>
              <a:t>5</a:t>
            </a:fld>
            <a:endParaRPr lang="en-US" dirty="0"/>
          </a:p>
        </p:txBody>
      </p:sp>
      <p:sp>
        <p:nvSpPr>
          <p:cNvPr id="4" name="Title 3">
            <a:extLst>
              <a:ext uri="{FF2B5EF4-FFF2-40B4-BE49-F238E27FC236}">
                <a16:creationId xmlns:a16="http://schemas.microsoft.com/office/drawing/2014/main" id="{94B4160D-6EE0-4558-AD34-931D8B36EDC4}"/>
              </a:ext>
            </a:extLst>
          </p:cNvPr>
          <p:cNvSpPr>
            <a:spLocks noGrp="1"/>
          </p:cNvSpPr>
          <p:nvPr>
            <p:ph type="title"/>
          </p:nvPr>
        </p:nvSpPr>
        <p:spPr/>
        <p:txBody>
          <a:bodyPr/>
          <a:lstStyle/>
          <a:p>
            <a:r>
              <a:rPr lang="en-US" sz="2800" dirty="0">
                <a:solidFill>
                  <a:srgbClr val="FFFFFF"/>
                </a:solidFill>
              </a:rPr>
              <a:t>Act 216, 2020 Regular Session (S.B. 138), Marketplace Facilitators.</a:t>
            </a:r>
            <a:endParaRPr lang="en-US" dirty="0"/>
          </a:p>
        </p:txBody>
      </p:sp>
      <p:pic>
        <p:nvPicPr>
          <p:cNvPr id="6" name="Picture 5" descr="A close up of a logo&#10;&#10;Description generated with high confidence">
            <a:extLst>
              <a:ext uri="{FF2B5EF4-FFF2-40B4-BE49-F238E27FC236}">
                <a16:creationId xmlns:a16="http://schemas.microsoft.com/office/drawing/2014/main" id="{7A5BA5E3-F323-4DCF-B690-435111794F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11195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E01D64-948D-4658-990F-B4D34ACABF55}"/>
              </a:ext>
            </a:extLst>
          </p:cNvPr>
          <p:cNvSpPr>
            <a:spLocks noGrp="1"/>
          </p:cNvSpPr>
          <p:nvPr>
            <p:ph idx="1"/>
          </p:nvPr>
        </p:nvSpPr>
        <p:spPr/>
        <p:txBody>
          <a:bodyPr/>
          <a:lstStyle/>
          <a:p>
            <a:pPr algn="just"/>
            <a:r>
              <a:rPr lang="en-US" sz="1600" dirty="0"/>
              <a:t>In this case, the Fifth Circuit held that costs associated with a third-party’s repair of MRI and CT scan systems owned by the Taxpayer were not subject to sales and use taxes because the systems were permanently attached to and therefore component parts of the medical facilities (immovable property) in which they were installed. </a:t>
            </a:r>
          </a:p>
          <a:p>
            <a:pPr algn="just"/>
            <a:r>
              <a:rPr lang="en-US" sz="1600" dirty="0"/>
              <a:t>The Taxpayer argued that the fact that the parts at issue cannot be removed from the buildings to which they are attached without substantially damaging themselves or their buildings results in the systems being considered permanently attached. Two experts for the Taxpayer testified that when either system is removed, the room in which the system is housed is reduced to the metal studs. After considering the testimony, the court held that the systems were component parts of immovable property as defined in La. C.C. art. 466.</a:t>
            </a:r>
          </a:p>
        </p:txBody>
      </p:sp>
      <p:sp>
        <p:nvSpPr>
          <p:cNvPr id="3" name="Slide Number Placeholder 2">
            <a:extLst>
              <a:ext uri="{FF2B5EF4-FFF2-40B4-BE49-F238E27FC236}">
                <a16:creationId xmlns:a16="http://schemas.microsoft.com/office/drawing/2014/main" id="{5F398CE0-43A8-4188-9014-BB0977D62D04}"/>
              </a:ext>
            </a:extLst>
          </p:cNvPr>
          <p:cNvSpPr>
            <a:spLocks noGrp="1"/>
          </p:cNvSpPr>
          <p:nvPr>
            <p:ph type="sldNum" sz="quarter" idx="4"/>
          </p:nvPr>
        </p:nvSpPr>
        <p:spPr/>
        <p:txBody>
          <a:bodyPr/>
          <a:lstStyle/>
          <a:p>
            <a:fld id="{7E8C8E21-690E-BB44-B83F-1FA4760CE5C6}" type="slidenum">
              <a:rPr lang="en-US" smtClean="0"/>
              <a:pPr/>
              <a:t>50</a:t>
            </a:fld>
            <a:endParaRPr lang="en-US" dirty="0"/>
          </a:p>
        </p:txBody>
      </p:sp>
      <p:sp>
        <p:nvSpPr>
          <p:cNvPr id="4" name="Title 3">
            <a:extLst>
              <a:ext uri="{FF2B5EF4-FFF2-40B4-BE49-F238E27FC236}">
                <a16:creationId xmlns:a16="http://schemas.microsoft.com/office/drawing/2014/main" id="{089ECC9A-C090-40DA-9E4E-4710ED85E143}"/>
              </a:ext>
            </a:extLst>
          </p:cNvPr>
          <p:cNvSpPr>
            <a:spLocks noGrp="1"/>
          </p:cNvSpPr>
          <p:nvPr>
            <p:ph type="title"/>
          </p:nvPr>
        </p:nvSpPr>
        <p:spPr/>
        <p:txBody>
          <a:bodyPr/>
          <a:lstStyle/>
          <a:p>
            <a:r>
              <a:rPr lang="it-IT" sz="2400" i="1" dirty="0"/>
              <a:t>W. Jefferson MRI, LLC v. Lopinto</a:t>
            </a:r>
            <a:r>
              <a:rPr lang="it-IT" sz="2400" dirty="0"/>
              <a:t>, 19-82 (La. App. 5 Cir. 11/27/19); 284 So.3d 1272.</a:t>
            </a:r>
            <a:endParaRPr lang="en-US" sz="2400" dirty="0"/>
          </a:p>
        </p:txBody>
      </p:sp>
      <p:pic>
        <p:nvPicPr>
          <p:cNvPr id="6" name="Picture 5" descr="A close up of a logo&#10;&#10;Description generated with high confidence">
            <a:extLst>
              <a:ext uri="{FF2B5EF4-FFF2-40B4-BE49-F238E27FC236}">
                <a16:creationId xmlns:a16="http://schemas.microsoft.com/office/drawing/2014/main" id="{9A0B23A3-F5A0-4305-BB83-9F0335DC66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2610753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F75176-0A69-41A6-85EA-7904E69BE3E3}"/>
              </a:ext>
            </a:extLst>
          </p:cNvPr>
          <p:cNvSpPr>
            <a:spLocks noGrp="1"/>
          </p:cNvSpPr>
          <p:nvPr>
            <p:ph idx="1"/>
          </p:nvPr>
        </p:nvSpPr>
        <p:spPr>
          <a:xfrm>
            <a:off x="304800" y="1600200"/>
            <a:ext cx="8458200" cy="4572000"/>
          </a:xfrm>
        </p:spPr>
        <p:txBody>
          <a:bodyPr/>
          <a:lstStyle/>
          <a:p>
            <a:pPr algn="just"/>
            <a:r>
              <a:rPr lang="en-US" sz="1450" dirty="0"/>
              <a:t>Here, Lerner New York, Inc. (“Lerner”) argued that it, in good-faith, reported and paid sales tax on online sales into Louisiana to the Louisiana Department of Revenue (“LDR”) as a “Direct Marketer” under La. R.S. 47:302(K)(5). Jefferson Parish argued that the statute applies exclusively to online dealers with no physical presence in the state. Under the Direct Marketer Return (“DMR”) procedure, the state collects Direct Marketer’s sales taxes and after taking its share, distributes the remainder to the parishes in the state based on population. </a:t>
            </a:r>
          </a:p>
          <a:p>
            <a:pPr algn="just"/>
            <a:r>
              <a:rPr lang="en-US" sz="1450" dirty="0"/>
              <a:t>The Fifth Circuit held that Lerner improperly paid sales taxes collected on online sales to Jefferson Parish customers to the LDR on a DMR in lieu of payment to Jefferson Parish because Lerner maintained brick-and-mortar stores in Jefferson Parish in addition to making online sales.</a:t>
            </a:r>
          </a:p>
          <a:p>
            <a:pPr algn="just"/>
            <a:r>
              <a:rPr lang="en-US" sz="1450" dirty="0"/>
              <a:t>Note: Direct Marketers are sellers without physical presence in Louisiana who may voluntarily collect sales tax at the 8.45% rate pursuant to La. R.S. 47:302(K). If a Direct Marketer meets Louisiana’s economic nexus threshold, it is then classified as a remote seller and will receive a notification from the LDR and the Louisiana Sales and Use Tax Commission providing guidance on how to complete its registration with the Commission.</a:t>
            </a:r>
          </a:p>
        </p:txBody>
      </p:sp>
      <p:sp>
        <p:nvSpPr>
          <p:cNvPr id="3" name="Slide Number Placeholder 2">
            <a:extLst>
              <a:ext uri="{FF2B5EF4-FFF2-40B4-BE49-F238E27FC236}">
                <a16:creationId xmlns:a16="http://schemas.microsoft.com/office/drawing/2014/main" id="{2EB8C1F2-D4D7-49B6-B0E7-83FE33AA4801}"/>
              </a:ext>
            </a:extLst>
          </p:cNvPr>
          <p:cNvSpPr>
            <a:spLocks noGrp="1"/>
          </p:cNvSpPr>
          <p:nvPr>
            <p:ph type="sldNum" sz="quarter" idx="4"/>
          </p:nvPr>
        </p:nvSpPr>
        <p:spPr/>
        <p:txBody>
          <a:bodyPr/>
          <a:lstStyle/>
          <a:p>
            <a:fld id="{7E8C8E21-690E-BB44-B83F-1FA4760CE5C6}" type="slidenum">
              <a:rPr lang="en-US" smtClean="0"/>
              <a:pPr/>
              <a:t>51</a:t>
            </a:fld>
            <a:endParaRPr lang="en-US" dirty="0"/>
          </a:p>
        </p:txBody>
      </p:sp>
      <p:sp>
        <p:nvSpPr>
          <p:cNvPr id="4" name="Title 3">
            <a:extLst>
              <a:ext uri="{FF2B5EF4-FFF2-40B4-BE49-F238E27FC236}">
                <a16:creationId xmlns:a16="http://schemas.microsoft.com/office/drawing/2014/main" id="{890350AE-05E5-48F5-80B3-608A7D37B0BA}"/>
              </a:ext>
            </a:extLst>
          </p:cNvPr>
          <p:cNvSpPr>
            <a:spLocks noGrp="1"/>
          </p:cNvSpPr>
          <p:nvPr>
            <p:ph type="title"/>
          </p:nvPr>
        </p:nvSpPr>
        <p:spPr>
          <a:xfrm>
            <a:off x="449826" y="708018"/>
            <a:ext cx="8229600" cy="990597"/>
          </a:xfrm>
        </p:spPr>
        <p:txBody>
          <a:bodyPr/>
          <a:lstStyle/>
          <a:p>
            <a:r>
              <a:rPr lang="en-US" sz="2000" i="1" dirty="0"/>
              <a:t>Lerner New York, Inc. v. Normand</a:t>
            </a:r>
            <a:r>
              <a:rPr lang="en-US" sz="2000" dirty="0"/>
              <a:t>, 19-350, (La. App. 5 Cir. 12/26/19); 288 So.3d 242, 245, </a:t>
            </a:r>
            <a:r>
              <a:rPr lang="en-US" sz="2000" i="1" dirty="0"/>
              <a:t>writ denied, </a:t>
            </a:r>
            <a:r>
              <a:rPr lang="en-US" sz="2000" dirty="0"/>
              <a:t>2020-00162 (La. 5/1/20); 295 So.3d 939, and </a:t>
            </a:r>
            <a:r>
              <a:rPr lang="en-US" sz="2000" i="1" dirty="0"/>
              <a:t>writ denied, </a:t>
            </a:r>
            <a:r>
              <a:rPr lang="en-US" sz="2000" dirty="0"/>
              <a:t>2020-00234 (La. 5/1/20); 295 So.3d 944.</a:t>
            </a:r>
            <a:br>
              <a:rPr lang="en-US" dirty="0"/>
            </a:br>
            <a:endParaRPr lang="en-US" dirty="0"/>
          </a:p>
        </p:txBody>
      </p:sp>
      <p:pic>
        <p:nvPicPr>
          <p:cNvPr id="6" name="Picture 5" descr="A close up of a logo&#10;&#10;Description generated with high confidence">
            <a:extLst>
              <a:ext uri="{FF2B5EF4-FFF2-40B4-BE49-F238E27FC236}">
                <a16:creationId xmlns:a16="http://schemas.microsoft.com/office/drawing/2014/main" id="{BDC8BE47-7667-4AE0-B36B-56075B9EDC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3018844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94B293-80A9-48D4-940E-503ECF504630}"/>
              </a:ext>
            </a:extLst>
          </p:cNvPr>
          <p:cNvSpPr>
            <a:spLocks noGrp="1"/>
          </p:cNvSpPr>
          <p:nvPr>
            <p:ph idx="1"/>
          </p:nvPr>
        </p:nvSpPr>
        <p:spPr/>
        <p:txBody>
          <a:bodyPr/>
          <a:lstStyle/>
          <a:p>
            <a:pPr algn="just"/>
            <a:r>
              <a:rPr lang="en-US" sz="1600" dirty="0"/>
              <a:t>Here, the Fifth Circuit affirmed the trial court’s ruling that Wal-Mart.com USA, LLC met the definition of a dealer in La. R.S. 47:301(4)(1) and as such was liable for sales taxes owed on third-party sales which occurred on Wal-Mart.com.  </a:t>
            </a:r>
          </a:p>
          <a:p>
            <a:pPr marL="0" indent="0" algn="just">
              <a:buNone/>
            </a:pPr>
            <a:endParaRPr lang="en-US" sz="1600" dirty="0"/>
          </a:p>
          <a:p>
            <a:pPr algn="just"/>
            <a:r>
              <a:rPr lang="en-US" sz="1600" dirty="0"/>
              <a:t>Wal-Mart.com is an online retail marketplace which sells its own products as well as third-party products.  Wal-Mart.com signs a contract with any vendor seeking to use its website which states that the third-party is the seller of record and that the third-party is responsible for all taxes on the sales.  Wal-Mart.com collects the purchase price and remits it to the vendor less a contractually negotiated percent in exchange for the third-party vendor’s use of the marketplace.  Wal-Mart.com filed Jefferson Parish sales and use tax returns where it collected and remitted sales and use taxes on the sales of its own products but did not collect and remit sales and use taxes on third-party sales. </a:t>
            </a:r>
          </a:p>
        </p:txBody>
      </p:sp>
      <p:sp>
        <p:nvSpPr>
          <p:cNvPr id="3" name="Slide Number Placeholder 2">
            <a:extLst>
              <a:ext uri="{FF2B5EF4-FFF2-40B4-BE49-F238E27FC236}">
                <a16:creationId xmlns:a16="http://schemas.microsoft.com/office/drawing/2014/main" id="{7D5FDA85-D715-4AE7-85E9-76C24BF754C5}"/>
              </a:ext>
            </a:extLst>
          </p:cNvPr>
          <p:cNvSpPr>
            <a:spLocks noGrp="1"/>
          </p:cNvSpPr>
          <p:nvPr>
            <p:ph type="sldNum" sz="quarter" idx="4"/>
          </p:nvPr>
        </p:nvSpPr>
        <p:spPr/>
        <p:txBody>
          <a:bodyPr/>
          <a:lstStyle/>
          <a:p>
            <a:fld id="{7E8C8E21-690E-BB44-B83F-1FA4760CE5C6}" type="slidenum">
              <a:rPr lang="en-US" smtClean="0"/>
              <a:pPr/>
              <a:t>52</a:t>
            </a:fld>
            <a:endParaRPr lang="en-US" dirty="0"/>
          </a:p>
        </p:txBody>
      </p:sp>
      <p:sp>
        <p:nvSpPr>
          <p:cNvPr id="4" name="Title 3">
            <a:extLst>
              <a:ext uri="{FF2B5EF4-FFF2-40B4-BE49-F238E27FC236}">
                <a16:creationId xmlns:a16="http://schemas.microsoft.com/office/drawing/2014/main" id="{47F14302-F1A0-4DE7-BD2C-BC9C3E528228}"/>
              </a:ext>
            </a:extLst>
          </p:cNvPr>
          <p:cNvSpPr>
            <a:spLocks noGrp="1"/>
          </p:cNvSpPr>
          <p:nvPr>
            <p:ph type="title"/>
          </p:nvPr>
        </p:nvSpPr>
        <p:spPr>
          <a:xfrm>
            <a:off x="457200" y="381000"/>
            <a:ext cx="8229600" cy="990597"/>
          </a:xfrm>
        </p:spPr>
        <p:txBody>
          <a:bodyPr/>
          <a:lstStyle/>
          <a:p>
            <a:r>
              <a:rPr lang="en-US" sz="2400" i="1" dirty="0"/>
              <a:t>Newell Normand, Sheriff and Ex-Officio Tax Collector for the Parish of Jefferson v. Wal-Mart.com USA, LLC</a:t>
            </a:r>
            <a:r>
              <a:rPr lang="en-US" sz="2400" dirty="0"/>
              <a:t>, 263 So.3d 974 (La. App. 5 Cir. 12/27/18).</a:t>
            </a:r>
          </a:p>
        </p:txBody>
      </p:sp>
      <p:pic>
        <p:nvPicPr>
          <p:cNvPr id="6" name="Picture 5" descr="A close up of a logo&#10;&#10;Description generated with high confidence">
            <a:extLst>
              <a:ext uri="{FF2B5EF4-FFF2-40B4-BE49-F238E27FC236}">
                <a16:creationId xmlns:a16="http://schemas.microsoft.com/office/drawing/2014/main" id="{906BA03C-7873-43AC-99C3-D60FACF7A3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3813741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AB8209-08A8-4534-BD79-2C41AA855E73}"/>
              </a:ext>
            </a:extLst>
          </p:cNvPr>
          <p:cNvSpPr>
            <a:spLocks noGrp="1"/>
          </p:cNvSpPr>
          <p:nvPr>
            <p:ph idx="1"/>
          </p:nvPr>
        </p:nvSpPr>
        <p:spPr>
          <a:xfrm>
            <a:off x="457200" y="1600200"/>
            <a:ext cx="8229600" cy="4038587"/>
          </a:xfrm>
        </p:spPr>
        <p:txBody>
          <a:bodyPr/>
          <a:lstStyle/>
          <a:p>
            <a:pPr algn="just"/>
            <a:r>
              <a:rPr lang="en-US" sz="1500" dirty="0"/>
              <a:t>The Louisiana Supreme Court reversed </a:t>
            </a:r>
            <a:r>
              <a:rPr lang="en-US" sz="1500" dirty="0">
                <a:hlinkClick r:id="rId3" action="ppaction://hlinksldjump"/>
              </a:rPr>
              <a:t>the Fifth Circuit </a:t>
            </a:r>
            <a:r>
              <a:rPr lang="en-US" sz="1500" dirty="0"/>
              <a:t>and held that Walmart.com, as a marketplace facilitator, is not a dealer under La. R.S. 47:301(4)(l). The Louisiana Supreme Court reasoned that (1) Louisiana law does not contemplate more than one dealer in a single transaction; (2) under the statute, a dealer is a seller that owns the property being sold; (3) an online marketplace, in its role as a facilitator for sales of a third-party retailer, is not a seller; (4) the legislature did not intend to expand the definition of dealer to intermediaries that are tangentially involved in the sales transaction; (5) an expansion of the definition of a dealer to include such intermediaries would produce an absurd result; (6) a marketplace facilitator is akin to an auctioneer, and the legislature does not consider an auctioneer to be a dealer as evidenced by the special legislation enacted to hold auctioneers responsible for collecting and remitting sales tax on the purchases they facilitate; and (7) the Louisiana Department of Revenue and sixty-three other parishes do not assess online marketplaces for sales made by third-party retailers. </a:t>
            </a:r>
          </a:p>
          <a:p>
            <a:pPr algn="just"/>
            <a:r>
              <a:rPr lang="en-US" sz="1500" dirty="0"/>
              <a:t>This case was legislatively overruled by </a:t>
            </a:r>
            <a:r>
              <a:rPr lang="en-US" sz="1500" dirty="0">
                <a:hlinkClick r:id="rId4" action="ppaction://hlinksldjump"/>
              </a:rPr>
              <a:t>Act 216 </a:t>
            </a:r>
            <a:r>
              <a:rPr lang="en-US" sz="1500" dirty="0"/>
              <a:t>of the 2020 Legislative Session.</a:t>
            </a:r>
          </a:p>
          <a:p>
            <a:endParaRPr lang="en-US" dirty="0"/>
          </a:p>
        </p:txBody>
      </p:sp>
      <p:sp>
        <p:nvSpPr>
          <p:cNvPr id="3" name="Slide Number Placeholder 2">
            <a:extLst>
              <a:ext uri="{FF2B5EF4-FFF2-40B4-BE49-F238E27FC236}">
                <a16:creationId xmlns:a16="http://schemas.microsoft.com/office/drawing/2014/main" id="{D3EB8565-389A-4FB3-B029-616463BD960D}"/>
              </a:ext>
            </a:extLst>
          </p:cNvPr>
          <p:cNvSpPr>
            <a:spLocks noGrp="1"/>
          </p:cNvSpPr>
          <p:nvPr>
            <p:ph type="sldNum" sz="quarter" idx="4"/>
          </p:nvPr>
        </p:nvSpPr>
        <p:spPr/>
        <p:txBody>
          <a:bodyPr/>
          <a:lstStyle/>
          <a:p>
            <a:fld id="{7E8C8E21-690E-BB44-B83F-1FA4760CE5C6}" type="slidenum">
              <a:rPr lang="en-US" smtClean="0"/>
              <a:pPr/>
              <a:t>53</a:t>
            </a:fld>
            <a:endParaRPr lang="en-US" dirty="0"/>
          </a:p>
        </p:txBody>
      </p:sp>
      <p:sp>
        <p:nvSpPr>
          <p:cNvPr id="4" name="Title 3">
            <a:extLst>
              <a:ext uri="{FF2B5EF4-FFF2-40B4-BE49-F238E27FC236}">
                <a16:creationId xmlns:a16="http://schemas.microsoft.com/office/drawing/2014/main" id="{F0359428-E617-4C23-92C0-134ECEAF10F7}"/>
              </a:ext>
            </a:extLst>
          </p:cNvPr>
          <p:cNvSpPr>
            <a:spLocks noGrp="1"/>
          </p:cNvSpPr>
          <p:nvPr>
            <p:ph type="title"/>
          </p:nvPr>
        </p:nvSpPr>
        <p:spPr/>
        <p:txBody>
          <a:bodyPr/>
          <a:lstStyle/>
          <a:p>
            <a:r>
              <a:rPr lang="en-US" sz="2400" i="1" dirty="0"/>
              <a:t>Normand v. Wal-Mart.com USA, LLC</a:t>
            </a:r>
            <a:r>
              <a:rPr lang="en-US" sz="2400" dirty="0"/>
              <a:t>, 2019-00263 (La. 1/29/20), </a:t>
            </a:r>
            <a:r>
              <a:rPr lang="en-US" sz="2400" i="1" dirty="0"/>
              <a:t>reh'g denied </a:t>
            </a:r>
            <a:r>
              <a:rPr lang="en-US" sz="2400" dirty="0"/>
              <a:t>(Apr. 9, 2020)  _____ So.3d _____.</a:t>
            </a:r>
          </a:p>
        </p:txBody>
      </p:sp>
      <p:pic>
        <p:nvPicPr>
          <p:cNvPr id="6" name="Picture 5" descr="A close up of a logo&#10;&#10;Description generated with high confidence">
            <a:extLst>
              <a:ext uri="{FF2B5EF4-FFF2-40B4-BE49-F238E27FC236}">
                <a16:creationId xmlns:a16="http://schemas.microsoft.com/office/drawing/2014/main" id="{868E3A60-94A1-4E9E-A589-69B3618EFA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2006640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488A58-4553-4D1A-96C4-D0AF672C4A75}"/>
              </a:ext>
            </a:extLst>
          </p:cNvPr>
          <p:cNvSpPr>
            <a:spLocks noGrp="1"/>
          </p:cNvSpPr>
          <p:nvPr>
            <p:ph idx="1"/>
          </p:nvPr>
        </p:nvSpPr>
        <p:spPr>
          <a:xfrm>
            <a:off x="457200" y="1600200"/>
            <a:ext cx="8382000" cy="4267200"/>
          </a:xfrm>
        </p:spPr>
        <p:txBody>
          <a:bodyPr/>
          <a:lstStyle/>
          <a:p>
            <a:pPr algn="just"/>
            <a:r>
              <a:rPr lang="en-US" sz="1600" dirty="0"/>
              <a:t>Here, the Third Circuit held that Act 3 of the 2016 Second Extraordinary Session of the Louisiana Legislature does not amend the further processing exclusion and is not a new tax, rather it simply codifies the existing jurisprudential test in </a:t>
            </a:r>
            <a:r>
              <a:rPr lang="en-US" sz="1600" i="1" dirty="0"/>
              <a:t>International Paper.</a:t>
            </a:r>
          </a:p>
          <a:p>
            <a:pPr algn="just"/>
            <a:r>
              <a:rPr lang="en-US" sz="1600" dirty="0"/>
              <a:t>Prior to the enactment of Act 3, the Louisiana Supreme Court held in </a:t>
            </a:r>
            <a:r>
              <a:rPr lang="en-US" sz="1600" i="1" dirty="0"/>
              <a:t>Bridges v. Nelson Indus. Steam Co.</a:t>
            </a:r>
            <a:r>
              <a:rPr lang="en-US" sz="1600" dirty="0"/>
              <a:t>, that the ash produced by the Taxpayer was an</a:t>
            </a:r>
            <a:r>
              <a:rPr lang="en-US" sz="1600" b="1" dirty="0"/>
              <a:t> intentionally </a:t>
            </a:r>
            <a:r>
              <a:rPr lang="en-US" sz="1600" dirty="0"/>
              <a:t>planned byproduct/end product of the Taxpayer’s manufacturing operation, and therefore the limestone used to produce the ash was excluded from sales and use tax. </a:t>
            </a:r>
          </a:p>
          <a:p>
            <a:pPr algn="just"/>
            <a:r>
              <a:rPr lang="en-US" sz="1600" dirty="0"/>
              <a:t>At the Third Circuit, the Tax Collector argued that the new language in Act 3 defines a byproduct as any product produced </a:t>
            </a:r>
            <a:r>
              <a:rPr lang="en-US" sz="1600" b="1" dirty="0"/>
              <a:t>incidentally</a:t>
            </a:r>
            <a:r>
              <a:rPr lang="en-US" sz="1600" dirty="0"/>
              <a:t> which sells for less than the material needed to make such byproduct costs. The court determined, contrary to the Tax Collector’s argument, that the new language did not render the purchase of the limestone taxable because “the ash product manufactured by burning limestone with sulfur is not an incidental byproduct.” </a:t>
            </a:r>
          </a:p>
          <a:p>
            <a:endParaRPr lang="en-US" sz="1600" dirty="0"/>
          </a:p>
        </p:txBody>
      </p:sp>
      <p:sp>
        <p:nvSpPr>
          <p:cNvPr id="3" name="Slide Number Placeholder 2">
            <a:extLst>
              <a:ext uri="{FF2B5EF4-FFF2-40B4-BE49-F238E27FC236}">
                <a16:creationId xmlns:a16="http://schemas.microsoft.com/office/drawing/2014/main" id="{D062B8F0-6B76-4372-AD99-92A9F2D83F26}"/>
              </a:ext>
            </a:extLst>
          </p:cNvPr>
          <p:cNvSpPr>
            <a:spLocks noGrp="1"/>
          </p:cNvSpPr>
          <p:nvPr>
            <p:ph type="sldNum" sz="quarter" idx="4"/>
          </p:nvPr>
        </p:nvSpPr>
        <p:spPr/>
        <p:txBody>
          <a:bodyPr/>
          <a:lstStyle/>
          <a:p>
            <a:fld id="{7E8C8E21-690E-BB44-B83F-1FA4760CE5C6}" type="slidenum">
              <a:rPr lang="en-US" smtClean="0"/>
              <a:pPr/>
              <a:t>54</a:t>
            </a:fld>
            <a:endParaRPr lang="en-US" dirty="0"/>
          </a:p>
        </p:txBody>
      </p:sp>
      <p:sp>
        <p:nvSpPr>
          <p:cNvPr id="4" name="Title 3">
            <a:extLst>
              <a:ext uri="{FF2B5EF4-FFF2-40B4-BE49-F238E27FC236}">
                <a16:creationId xmlns:a16="http://schemas.microsoft.com/office/drawing/2014/main" id="{F77B78E8-06F1-4DA3-B68F-A4B61A8AC5C6}"/>
              </a:ext>
            </a:extLst>
          </p:cNvPr>
          <p:cNvSpPr>
            <a:spLocks noGrp="1"/>
          </p:cNvSpPr>
          <p:nvPr>
            <p:ph type="title"/>
          </p:nvPr>
        </p:nvSpPr>
        <p:spPr>
          <a:xfrm>
            <a:off x="461042" y="304800"/>
            <a:ext cx="8229600" cy="990597"/>
          </a:xfrm>
        </p:spPr>
        <p:txBody>
          <a:bodyPr/>
          <a:lstStyle/>
          <a:p>
            <a:r>
              <a:rPr lang="en-US" sz="2400" i="1" dirty="0"/>
              <a:t>Calcasieu Parish School Board Sales &amp; Use Department, Et Al. v. Nelson Industrial  Steam Company</a:t>
            </a:r>
            <a:r>
              <a:rPr lang="en-US" sz="2400" dirty="0"/>
              <a:t>, 2019-315 (La. App. 3 Cir. 3/18/20) _____ So.3d _____.</a:t>
            </a:r>
          </a:p>
        </p:txBody>
      </p:sp>
      <p:pic>
        <p:nvPicPr>
          <p:cNvPr id="6" name="Picture 5" descr="A close up of a logo&#10;&#10;Description generated with high confidence">
            <a:extLst>
              <a:ext uri="{FF2B5EF4-FFF2-40B4-BE49-F238E27FC236}">
                <a16:creationId xmlns:a16="http://schemas.microsoft.com/office/drawing/2014/main" id="{45929212-81EA-4B77-91E7-309B52A684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495043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868BB0-4D6E-8146-95C6-56C86D38DF7D}"/>
              </a:ext>
            </a:extLst>
          </p:cNvPr>
          <p:cNvSpPr>
            <a:spLocks noGrp="1"/>
          </p:cNvSpPr>
          <p:nvPr>
            <p:ph type="title"/>
          </p:nvPr>
        </p:nvSpPr>
        <p:spPr>
          <a:xfrm>
            <a:off x="914400" y="2412192"/>
            <a:ext cx="5181600" cy="1957416"/>
          </a:xfrm>
        </p:spPr>
        <p:txBody>
          <a:bodyPr/>
          <a:lstStyle/>
          <a:p>
            <a:r>
              <a:rPr lang="en-US" dirty="0"/>
              <a:t>Overview of Louisiana Sales and Use Tax Regime </a:t>
            </a:r>
          </a:p>
        </p:txBody>
      </p:sp>
      <p:sp>
        <p:nvSpPr>
          <p:cNvPr id="8" name="Date Placeholder 1">
            <a:extLst>
              <a:ext uri="{FF2B5EF4-FFF2-40B4-BE49-F238E27FC236}">
                <a16:creationId xmlns:a16="http://schemas.microsoft.com/office/drawing/2014/main" id="{2190DB2D-C2E7-2E43-A491-802C1999EA93}"/>
              </a:ext>
            </a:extLst>
          </p:cNvPr>
          <p:cNvSpPr>
            <a:spLocks noGrp="1"/>
          </p:cNvSpPr>
          <p:nvPr>
            <p:ph type="dt" sz="half"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B7B3A12-ADF4-B447-9C1B-CCA15A67A710}" type="datetime4">
              <a:rPr kumimoji="0" lang="en-US" sz="1200" b="0" i="0" u="none" strike="noStrike" kern="1200" cap="none" spc="300" normalizeH="0" baseline="0" noProof="0" smtClean="0">
                <a:ln>
                  <a:noFill/>
                </a:ln>
                <a:solidFill>
                  <a:srgbClr val="405969">
                    <a:tint val="75000"/>
                  </a:srgbClr>
                </a:solidFill>
                <a:effectLst/>
                <a:uLnTx/>
                <a:uFillTx/>
                <a:latin typeface="Arial" panose="020B0604020202020204" pitchFamily="34" charset="0"/>
                <a:ea typeface="ＭＳ Ｐゴシック" pitchFamily="16"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September 29, 2020</a:t>
            </a:fld>
            <a:endParaRPr kumimoji="0" lang="en-US" sz="1200" b="0" i="0" u="none" strike="noStrike" kern="1200" cap="none" spc="300" normalizeH="0" baseline="0" noProof="0" dirty="0">
              <a:ln>
                <a:noFill/>
              </a:ln>
              <a:solidFill>
                <a:srgbClr val="E86924"/>
              </a:solidFill>
              <a:effectLst/>
              <a:uLnTx/>
              <a:uFillTx/>
              <a:latin typeface="Arial" panose="020B0604020202020204" pitchFamily="34" charset="0"/>
              <a:ea typeface="ＭＳ Ｐゴシック" pitchFamily="16" charset="-128"/>
              <a:cs typeface="+mn-cs"/>
            </a:endParaRPr>
          </a:p>
        </p:txBody>
      </p:sp>
    </p:spTree>
    <p:extLst>
      <p:ext uri="{BB962C8B-B14F-4D97-AF65-F5344CB8AC3E}">
        <p14:creationId xmlns:p14="http://schemas.microsoft.com/office/powerpoint/2010/main" val="857330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8706AED-D9C6-450A-9C08-D62E3F269C38}"/>
              </a:ext>
            </a:extLst>
          </p:cNvPr>
          <p:cNvSpPr/>
          <p:nvPr/>
        </p:nvSpPr>
        <p:spPr bwMode="auto">
          <a:xfrm>
            <a:off x="1943100" y="553048"/>
            <a:ext cx="5257800" cy="914400"/>
          </a:xfrm>
          <a:prstGeom prst="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05969"/>
              </a:solidFill>
              <a:effectLst/>
              <a:uLnTx/>
              <a:uFillTx/>
              <a:latin typeface="Arial" charset="0"/>
              <a:ea typeface="ＭＳ Ｐゴシック" pitchFamily="16" charset="-128"/>
              <a:cs typeface="+mn-cs"/>
            </a:endParaRPr>
          </a:p>
        </p:txBody>
      </p:sp>
      <p:sp>
        <p:nvSpPr>
          <p:cNvPr id="3" name="Content Placeholder 2">
            <a:extLst>
              <a:ext uri="{FF2B5EF4-FFF2-40B4-BE49-F238E27FC236}">
                <a16:creationId xmlns:a16="http://schemas.microsoft.com/office/drawing/2014/main" id="{C70471A5-C6AA-3A48-93AC-47EA7C41D0A7}"/>
              </a:ext>
            </a:extLst>
          </p:cNvPr>
          <p:cNvSpPr>
            <a:spLocks noGrp="1"/>
          </p:cNvSpPr>
          <p:nvPr>
            <p:ph idx="1"/>
          </p:nvPr>
        </p:nvSpPr>
        <p:spPr>
          <a:xfrm>
            <a:off x="304800" y="1467448"/>
            <a:ext cx="8610600" cy="4628552"/>
          </a:xfrm>
        </p:spPr>
        <p:txBody>
          <a:bodyPr/>
          <a:lstStyle/>
          <a:p>
            <a:pPr algn="just"/>
            <a:r>
              <a:rPr lang="en-US" sz="1200" dirty="0"/>
              <a:t>As of July 1, 2018, the state sales tax rate is 4.45%. The parishes, municipalities, school boards, and other local taxing authorities impose additional sales/use tax at varying rates. </a:t>
            </a:r>
          </a:p>
          <a:p>
            <a:pPr marL="0" indent="0" algn="just">
              <a:buNone/>
            </a:pPr>
            <a:endParaRPr lang="en-US" sz="1200" dirty="0"/>
          </a:p>
          <a:p>
            <a:pPr algn="just"/>
            <a:r>
              <a:rPr lang="en-US" sz="1200" dirty="0"/>
              <a:t>Taxable Transactions </a:t>
            </a:r>
          </a:p>
          <a:p>
            <a:pPr lvl="1" algn="just"/>
            <a:r>
              <a:rPr lang="en-US" sz="1200" dirty="0"/>
              <a:t>The sale of tangible personal property at retail in Louisiana;</a:t>
            </a:r>
          </a:p>
          <a:p>
            <a:pPr lvl="1" algn="just"/>
            <a:r>
              <a:rPr lang="en-US" sz="1200" dirty="0"/>
              <a:t>The use, consumption, distribution, or storage for use or consumption in Louisiana of any tangible personal property;</a:t>
            </a:r>
          </a:p>
          <a:p>
            <a:pPr lvl="1" algn="just"/>
            <a:r>
              <a:rPr lang="en-US" sz="1200" dirty="0"/>
              <a:t>The lease or rental within Louisiana of any item or article of tangible personal property; and,</a:t>
            </a:r>
          </a:p>
          <a:p>
            <a:pPr lvl="1" algn="just"/>
            <a:r>
              <a:rPr lang="en-US" sz="1200" dirty="0"/>
              <a:t>The sale of enumerated services listed in La. R.S. 47:301(14).</a:t>
            </a:r>
          </a:p>
          <a:p>
            <a:pPr algn="just"/>
            <a:endParaRPr lang="en-US" sz="1200" dirty="0"/>
          </a:p>
          <a:p>
            <a:pPr algn="just"/>
            <a:r>
              <a:rPr lang="en-US" sz="1200" dirty="0"/>
              <a:t>Significant Statutory Exclusions and Exemptions</a:t>
            </a:r>
          </a:p>
          <a:p>
            <a:pPr lvl="1" algn="just"/>
            <a:r>
              <a:rPr lang="en-US" sz="1200" dirty="0"/>
              <a:t>Exclusions</a:t>
            </a:r>
          </a:p>
          <a:p>
            <a:pPr lvl="2" algn="just"/>
            <a:r>
              <a:rPr lang="en-US" sz="1200" dirty="0"/>
              <a:t>Further Processing Exclusion. La. R.S. 47:301(10)(c).</a:t>
            </a:r>
          </a:p>
          <a:p>
            <a:pPr lvl="2" algn="just"/>
            <a:r>
              <a:rPr lang="en-US" sz="1200" dirty="0"/>
              <a:t>Occasional Sale Exclusion.  La. R.S. 47:301(10)(c)(ii)(bb).</a:t>
            </a:r>
          </a:p>
          <a:p>
            <a:pPr lvl="2" algn="just"/>
            <a:r>
              <a:rPr lang="en-US" sz="1200" dirty="0"/>
              <a:t>Export and Interstate and Foreign Commerce Exclusion.  La. R.S. 47:305(E).</a:t>
            </a:r>
          </a:p>
          <a:p>
            <a:pPr lvl="1" algn="just"/>
            <a:r>
              <a:rPr lang="en-US" sz="1200" dirty="0"/>
              <a:t>Exemptions </a:t>
            </a:r>
          </a:p>
          <a:p>
            <a:pPr lvl="2" algn="just"/>
            <a:r>
              <a:rPr lang="en-US" sz="1200" dirty="0"/>
              <a:t>Vessels Operating in Foreign and Interstate Coastwise Commerce Exemption. La. R.S. 47:305.1(B). </a:t>
            </a:r>
          </a:p>
          <a:p>
            <a:pPr lvl="2" algn="just"/>
            <a:r>
              <a:rPr lang="en-US" sz="1200" dirty="0"/>
              <a:t>First Use Offshore Exemption. La. R.S. 47:305.10.</a:t>
            </a:r>
          </a:p>
          <a:p>
            <a:pPr lvl="2"/>
            <a:endParaRPr lang="en-US" sz="900" dirty="0"/>
          </a:p>
          <a:p>
            <a:endParaRPr lang="en-US" sz="1100" dirty="0"/>
          </a:p>
          <a:p>
            <a:endParaRPr lang="en-US" sz="1100" dirty="0"/>
          </a:p>
          <a:p>
            <a:endParaRPr lang="en-US" sz="1100" dirty="0"/>
          </a:p>
        </p:txBody>
      </p:sp>
      <p:sp>
        <p:nvSpPr>
          <p:cNvPr id="2" name="Slide Number Placeholder 1">
            <a:extLst>
              <a:ext uri="{FF2B5EF4-FFF2-40B4-BE49-F238E27FC236}">
                <a16:creationId xmlns:a16="http://schemas.microsoft.com/office/drawing/2014/main" id="{1C234015-67E9-F446-865D-9921C8D98D51}"/>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8C8E21-690E-BB44-B83F-1FA4760CE5C6}" type="slidenum">
              <a:rPr kumimoji="0" lang="en-US" sz="1400" b="0" i="0" u="none" strike="noStrike" kern="1200" cap="none" spc="0" normalizeH="0" baseline="0" noProof="0" smtClean="0">
                <a:ln>
                  <a:noFill/>
                </a:ln>
                <a:solidFill>
                  <a:srgbClr val="405969">
                    <a:tint val="75000"/>
                  </a:srgbClr>
                </a:solidFill>
                <a:effectLst/>
                <a:uLnTx/>
                <a:uFillTx/>
                <a:latin typeface="Arial" panose="020B0604020202020204" pitchFamily="34"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400" b="0" i="0" u="none" strike="noStrike" kern="1200" cap="none" spc="0" normalizeH="0" baseline="0" noProof="0" dirty="0">
              <a:ln>
                <a:noFill/>
              </a:ln>
              <a:solidFill>
                <a:srgbClr val="405969">
                  <a:tint val="75000"/>
                </a:srgbClr>
              </a:solidFill>
              <a:effectLst/>
              <a:uLnTx/>
              <a:uFillTx/>
              <a:latin typeface="Arial" panose="020B0604020202020204" pitchFamily="34" charset="0"/>
              <a:ea typeface="ＭＳ Ｐゴシック" pitchFamily="16" charset="-128"/>
              <a:cs typeface="+mn-cs"/>
            </a:endParaRPr>
          </a:p>
        </p:txBody>
      </p:sp>
      <p:sp>
        <p:nvSpPr>
          <p:cNvPr id="7" name="Title 6">
            <a:extLst>
              <a:ext uri="{FF2B5EF4-FFF2-40B4-BE49-F238E27FC236}">
                <a16:creationId xmlns:a16="http://schemas.microsoft.com/office/drawing/2014/main" id="{338EB871-519F-4B45-AB88-0DFE6EBA27DA}"/>
              </a:ext>
            </a:extLst>
          </p:cNvPr>
          <p:cNvSpPr>
            <a:spLocks noGrp="1"/>
          </p:cNvSpPr>
          <p:nvPr>
            <p:ph type="title"/>
          </p:nvPr>
        </p:nvSpPr>
        <p:spPr/>
        <p:txBody>
          <a:bodyPr/>
          <a:lstStyle/>
          <a:p>
            <a:r>
              <a:rPr lang="en-US" dirty="0"/>
              <a:t>Rates, Exemptions, &amp; Exclusions</a:t>
            </a:r>
          </a:p>
        </p:txBody>
      </p:sp>
      <p:pic>
        <p:nvPicPr>
          <p:cNvPr id="4" name="Picture 3" descr="A close up of a logo&#10;&#10;Description generated with high confidence">
            <a:extLst>
              <a:ext uri="{FF2B5EF4-FFF2-40B4-BE49-F238E27FC236}">
                <a16:creationId xmlns:a16="http://schemas.microsoft.com/office/drawing/2014/main" id="{D91D8B20-447D-48BA-A173-E8EB7163D8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18545985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9FF0A7-4826-4220-B338-AC4C070B4C43}"/>
              </a:ext>
            </a:extLst>
          </p:cNvPr>
          <p:cNvSpPr>
            <a:spLocks noGrp="1"/>
          </p:cNvSpPr>
          <p:nvPr>
            <p:ph idx="1"/>
          </p:nvPr>
        </p:nvSpPr>
        <p:spPr>
          <a:xfrm>
            <a:off x="457200" y="1600200"/>
            <a:ext cx="8229600" cy="4190989"/>
          </a:xfrm>
        </p:spPr>
        <p:txBody>
          <a:bodyPr/>
          <a:lstStyle/>
          <a:p>
            <a:pPr algn="just"/>
            <a:r>
              <a:rPr lang="en-US" sz="1600" dirty="0"/>
              <a:t>Step 1: Pre-Audit </a:t>
            </a:r>
          </a:p>
          <a:p>
            <a:pPr algn="just"/>
            <a:r>
              <a:rPr lang="en-US" sz="1600" dirty="0"/>
              <a:t>Step 2: Audit </a:t>
            </a:r>
          </a:p>
          <a:p>
            <a:pPr algn="just"/>
            <a:r>
              <a:rPr lang="en-US" sz="1600" dirty="0"/>
              <a:t>Step 3: Notice of Proposed Assessment (30-day letter)</a:t>
            </a:r>
          </a:p>
          <a:p>
            <a:pPr lvl="1" algn="just"/>
            <a:r>
              <a:rPr lang="en-US" sz="1600" dirty="0"/>
              <a:t>Protest Letter</a:t>
            </a:r>
          </a:p>
          <a:p>
            <a:pPr lvl="1" algn="just"/>
            <a:r>
              <a:rPr lang="en-US" sz="1600" dirty="0"/>
              <a:t>Administrative Hearing </a:t>
            </a:r>
          </a:p>
          <a:p>
            <a:pPr algn="just"/>
            <a:r>
              <a:rPr lang="en-US" sz="1600" dirty="0"/>
              <a:t>Step 4: Notice of Assessment (60-day letter)</a:t>
            </a:r>
          </a:p>
          <a:p>
            <a:pPr lvl="1" algn="just"/>
            <a:r>
              <a:rPr lang="en-US" sz="1600" dirty="0"/>
              <a:t>Payment Under Protest</a:t>
            </a:r>
          </a:p>
          <a:p>
            <a:pPr algn="just"/>
            <a:r>
              <a:rPr lang="en-US" sz="1600" dirty="0"/>
              <a:t>Step 5: Litigation at the Board of Tax Appeals (“BTA”) or Louisiana District Court </a:t>
            </a:r>
          </a:p>
          <a:p>
            <a:pPr marL="0" indent="0" algn="just">
              <a:buNone/>
            </a:pPr>
            <a:endParaRPr lang="en-US" sz="1200" dirty="0"/>
          </a:p>
          <a:p>
            <a:pPr lvl="1" algn="just"/>
            <a:r>
              <a:rPr lang="en-US" sz="1100" dirty="0"/>
              <a:t>Local sales and use tax collectors must follow the procedures provided in Uniform Local Sales Tax Code. Although the procedures at the local level are intended to parallel those at the state level, there are a couple of significant differences.  When confronted with a local sales/use tax matter, please refer to La. R.S. 47:337.12 et seq. </a:t>
            </a:r>
          </a:p>
          <a:p>
            <a:pPr lvl="1" algn="just"/>
            <a:r>
              <a:rPr lang="en-US" sz="1100" dirty="0"/>
              <a:t>Note that the Department of Revenue can alternatively proceed straight to litigation, filing a Rule for Taxes (summary proceeding) or a suit for collection of taxes (ordinary proceeding). </a:t>
            </a:r>
          </a:p>
          <a:p>
            <a:pPr marL="0" indent="0">
              <a:buNone/>
            </a:pPr>
            <a:endParaRPr lang="en-US" sz="1200" dirty="0"/>
          </a:p>
          <a:p>
            <a:endParaRPr lang="en-US" sz="1200" dirty="0"/>
          </a:p>
        </p:txBody>
      </p:sp>
      <p:sp>
        <p:nvSpPr>
          <p:cNvPr id="3" name="Slide Number Placeholder 2">
            <a:extLst>
              <a:ext uri="{FF2B5EF4-FFF2-40B4-BE49-F238E27FC236}">
                <a16:creationId xmlns:a16="http://schemas.microsoft.com/office/drawing/2014/main" id="{0D87DA1C-09FB-4C9B-8F48-7843A9D72D10}"/>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8C8E21-690E-BB44-B83F-1FA4760CE5C6}" type="slidenum">
              <a:rPr kumimoji="0" lang="en-US" sz="1400" b="0" i="0" u="none" strike="noStrike" kern="1200" cap="none" spc="0" normalizeH="0" baseline="0" noProof="0" smtClean="0">
                <a:ln>
                  <a:noFill/>
                </a:ln>
                <a:solidFill>
                  <a:srgbClr val="405969">
                    <a:tint val="75000"/>
                  </a:srgbClr>
                </a:solidFill>
                <a:effectLst/>
                <a:uLnTx/>
                <a:uFillTx/>
                <a:latin typeface="Arial" panose="020B0604020202020204" pitchFamily="34"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sz="1400" b="0" i="0" u="none" strike="noStrike" kern="1200" cap="none" spc="0" normalizeH="0" baseline="0" noProof="0" dirty="0">
              <a:ln>
                <a:noFill/>
              </a:ln>
              <a:solidFill>
                <a:srgbClr val="405969">
                  <a:tint val="75000"/>
                </a:srgbClr>
              </a:solidFill>
              <a:effectLst/>
              <a:uLnTx/>
              <a:uFillTx/>
              <a:latin typeface="Arial" panose="020B0604020202020204" pitchFamily="34" charset="0"/>
              <a:ea typeface="ＭＳ Ｐゴシック" pitchFamily="16" charset="-128"/>
              <a:cs typeface="+mn-cs"/>
            </a:endParaRPr>
          </a:p>
        </p:txBody>
      </p:sp>
      <p:sp>
        <p:nvSpPr>
          <p:cNvPr id="4" name="Title 3">
            <a:extLst>
              <a:ext uri="{FF2B5EF4-FFF2-40B4-BE49-F238E27FC236}">
                <a16:creationId xmlns:a16="http://schemas.microsoft.com/office/drawing/2014/main" id="{869EEB9D-8F18-4448-BB42-1276FC5872FC}"/>
              </a:ext>
            </a:extLst>
          </p:cNvPr>
          <p:cNvSpPr>
            <a:spLocks noGrp="1"/>
          </p:cNvSpPr>
          <p:nvPr>
            <p:ph type="title"/>
          </p:nvPr>
        </p:nvSpPr>
        <p:spPr/>
        <p:txBody>
          <a:bodyPr/>
          <a:lstStyle/>
          <a:p>
            <a:r>
              <a:rPr lang="en-US" dirty="0"/>
              <a:t>Procedure </a:t>
            </a:r>
          </a:p>
        </p:txBody>
      </p:sp>
      <p:pic>
        <p:nvPicPr>
          <p:cNvPr id="6" name="Picture 5" descr="A close up of a logo&#10;&#10;Description generated with high confidence">
            <a:extLst>
              <a:ext uri="{FF2B5EF4-FFF2-40B4-BE49-F238E27FC236}">
                <a16:creationId xmlns:a16="http://schemas.microsoft.com/office/drawing/2014/main" id="{E3C18CA3-F500-4EE8-AD2A-7003FD6398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2086606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A4692B-7FDE-4CDA-B409-329E2F263606}"/>
              </a:ext>
            </a:extLst>
          </p:cNvPr>
          <p:cNvSpPr>
            <a:spLocks noGrp="1"/>
          </p:cNvSpPr>
          <p:nvPr>
            <p:ph idx="1"/>
          </p:nvPr>
        </p:nvSpPr>
        <p:spPr/>
        <p:txBody>
          <a:bodyPr/>
          <a:lstStyle/>
          <a:p>
            <a:pPr algn="just"/>
            <a:r>
              <a:rPr lang="en-US" sz="1600" dirty="0"/>
              <a:t>A “remote seller” is a seller who sells for sale at retail, use, consumption, distribution, or for storage to be used for consumption or distribution any taxable tangible personal property, products transferred electronically, or services for delivery within Louisiana but does not have physical presence in Louisiana.</a:t>
            </a:r>
          </a:p>
          <a:p>
            <a:pPr algn="just"/>
            <a:r>
              <a:rPr lang="en-US" sz="1600" dirty="0"/>
              <a:t>Effective July 1, 2020, remote sellers are required to register with the Louisiana Sales and Use Tax Commission (the “Commission”) no later than 30 calendar days after meeting or exceeding one or both of the following economic nexus thresholds in the current or previous calendar year:</a:t>
            </a:r>
          </a:p>
          <a:p>
            <a:pPr lvl="1" algn="just"/>
            <a:r>
              <a:rPr lang="en-US" sz="1600" dirty="0"/>
              <a:t>More than $100,000 in gross revenue from LA sales of tangible personal property, products transferred electronically, or services; or</a:t>
            </a:r>
          </a:p>
          <a:p>
            <a:pPr lvl="1" algn="just"/>
            <a:r>
              <a:rPr lang="en-US" sz="1600" dirty="0"/>
              <a:t>At least 200 or more separate transactions of tangible personal property, products transferred electronically, or services for delivery into Louisiana.</a:t>
            </a:r>
          </a:p>
          <a:p>
            <a:pPr algn="just"/>
            <a:r>
              <a:rPr lang="en-US" sz="1600" dirty="0"/>
              <a:t>For recent legislation affecting marketplace facilitators, see </a:t>
            </a:r>
            <a:r>
              <a:rPr lang="en-US" sz="1600" dirty="0">
                <a:hlinkClick r:id="rId3" action="ppaction://hlinksldjump"/>
              </a:rPr>
              <a:t>Act 216</a:t>
            </a:r>
            <a:r>
              <a:rPr lang="en-US" sz="1600" dirty="0"/>
              <a:t>.</a:t>
            </a:r>
          </a:p>
        </p:txBody>
      </p:sp>
      <p:sp>
        <p:nvSpPr>
          <p:cNvPr id="3" name="Slide Number Placeholder 2">
            <a:extLst>
              <a:ext uri="{FF2B5EF4-FFF2-40B4-BE49-F238E27FC236}">
                <a16:creationId xmlns:a16="http://schemas.microsoft.com/office/drawing/2014/main" id="{B0A5A935-2D40-4F8F-9151-E596CD2F2B0E}"/>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8C8E21-690E-BB44-B83F-1FA4760CE5C6}" type="slidenum">
              <a:rPr kumimoji="0" lang="en-US" sz="1400" b="0" i="0" u="none" strike="noStrike" kern="1200" cap="none" spc="0" normalizeH="0" baseline="0" noProof="0" smtClean="0">
                <a:ln>
                  <a:noFill/>
                </a:ln>
                <a:solidFill>
                  <a:srgbClr val="405969">
                    <a:tint val="75000"/>
                  </a:srgbClr>
                </a:solidFill>
                <a:effectLst/>
                <a:uLnTx/>
                <a:uFillTx/>
                <a:latin typeface="Arial" panose="020B0604020202020204" pitchFamily="34"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400" b="0" i="0" u="none" strike="noStrike" kern="1200" cap="none" spc="0" normalizeH="0" baseline="0" noProof="0" dirty="0">
              <a:ln>
                <a:noFill/>
              </a:ln>
              <a:solidFill>
                <a:srgbClr val="405969">
                  <a:tint val="75000"/>
                </a:srgbClr>
              </a:solidFill>
              <a:effectLst/>
              <a:uLnTx/>
              <a:uFillTx/>
              <a:latin typeface="Arial" panose="020B0604020202020204" pitchFamily="34" charset="0"/>
              <a:ea typeface="ＭＳ Ｐゴシック" pitchFamily="16" charset="-128"/>
              <a:cs typeface="+mn-cs"/>
            </a:endParaRPr>
          </a:p>
        </p:txBody>
      </p:sp>
      <p:sp>
        <p:nvSpPr>
          <p:cNvPr id="4" name="Title 3">
            <a:extLst>
              <a:ext uri="{FF2B5EF4-FFF2-40B4-BE49-F238E27FC236}">
                <a16:creationId xmlns:a16="http://schemas.microsoft.com/office/drawing/2014/main" id="{F8CD6211-D143-4A89-8B79-6337DF2AD8E4}"/>
              </a:ext>
            </a:extLst>
          </p:cNvPr>
          <p:cNvSpPr>
            <a:spLocks noGrp="1"/>
          </p:cNvSpPr>
          <p:nvPr>
            <p:ph type="title"/>
          </p:nvPr>
        </p:nvSpPr>
        <p:spPr/>
        <p:txBody>
          <a:bodyPr/>
          <a:lstStyle/>
          <a:p>
            <a:r>
              <a:rPr lang="en-US" dirty="0"/>
              <a:t>Post </a:t>
            </a:r>
            <a:r>
              <a:rPr lang="en-US" i="1" dirty="0"/>
              <a:t>Wayfair</a:t>
            </a:r>
            <a:endParaRPr lang="en-US" dirty="0"/>
          </a:p>
        </p:txBody>
      </p:sp>
      <p:pic>
        <p:nvPicPr>
          <p:cNvPr id="6" name="Picture 5" descr="A close up of a logo&#10;&#10;Description generated with high confidence">
            <a:extLst>
              <a:ext uri="{FF2B5EF4-FFF2-40B4-BE49-F238E27FC236}">
                <a16:creationId xmlns:a16="http://schemas.microsoft.com/office/drawing/2014/main" id="{84E6126B-9294-482A-BAB5-21ABBB48AB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25529965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868BB0-4D6E-8146-95C6-56C86D38DF7D}"/>
              </a:ext>
            </a:extLst>
          </p:cNvPr>
          <p:cNvSpPr>
            <a:spLocks noGrp="1"/>
          </p:cNvSpPr>
          <p:nvPr>
            <p:ph type="title"/>
          </p:nvPr>
        </p:nvSpPr>
        <p:spPr>
          <a:xfrm>
            <a:off x="914400" y="2412192"/>
            <a:ext cx="5562600" cy="1957416"/>
          </a:xfrm>
        </p:spPr>
        <p:txBody>
          <a:bodyPr/>
          <a:lstStyle/>
          <a:p>
            <a:r>
              <a:rPr lang="en-US" dirty="0"/>
              <a:t>Overview of Louisiana Ad Valorem Tax Assessment &amp; Appeals</a:t>
            </a:r>
          </a:p>
        </p:txBody>
      </p:sp>
      <p:sp>
        <p:nvSpPr>
          <p:cNvPr id="8" name="Date Placeholder 1">
            <a:extLst>
              <a:ext uri="{FF2B5EF4-FFF2-40B4-BE49-F238E27FC236}">
                <a16:creationId xmlns:a16="http://schemas.microsoft.com/office/drawing/2014/main" id="{2190DB2D-C2E7-2E43-A491-802C1999EA93}"/>
              </a:ext>
            </a:extLst>
          </p:cNvPr>
          <p:cNvSpPr>
            <a:spLocks noGrp="1"/>
          </p:cNvSpPr>
          <p:nvPr>
            <p:ph type="dt" sz="half"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B7B3A12-ADF4-B447-9C1B-CCA15A67A710}" type="datetime4">
              <a:rPr kumimoji="0" lang="en-US" sz="1200" b="0" i="0" u="none" strike="noStrike" kern="1200" cap="none" spc="300" normalizeH="0" baseline="0" noProof="0" smtClean="0">
                <a:ln>
                  <a:noFill/>
                </a:ln>
                <a:solidFill>
                  <a:srgbClr val="405969">
                    <a:tint val="75000"/>
                  </a:srgbClr>
                </a:solidFill>
                <a:effectLst/>
                <a:uLnTx/>
                <a:uFillTx/>
                <a:latin typeface="Arial" panose="020B0604020202020204" pitchFamily="34" charset="0"/>
                <a:ea typeface="ＭＳ Ｐゴシック" pitchFamily="16"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September 29, 2020</a:t>
            </a:fld>
            <a:endParaRPr kumimoji="0" lang="en-US" sz="1200" b="0" i="0" u="none" strike="noStrike" kern="1200" cap="none" spc="300" normalizeH="0" baseline="0" noProof="0" dirty="0">
              <a:ln>
                <a:noFill/>
              </a:ln>
              <a:solidFill>
                <a:srgbClr val="E86924"/>
              </a:solidFill>
              <a:effectLst/>
              <a:uLnTx/>
              <a:uFillTx/>
              <a:latin typeface="Arial" panose="020B0604020202020204" pitchFamily="34" charset="0"/>
              <a:ea typeface="ＭＳ Ｐゴシック" pitchFamily="16" charset="-128"/>
              <a:cs typeface="+mn-cs"/>
            </a:endParaRPr>
          </a:p>
        </p:txBody>
      </p:sp>
    </p:spTree>
    <p:extLst>
      <p:ext uri="{BB962C8B-B14F-4D97-AF65-F5344CB8AC3E}">
        <p14:creationId xmlns:p14="http://schemas.microsoft.com/office/powerpoint/2010/main" val="548075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396F21-3964-43CC-BCA6-B43C3A6A8287}"/>
              </a:ext>
            </a:extLst>
          </p:cNvPr>
          <p:cNvSpPr>
            <a:spLocks noGrp="1"/>
          </p:cNvSpPr>
          <p:nvPr>
            <p:ph idx="1"/>
          </p:nvPr>
        </p:nvSpPr>
        <p:spPr>
          <a:xfrm>
            <a:off x="304800" y="1471489"/>
            <a:ext cx="8229600" cy="4038587"/>
          </a:xfrm>
        </p:spPr>
        <p:txBody>
          <a:bodyPr/>
          <a:lstStyle/>
          <a:p>
            <a:pPr lvl="0" algn="just"/>
            <a:r>
              <a:rPr lang="en-US" sz="1400" dirty="0">
                <a:solidFill>
                  <a:srgbClr val="FFFFFF"/>
                </a:solidFill>
              </a:rPr>
              <a:t>This legislation provides that a non-filer may appeal a local Notice of Assessment to the BTA within the requisite time frame without first paying the tax under protest if the estimated tax amount exceeds $100,000. If the estimated tax amount is $100,000 or less, the non-filer may appeal to the BTA without first paying the tax under protest if the taxpayer (1) has never filed a local return, (2) has never been the subject of any actions pursuant to La. R.S. 47:337.45 by such local collector, and (3) has no physical presence in the state. </a:t>
            </a:r>
          </a:p>
          <a:p>
            <a:pPr marL="0" lvl="0" indent="0" algn="just">
              <a:buNone/>
            </a:pPr>
            <a:endParaRPr lang="en-US" sz="1400" dirty="0">
              <a:solidFill>
                <a:srgbClr val="FFFFFF"/>
              </a:solidFill>
            </a:endParaRPr>
          </a:p>
          <a:p>
            <a:pPr algn="just"/>
            <a:r>
              <a:rPr lang="en-US" sz="1400" dirty="0">
                <a:solidFill>
                  <a:srgbClr val="FFFFFF"/>
                </a:solidFill>
              </a:rPr>
              <a:t>Act 309 also limits the use of summary proceedings by local collectors to certain enumerated situations. </a:t>
            </a:r>
            <a:r>
              <a:rPr lang="en-US" sz="1400" i="1" dirty="0">
                <a:solidFill>
                  <a:srgbClr val="FFFFFF"/>
                </a:solidFill>
              </a:rPr>
              <a:t>See </a:t>
            </a:r>
            <a:r>
              <a:rPr lang="en-US" sz="1400" dirty="0">
                <a:solidFill>
                  <a:srgbClr val="FFFFFF"/>
                </a:solidFill>
              </a:rPr>
              <a:t>La. R.S. 47:337.61(5).</a:t>
            </a:r>
          </a:p>
          <a:p>
            <a:pPr marL="0" indent="0" algn="just">
              <a:buNone/>
            </a:pPr>
            <a:endParaRPr lang="en-US" sz="1400" dirty="0">
              <a:solidFill>
                <a:srgbClr val="FFFFFF"/>
              </a:solidFill>
            </a:endParaRPr>
          </a:p>
          <a:p>
            <a:pPr algn="just"/>
            <a:r>
              <a:rPr lang="en-US" sz="1400" dirty="0">
                <a:solidFill>
                  <a:srgbClr val="FFFFFF"/>
                </a:solidFill>
              </a:rPr>
              <a:t>This legislation also provides specific instructions on how local collectors shall compute all refunds or credits. Pursuant to the Act, local collectors shall compute interest on refunds and credits in the same manner as the Department of Revenue as provided for in Act 348 of the 2020 Regular Session.</a:t>
            </a:r>
          </a:p>
          <a:p>
            <a:pPr algn="just"/>
            <a:endParaRPr lang="en-US" sz="1400" dirty="0">
              <a:solidFill>
                <a:srgbClr val="FFFFFF"/>
              </a:solidFill>
            </a:endParaRPr>
          </a:p>
          <a:p>
            <a:pPr algn="just"/>
            <a:r>
              <a:rPr lang="en-US" sz="1400" dirty="0">
                <a:solidFill>
                  <a:srgbClr val="FFFFFF"/>
                </a:solidFill>
              </a:rPr>
              <a:t>Act 309 was made effective July 1, 2020. </a:t>
            </a:r>
          </a:p>
          <a:p>
            <a:pPr algn="just"/>
            <a:endParaRPr lang="en-US" sz="1400" dirty="0">
              <a:solidFill>
                <a:srgbClr val="FFFFFF"/>
              </a:solidFill>
            </a:endParaRPr>
          </a:p>
          <a:p>
            <a:pPr algn="just"/>
            <a:endParaRPr lang="en-US" sz="1400" dirty="0">
              <a:solidFill>
                <a:srgbClr val="FFFFFF"/>
              </a:solidFill>
            </a:endParaRPr>
          </a:p>
          <a:p>
            <a:pPr lvl="0" algn="just"/>
            <a:endParaRPr lang="en-US" sz="1400" dirty="0">
              <a:solidFill>
                <a:srgbClr val="FFFFFF"/>
              </a:solidFill>
            </a:endParaRPr>
          </a:p>
          <a:p>
            <a:endParaRPr lang="en-US" dirty="0"/>
          </a:p>
        </p:txBody>
      </p:sp>
      <p:sp>
        <p:nvSpPr>
          <p:cNvPr id="3" name="Slide Number Placeholder 2">
            <a:extLst>
              <a:ext uri="{FF2B5EF4-FFF2-40B4-BE49-F238E27FC236}">
                <a16:creationId xmlns:a16="http://schemas.microsoft.com/office/drawing/2014/main" id="{F4CA8701-1861-4651-9EE0-929FA204717E}"/>
              </a:ext>
            </a:extLst>
          </p:cNvPr>
          <p:cNvSpPr>
            <a:spLocks noGrp="1"/>
          </p:cNvSpPr>
          <p:nvPr>
            <p:ph type="sldNum" sz="quarter" idx="4"/>
          </p:nvPr>
        </p:nvSpPr>
        <p:spPr/>
        <p:txBody>
          <a:bodyPr/>
          <a:lstStyle/>
          <a:p>
            <a:fld id="{7E8C8E21-690E-BB44-B83F-1FA4760CE5C6}" type="slidenum">
              <a:rPr lang="en-US" smtClean="0"/>
              <a:pPr/>
              <a:t>6</a:t>
            </a:fld>
            <a:endParaRPr lang="en-US" dirty="0"/>
          </a:p>
        </p:txBody>
      </p:sp>
      <p:sp>
        <p:nvSpPr>
          <p:cNvPr id="4" name="Title 3">
            <a:extLst>
              <a:ext uri="{FF2B5EF4-FFF2-40B4-BE49-F238E27FC236}">
                <a16:creationId xmlns:a16="http://schemas.microsoft.com/office/drawing/2014/main" id="{0DA091EE-69F4-4645-B630-91BF0610FB5C}"/>
              </a:ext>
            </a:extLst>
          </p:cNvPr>
          <p:cNvSpPr>
            <a:spLocks noGrp="1"/>
          </p:cNvSpPr>
          <p:nvPr>
            <p:ph type="title"/>
          </p:nvPr>
        </p:nvSpPr>
        <p:spPr/>
        <p:txBody>
          <a:bodyPr/>
          <a:lstStyle/>
          <a:p>
            <a:r>
              <a:rPr lang="en-US" sz="2800" dirty="0">
                <a:solidFill>
                  <a:srgbClr val="FFFFFF"/>
                </a:solidFill>
              </a:rPr>
              <a:t>Act 309, 2020 Regular Session (S.B. 164), Local Delinquent Assessment.</a:t>
            </a:r>
            <a:endParaRPr lang="en-US" dirty="0"/>
          </a:p>
        </p:txBody>
      </p:sp>
      <p:pic>
        <p:nvPicPr>
          <p:cNvPr id="6" name="Picture 5" descr="A close up of a logo&#10;&#10;Description generated with high confidence">
            <a:extLst>
              <a:ext uri="{FF2B5EF4-FFF2-40B4-BE49-F238E27FC236}">
                <a16:creationId xmlns:a16="http://schemas.microsoft.com/office/drawing/2014/main" id="{A7658B74-5C9E-4C0E-B264-CC167BF458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1038184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27D082-CDF9-420E-8CDF-832CD872B5B5}"/>
              </a:ext>
            </a:extLst>
          </p:cNvPr>
          <p:cNvSpPr>
            <a:spLocks noGrp="1"/>
          </p:cNvSpPr>
          <p:nvPr>
            <p:ph idx="1"/>
          </p:nvPr>
        </p:nvSpPr>
        <p:spPr/>
        <p:txBody>
          <a:bodyPr/>
          <a:lstStyle/>
          <a:p>
            <a:pPr algn="just"/>
            <a:r>
              <a:rPr lang="en-US" dirty="0"/>
              <a:t>Step 1: Assessor determines fair market value of all property in their parish subject to ad valorem taxation.</a:t>
            </a:r>
          </a:p>
          <a:p>
            <a:pPr algn="just"/>
            <a:r>
              <a:rPr lang="en-US" dirty="0"/>
              <a:t>Step 2: Assessor determines assessed value by applying a constitutionally set rate to the determined fair market value:</a:t>
            </a:r>
          </a:p>
          <a:p>
            <a:pPr lvl="1" algn="just"/>
            <a:r>
              <a:rPr lang="en-US" dirty="0"/>
              <a:t>Land – 10%</a:t>
            </a:r>
          </a:p>
          <a:p>
            <a:pPr lvl="1" algn="just"/>
            <a:r>
              <a:rPr lang="en-US" dirty="0"/>
              <a:t>Residential Improvements – 10%</a:t>
            </a:r>
          </a:p>
          <a:p>
            <a:pPr lvl="1" algn="just"/>
            <a:r>
              <a:rPr lang="en-US" dirty="0"/>
              <a:t>Other Property – 15%</a:t>
            </a:r>
          </a:p>
          <a:p>
            <a:pPr algn="just"/>
            <a:r>
              <a:rPr lang="en-US" dirty="0"/>
              <a:t>Step 3: Tax collector for the parish applies the local millage rate to the assessed value to determine the amount of tax due.</a:t>
            </a:r>
          </a:p>
          <a:p>
            <a:endParaRPr lang="en-US" dirty="0"/>
          </a:p>
        </p:txBody>
      </p:sp>
      <p:sp>
        <p:nvSpPr>
          <p:cNvPr id="3" name="Slide Number Placeholder 2">
            <a:extLst>
              <a:ext uri="{FF2B5EF4-FFF2-40B4-BE49-F238E27FC236}">
                <a16:creationId xmlns:a16="http://schemas.microsoft.com/office/drawing/2014/main" id="{0CFA5053-7667-4790-A178-FDC8F45E66E5}"/>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8C8E21-690E-BB44-B83F-1FA4760CE5C6}" type="slidenum">
              <a:rPr kumimoji="0" lang="en-US" sz="1400" b="0" i="0" u="none" strike="noStrike" kern="1200" cap="none" spc="0" normalizeH="0" baseline="0" noProof="0" smtClean="0">
                <a:ln>
                  <a:noFill/>
                </a:ln>
                <a:solidFill>
                  <a:srgbClr val="405969">
                    <a:tint val="75000"/>
                  </a:srgbClr>
                </a:solidFill>
                <a:effectLst/>
                <a:uLnTx/>
                <a:uFillTx/>
                <a:latin typeface="Arial" panose="020B0604020202020204" pitchFamily="34"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400" b="0" i="0" u="none" strike="noStrike" kern="1200" cap="none" spc="0" normalizeH="0" baseline="0" noProof="0" dirty="0">
              <a:ln>
                <a:noFill/>
              </a:ln>
              <a:solidFill>
                <a:srgbClr val="405969">
                  <a:tint val="75000"/>
                </a:srgbClr>
              </a:solidFill>
              <a:effectLst/>
              <a:uLnTx/>
              <a:uFillTx/>
              <a:latin typeface="Arial" panose="020B0604020202020204" pitchFamily="34" charset="0"/>
              <a:ea typeface="ＭＳ Ｐゴシック" pitchFamily="16" charset="-128"/>
              <a:cs typeface="+mn-cs"/>
            </a:endParaRPr>
          </a:p>
        </p:txBody>
      </p:sp>
      <p:sp>
        <p:nvSpPr>
          <p:cNvPr id="4" name="Title 3">
            <a:extLst>
              <a:ext uri="{FF2B5EF4-FFF2-40B4-BE49-F238E27FC236}">
                <a16:creationId xmlns:a16="http://schemas.microsoft.com/office/drawing/2014/main" id="{598CC0CB-EF72-4097-845B-32E038DBD7CC}"/>
              </a:ext>
            </a:extLst>
          </p:cNvPr>
          <p:cNvSpPr>
            <a:spLocks noGrp="1"/>
          </p:cNvSpPr>
          <p:nvPr>
            <p:ph type="title"/>
          </p:nvPr>
        </p:nvSpPr>
        <p:spPr/>
        <p:txBody>
          <a:bodyPr/>
          <a:lstStyle/>
          <a:p>
            <a:r>
              <a:rPr lang="en-US" dirty="0"/>
              <a:t>Property Tax Determinations</a:t>
            </a:r>
          </a:p>
        </p:txBody>
      </p:sp>
      <p:pic>
        <p:nvPicPr>
          <p:cNvPr id="6" name="Picture 5" descr="A close up of a logo&#10;&#10;Description generated with high confidence">
            <a:extLst>
              <a:ext uri="{FF2B5EF4-FFF2-40B4-BE49-F238E27FC236}">
                <a16:creationId xmlns:a16="http://schemas.microsoft.com/office/drawing/2014/main" id="{3F48C86C-7403-47E1-843C-10C65B6437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2169673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8706AED-D9C6-450A-9C08-D62E3F269C38}"/>
              </a:ext>
            </a:extLst>
          </p:cNvPr>
          <p:cNvSpPr/>
          <p:nvPr/>
        </p:nvSpPr>
        <p:spPr bwMode="auto">
          <a:xfrm>
            <a:off x="1943100" y="553048"/>
            <a:ext cx="5257800" cy="914400"/>
          </a:xfrm>
          <a:prstGeom prst="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05969"/>
              </a:solidFill>
              <a:effectLst/>
              <a:uLnTx/>
              <a:uFillTx/>
              <a:latin typeface="Arial" charset="0"/>
              <a:ea typeface="ＭＳ Ｐゴシック" pitchFamily="16" charset="-128"/>
              <a:cs typeface="+mn-cs"/>
            </a:endParaRPr>
          </a:p>
        </p:txBody>
      </p:sp>
      <p:sp>
        <p:nvSpPr>
          <p:cNvPr id="3" name="Content Placeholder 2">
            <a:extLst>
              <a:ext uri="{FF2B5EF4-FFF2-40B4-BE49-F238E27FC236}">
                <a16:creationId xmlns:a16="http://schemas.microsoft.com/office/drawing/2014/main" id="{C70471A5-C6AA-3A48-93AC-47EA7C41D0A7}"/>
              </a:ext>
            </a:extLst>
          </p:cNvPr>
          <p:cNvSpPr>
            <a:spLocks noGrp="1"/>
          </p:cNvSpPr>
          <p:nvPr>
            <p:ph idx="1"/>
          </p:nvPr>
        </p:nvSpPr>
        <p:spPr>
          <a:xfrm>
            <a:off x="304800" y="1543648"/>
            <a:ext cx="8458200" cy="4628552"/>
          </a:xfrm>
        </p:spPr>
        <p:txBody>
          <a:bodyPr/>
          <a:lstStyle/>
          <a:p>
            <a:pPr algn="just"/>
            <a:r>
              <a:rPr lang="en-US" sz="1200" dirty="0"/>
              <a:t>Step 1: Rendition</a:t>
            </a:r>
          </a:p>
          <a:p>
            <a:pPr lvl="1" algn="just"/>
            <a:r>
              <a:rPr lang="en-US" sz="1200" dirty="0"/>
              <a:t>Most assessors mail rendition forms, </a:t>
            </a:r>
            <a:r>
              <a:rPr lang="en-US" sz="1200" i="1" dirty="0"/>
              <a:t>e.g. </a:t>
            </a:r>
            <a:r>
              <a:rPr lang="en-US" sz="1200" dirty="0"/>
              <a:t>LAT-4 and LAT-5, to taxpayers before February 15</a:t>
            </a:r>
            <a:r>
              <a:rPr lang="en-US" sz="1200" baseline="30000" dirty="0"/>
              <a:t>th</a:t>
            </a:r>
            <a:r>
              <a:rPr lang="en-US" sz="1200" dirty="0"/>
              <a:t> of each year.</a:t>
            </a:r>
          </a:p>
          <a:p>
            <a:pPr lvl="1" algn="just"/>
            <a:r>
              <a:rPr lang="en-US" sz="1200" dirty="0"/>
              <a:t>Property owners must fill out the forms and return them to the assessors by April 1st.</a:t>
            </a:r>
          </a:p>
          <a:p>
            <a:pPr lvl="2" algn="just"/>
            <a:r>
              <a:rPr lang="en-US" sz="1200" dirty="0"/>
              <a:t>Note that Jefferson Parish rendition forms must be submitted within 45 days of receipt by the taxpayer.</a:t>
            </a:r>
          </a:p>
          <a:p>
            <a:pPr lvl="1" algn="just"/>
            <a:r>
              <a:rPr lang="en-US" sz="1200" dirty="0"/>
              <a:t>Failure to timely file the rendition forms can result in a taxpayer losing their right to appeal the fair market value set by their assessor.</a:t>
            </a:r>
          </a:p>
          <a:p>
            <a:pPr algn="just"/>
            <a:r>
              <a:rPr lang="en-US" sz="1200" dirty="0"/>
              <a:t>Step 2: Assessment</a:t>
            </a:r>
          </a:p>
          <a:p>
            <a:pPr lvl="1" algn="just"/>
            <a:r>
              <a:rPr lang="en-US" sz="1200" dirty="0"/>
              <a:t>Each parish assessor is responsible for determining the fair market value of all property subject to ad valorem taxation in their parish and for listing the assessed value of that property on the tax rolls.</a:t>
            </a:r>
          </a:p>
          <a:p>
            <a:pPr lvl="2" algn="just"/>
            <a:r>
              <a:rPr lang="en-US" sz="1200" dirty="0"/>
              <a:t>Note that public service property, </a:t>
            </a:r>
            <a:r>
              <a:rPr lang="en-US" sz="1200" i="1" dirty="0"/>
              <a:t>e.g. </a:t>
            </a:r>
            <a:r>
              <a:rPr lang="en-US" sz="1200" dirty="0"/>
              <a:t>pipelines and railroad tracks, are valued by the Public Service Commission – not the individual assessors.</a:t>
            </a:r>
          </a:p>
          <a:p>
            <a:pPr lvl="1" algn="just"/>
            <a:r>
              <a:rPr lang="en-US" sz="1200" dirty="0"/>
              <a:t>Property is valued based on its status on January 1</a:t>
            </a:r>
            <a:r>
              <a:rPr lang="en-US" sz="1200" baseline="30000" dirty="0"/>
              <a:t>st</a:t>
            </a:r>
            <a:r>
              <a:rPr lang="en-US" sz="1200" dirty="0"/>
              <a:t> of each year.</a:t>
            </a:r>
          </a:p>
          <a:p>
            <a:pPr lvl="1" algn="just"/>
            <a:r>
              <a:rPr lang="en-US" sz="1200" dirty="0"/>
              <a:t>The Louisiana Tax Commission sets the rules used by each assessor in the state of Louisiana in valuing property so as to satisfy the constitutional requirement for uniformity in assessments.</a:t>
            </a:r>
          </a:p>
          <a:p>
            <a:pPr lvl="1" algn="just"/>
            <a:r>
              <a:rPr lang="en-US" sz="1200" dirty="0"/>
              <a:t>Depending on the type of property, assessors are permitted to use the market approach, cost approach, or income approach.  The availability of each method hinges on LTC rules.</a:t>
            </a:r>
          </a:p>
          <a:p>
            <a:pPr lvl="1"/>
            <a:endParaRPr lang="en-US" sz="1400" dirty="0"/>
          </a:p>
          <a:p>
            <a:pPr lvl="1"/>
            <a:endParaRPr lang="en-US" sz="1200" dirty="0"/>
          </a:p>
          <a:p>
            <a:pPr lvl="2"/>
            <a:endParaRPr lang="en-US" sz="900" dirty="0"/>
          </a:p>
          <a:p>
            <a:endParaRPr lang="en-US" sz="1100" dirty="0"/>
          </a:p>
          <a:p>
            <a:endParaRPr lang="en-US" sz="1100" dirty="0"/>
          </a:p>
          <a:p>
            <a:endParaRPr lang="en-US" sz="1100" dirty="0"/>
          </a:p>
        </p:txBody>
      </p:sp>
      <p:sp>
        <p:nvSpPr>
          <p:cNvPr id="2" name="Slide Number Placeholder 1">
            <a:extLst>
              <a:ext uri="{FF2B5EF4-FFF2-40B4-BE49-F238E27FC236}">
                <a16:creationId xmlns:a16="http://schemas.microsoft.com/office/drawing/2014/main" id="{1C234015-67E9-F446-865D-9921C8D98D51}"/>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8C8E21-690E-BB44-B83F-1FA4760CE5C6}" type="slidenum">
              <a:rPr kumimoji="0" lang="en-US" sz="1400" b="0" i="0" u="none" strike="noStrike" kern="1200" cap="none" spc="0" normalizeH="0" baseline="0" noProof="0" smtClean="0">
                <a:ln>
                  <a:noFill/>
                </a:ln>
                <a:solidFill>
                  <a:srgbClr val="405969">
                    <a:tint val="75000"/>
                  </a:srgbClr>
                </a:solidFill>
                <a:effectLst/>
                <a:uLnTx/>
                <a:uFillTx/>
                <a:latin typeface="Arial" panose="020B0604020202020204" pitchFamily="34"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sz="1400" b="0" i="0" u="none" strike="noStrike" kern="1200" cap="none" spc="0" normalizeH="0" baseline="0" noProof="0" dirty="0">
              <a:ln>
                <a:noFill/>
              </a:ln>
              <a:solidFill>
                <a:srgbClr val="405969">
                  <a:tint val="75000"/>
                </a:srgbClr>
              </a:solidFill>
              <a:effectLst/>
              <a:uLnTx/>
              <a:uFillTx/>
              <a:latin typeface="Arial" panose="020B0604020202020204" pitchFamily="34" charset="0"/>
              <a:ea typeface="ＭＳ Ｐゴシック" pitchFamily="16" charset="-128"/>
              <a:cs typeface="+mn-cs"/>
            </a:endParaRPr>
          </a:p>
        </p:txBody>
      </p:sp>
      <p:sp>
        <p:nvSpPr>
          <p:cNvPr id="7" name="Title 6">
            <a:extLst>
              <a:ext uri="{FF2B5EF4-FFF2-40B4-BE49-F238E27FC236}">
                <a16:creationId xmlns:a16="http://schemas.microsoft.com/office/drawing/2014/main" id="{338EB871-519F-4B45-AB88-0DFE6EBA27DA}"/>
              </a:ext>
            </a:extLst>
          </p:cNvPr>
          <p:cNvSpPr>
            <a:spLocks noGrp="1"/>
          </p:cNvSpPr>
          <p:nvPr>
            <p:ph type="title"/>
          </p:nvPr>
        </p:nvSpPr>
        <p:spPr/>
        <p:txBody>
          <a:bodyPr/>
          <a:lstStyle/>
          <a:p>
            <a:r>
              <a:rPr lang="en-US" dirty="0"/>
              <a:t>Assessment Process</a:t>
            </a:r>
          </a:p>
        </p:txBody>
      </p:sp>
      <p:pic>
        <p:nvPicPr>
          <p:cNvPr id="4" name="Picture 3" descr="A close up of a logo&#10;&#10;Description generated with high confidence">
            <a:extLst>
              <a:ext uri="{FF2B5EF4-FFF2-40B4-BE49-F238E27FC236}">
                <a16:creationId xmlns:a16="http://schemas.microsoft.com/office/drawing/2014/main" id="{13C216DB-9F7A-455F-A7EA-DF2D12FB10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3298599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A04352-9031-4FBF-B9AF-024AA0D80D8D}"/>
              </a:ext>
            </a:extLst>
          </p:cNvPr>
          <p:cNvSpPr>
            <a:spLocks noGrp="1"/>
          </p:cNvSpPr>
          <p:nvPr>
            <p:ph idx="1"/>
          </p:nvPr>
        </p:nvSpPr>
        <p:spPr>
          <a:xfrm>
            <a:off x="457200" y="1600213"/>
            <a:ext cx="8229600" cy="4038587"/>
          </a:xfrm>
        </p:spPr>
        <p:txBody>
          <a:bodyPr/>
          <a:lstStyle/>
          <a:p>
            <a:pPr algn="just"/>
            <a:r>
              <a:rPr lang="en-US" sz="1200" dirty="0"/>
              <a:t>Appealing property tax valuations is a complicated process, filled with deadlines and procedural foot-faults.  Failure to comply with any step of this process will result in forfeiting a taxpayer’s ability to contest their property valuations.  Consider consulting with an attorney prior to undertaking a property tax appeal.</a:t>
            </a:r>
          </a:p>
          <a:p>
            <a:pPr algn="just"/>
            <a:r>
              <a:rPr lang="en-US" sz="1200" dirty="0"/>
              <a:t>There are two types of appeals, each with a distinct procedure:</a:t>
            </a:r>
          </a:p>
          <a:p>
            <a:pPr lvl="1" algn="just"/>
            <a:r>
              <a:rPr lang="en-US" sz="1200" dirty="0"/>
              <a:t>Correctness Challenge (disputes over the valuation of property), </a:t>
            </a:r>
            <a:r>
              <a:rPr lang="en-US" sz="1200" i="1" dirty="0"/>
              <a:t>e.g.</a:t>
            </a:r>
            <a:r>
              <a:rPr lang="en-US" sz="1200" dirty="0"/>
              <a:t>:</a:t>
            </a:r>
          </a:p>
          <a:p>
            <a:pPr lvl="2" algn="just"/>
            <a:r>
              <a:rPr lang="en-US" sz="1200" dirty="0"/>
              <a:t>Use of incorrect valuation method</a:t>
            </a:r>
          </a:p>
          <a:p>
            <a:pPr lvl="2" algn="just"/>
            <a:r>
              <a:rPr lang="en-US" sz="1200" dirty="0"/>
              <a:t>Failure to follow LTC regulations</a:t>
            </a:r>
          </a:p>
          <a:p>
            <a:pPr lvl="2" algn="just"/>
            <a:r>
              <a:rPr lang="en-US" sz="1200" dirty="0"/>
              <a:t>Failure to consider distinct attributes of property, etc.</a:t>
            </a:r>
          </a:p>
          <a:p>
            <a:pPr lvl="1" algn="just"/>
            <a:r>
              <a:rPr lang="en-US" sz="1200" dirty="0"/>
              <a:t>Legality Challenge (dispute over whether the property is subject to tax), </a:t>
            </a:r>
            <a:r>
              <a:rPr lang="en-US" sz="1200" i="1" dirty="0"/>
              <a:t>e.g.</a:t>
            </a:r>
            <a:r>
              <a:rPr lang="en-US" sz="1200" dirty="0"/>
              <a:t>:</a:t>
            </a:r>
          </a:p>
          <a:p>
            <a:pPr lvl="2" algn="just"/>
            <a:r>
              <a:rPr lang="en-US" sz="1200" dirty="0"/>
              <a:t>Property is constitutionally exempt from ad valorem taxation</a:t>
            </a:r>
          </a:p>
          <a:p>
            <a:pPr lvl="2" algn="just"/>
            <a:r>
              <a:rPr lang="en-US" sz="1200" dirty="0"/>
              <a:t>Purported taxpayer is not the owner of the property, etc.</a:t>
            </a:r>
          </a:p>
          <a:p>
            <a:pPr algn="just"/>
            <a:r>
              <a:rPr lang="en-US" sz="1200" dirty="0"/>
              <a:t>Regardless of the basis for an appeal, the taxpayers will be obligated to make timely payment of the disputed tax.</a:t>
            </a:r>
          </a:p>
          <a:p>
            <a:pPr lvl="1" algn="just"/>
            <a:r>
              <a:rPr lang="en-US" sz="1200" dirty="0"/>
              <a:t>The taxpayer should make the payment by the deadline (February 1</a:t>
            </a:r>
            <a:r>
              <a:rPr lang="en-US" sz="1200" baseline="30000" dirty="0"/>
              <a:t>st</a:t>
            </a:r>
            <a:r>
              <a:rPr lang="en-US" sz="1200" dirty="0"/>
              <a:t> for Orleans Parish/December 31</a:t>
            </a:r>
            <a:r>
              <a:rPr lang="en-US" sz="1200" baseline="30000" dirty="0"/>
              <a:t>st</a:t>
            </a:r>
            <a:r>
              <a:rPr lang="en-US" sz="1200" dirty="0"/>
              <a:t> for all other parishes) and note on the payment that it is a payment under protest and should be held in escrow until the resolution of the dispute.</a:t>
            </a:r>
          </a:p>
          <a:p>
            <a:pPr lvl="1" algn="just"/>
            <a:r>
              <a:rPr lang="en-US" sz="1200" dirty="0"/>
              <a:t>With a legality challenge, the note that the payment is made under protest must also inform the tax collector that the taxpayer intends to file a lawsuit for the recovery of the taxes paid within thirty days.</a:t>
            </a:r>
          </a:p>
          <a:p>
            <a:pPr lvl="2"/>
            <a:endParaRPr lang="en-US" sz="800" dirty="0"/>
          </a:p>
          <a:p>
            <a:pPr lvl="2"/>
            <a:endParaRPr lang="en-US" sz="1000" dirty="0"/>
          </a:p>
          <a:p>
            <a:pPr lvl="2"/>
            <a:endParaRPr lang="en-US" sz="1000" dirty="0"/>
          </a:p>
        </p:txBody>
      </p:sp>
      <p:sp>
        <p:nvSpPr>
          <p:cNvPr id="3" name="Slide Number Placeholder 2">
            <a:extLst>
              <a:ext uri="{FF2B5EF4-FFF2-40B4-BE49-F238E27FC236}">
                <a16:creationId xmlns:a16="http://schemas.microsoft.com/office/drawing/2014/main" id="{D45E26B2-B964-4527-87AE-F7327A723F52}"/>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8C8E21-690E-BB44-B83F-1FA4760CE5C6}" type="slidenum">
              <a:rPr kumimoji="0" lang="en-US" sz="1400" b="0" i="0" u="none" strike="noStrike" kern="1200" cap="none" spc="0" normalizeH="0" baseline="0" noProof="0" smtClean="0">
                <a:ln>
                  <a:noFill/>
                </a:ln>
                <a:solidFill>
                  <a:srgbClr val="405969">
                    <a:tint val="75000"/>
                  </a:srgbClr>
                </a:solidFill>
                <a:effectLst/>
                <a:uLnTx/>
                <a:uFillTx/>
                <a:latin typeface="Arial" panose="020B0604020202020204" pitchFamily="34"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sz="1400" b="0" i="0" u="none" strike="noStrike" kern="1200" cap="none" spc="0" normalizeH="0" baseline="0" noProof="0" dirty="0">
              <a:ln>
                <a:noFill/>
              </a:ln>
              <a:solidFill>
                <a:srgbClr val="405969">
                  <a:tint val="75000"/>
                </a:srgbClr>
              </a:solidFill>
              <a:effectLst/>
              <a:uLnTx/>
              <a:uFillTx/>
              <a:latin typeface="Arial" panose="020B0604020202020204" pitchFamily="34" charset="0"/>
              <a:ea typeface="ＭＳ Ｐゴシック" pitchFamily="16" charset="-128"/>
              <a:cs typeface="+mn-cs"/>
            </a:endParaRPr>
          </a:p>
        </p:txBody>
      </p:sp>
      <p:sp>
        <p:nvSpPr>
          <p:cNvPr id="4" name="Title 3">
            <a:extLst>
              <a:ext uri="{FF2B5EF4-FFF2-40B4-BE49-F238E27FC236}">
                <a16:creationId xmlns:a16="http://schemas.microsoft.com/office/drawing/2014/main" id="{79B8BF8C-C19D-4629-9879-0CBB1E298F78}"/>
              </a:ext>
            </a:extLst>
          </p:cNvPr>
          <p:cNvSpPr>
            <a:spLocks noGrp="1"/>
          </p:cNvSpPr>
          <p:nvPr>
            <p:ph type="title"/>
          </p:nvPr>
        </p:nvSpPr>
        <p:spPr/>
        <p:txBody>
          <a:bodyPr/>
          <a:lstStyle/>
          <a:p>
            <a:r>
              <a:rPr lang="en-US" dirty="0"/>
              <a:t>Appeals Process</a:t>
            </a:r>
          </a:p>
        </p:txBody>
      </p:sp>
      <p:pic>
        <p:nvPicPr>
          <p:cNvPr id="6" name="Picture 5" descr="A close up of a logo&#10;&#10;Description generated with high confidence">
            <a:extLst>
              <a:ext uri="{FF2B5EF4-FFF2-40B4-BE49-F238E27FC236}">
                <a16:creationId xmlns:a16="http://schemas.microsoft.com/office/drawing/2014/main" id="{68190077-B07A-468D-ACAB-7F1C9D51DE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14260229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395D7A-C8B3-4695-9F54-C510A5A62FE1}"/>
              </a:ext>
            </a:extLst>
          </p:cNvPr>
          <p:cNvSpPr>
            <a:spLocks noGrp="1"/>
          </p:cNvSpPr>
          <p:nvPr>
            <p:ph idx="1"/>
          </p:nvPr>
        </p:nvSpPr>
        <p:spPr/>
        <p:txBody>
          <a:bodyPr/>
          <a:lstStyle/>
          <a:p>
            <a:pPr algn="just"/>
            <a:r>
              <a:rPr lang="en-US" sz="1350" dirty="0"/>
              <a:t>Step 1: Open Rolls Inspection (Both Types of Disputes)</a:t>
            </a:r>
          </a:p>
          <a:p>
            <a:pPr lvl="1" algn="just"/>
            <a:r>
              <a:rPr lang="en-US" sz="1350" dirty="0"/>
              <a:t>Each assessor must open their parish’s tax rolls for public inspection each year.</a:t>
            </a:r>
          </a:p>
          <a:p>
            <a:pPr lvl="2" algn="just"/>
            <a:r>
              <a:rPr lang="en-US" sz="1350" dirty="0"/>
              <a:t>Orleans Parish – July 15</a:t>
            </a:r>
            <a:r>
              <a:rPr lang="en-US" sz="1350" baseline="30000" dirty="0"/>
              <a:t>th</a:t>
            </a:r>
            <a:r>
              <a:rPr lang="en-US" sz="1350" dirty="0"/>
              <a:t> to August 15</a:t>
            </a:r>
            <a:r>
              <a:rPr lang="en-US" sz="1350" baseline="30000" dirty="0"/>
              <a:t>th</a:t>
            </a:r>
            <a:r>
              <a:rPr lang="en-US" sz="1350" dirty="0"/>
              <a:t> </a:t>
            </a:r>
          </a:p>
          <a:p>
            <a:pPr lvl="2" algn="just"/>
            <a:r>
              <a:rPr lang="en-US" sz="1350" dirty="0"/>
              <a:t>Jefferson Parish – Fifteen-day window between August 1</a:t>
            </a:r>
            <a:r>
              <a:rPr lang="en-US" sz="1350" baseline="30000" dirty="0"/>
              <a:t>st</a:t>
            </a:r>
            <a:r>
              <a:rPr lang="en-US" sz="1350" dirty="0"/>
              <a:t> and September 15</a:t>
            </a:r>
            <a:r>
              <a:rPr lang="en-US" sz="1350" baseline="30000" dirty="0"/>
              <a:t>th</a:t>
            </a:r>
            <a:r>
              <a:rPr lang="en-US" sz="1350" dirty="0"/>
              <a:t>.</a:t>
            </a:r>
          </a:p>
          <a:p>
            <a:pPr lvl="2" algn="just"/>
            <a:r>
              <a:rPr lang="en-US" sz="1350" dirty="0"/>
              <a:t>Other Parishes – Fifteen-day window between August 15</a:t>
            </a:r>
            <a:r>
              <a:rPr lang="en-US" sz="1350" baseline="30000" dirty="0"/>
              <a:t>th</a:t>
            </a:r>
            <a:r>
              <a:rPr lang="en-US" sz="1350" dirty="0"/>
              <a:t> and September 15</a:t>
            </a:r>
            <a:r>
              <a:rPr lang="en-US" sz="1350" baseline="30000" dirty="0"/>
              <a:t>th</a:t>
            </a:r>
            <a:r>
              <a:rPr lang="en-US" sz="1350" dirty="0"/>
              <a:t>.</a:t>
            </a:r>
          </a:p>
          <a:p>
            <a:pPr lvl="1" algn="just"/>
            <a:r>
              <a:rPr lang="en-US" sz="1350" dirty="0"/>
              <a:t>To challenge their assessment, each taxpayer must make an appearance during the open rolls period and make a case to the assessor’s representative as to why their assessment is too high.</a:t>
            </a:r>
          </a:p>
          <a:p>
            <a:pPr lvl="2" algn="just"/>
            <a:r>
              <a:rPr lang="en-US" sz="1350" dirty="0"/>
              <a:t>Depending on the type of property at issue and the method utilized by the appraiser, taxpayers should consider presenting:</a:t>
            </a:r>
          </a:p>
          <a:p>
            <a:pPr lvl="3" algn="just"/>
            <a:r>
              <a:rPr lang="en-US" sz="1350" dirty="0"/>
              <a:t>Appraisals;</a:t>
            </a:r>
          </a:p>
          <a:p>
            <a:pPr lvl="3" algn="just"/>
            <a:r>
              <a:rPr lang="en-US" sz="1350" dirty="0"/>
              <a:t>Information related to purchase price;</a:t>
            </a:r>
          </a:p>
          <a:p>
            <a:pPr lvl="3" algn="just"/>
            <a:r>
              <a:rPr lang="en-US" sz="1350" dirty="0"/>
              <a:t>Statements of income and expenses; or</a:t>
            </a:r>
          </a:p>
          <a:p>
            <a:pPr lvl="3" algn="just"/>
            <a:r>
              <a:rPr lang="en-US" sz="1350" dirty="0"/>
              <a:t>Any other supporting information which leads to a conclusion that the value of the property is less than that which is set by the assessor.</a:t>
            </a:r>
          </a:p>
        </p:txBody>
      </p:sp>
      <p:sp>
        <p:nvSpPr>
          <p:cNvPr id="3" name="Slide Number Placeholder 2">
            <a:extLst>
              <a:ext uri="{FF2B5EF4-FFF2-40B4-BE49-F238E27FC236}">
                <a16:creationId xmlns:a16="http://schemas.microsoft.com/office/drawing/2014/main" id="{FA9EBC48-848A-4CC5-8FE1-7513FCA5E0E0}"/>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8C8E21-690E-BB44-B83F-1FA4760CE5C6}" type="slidenum">
              <a:rPr kumimoji="0" lang="en-US" sz="1400" b="0" i="0" u="none" strike="noStrike" kern="1200" cap="none" spc="0" normalizeH="0" baseline="0" noProof="0" smtClean="0">
                <a:ln>
                  <a:noFill/>
                </a:ln>
                <a:solidFill>
                  <a:srgbClr val="405969">
                    <a:tint val="75000"/>
                  </a:srgbClr>
                </a:solidFill>
                <a:effectLst/>
                <a:uLnTx/>
                <a:uFillTx/>
                <a:latin typeface="Arial" panose="020B0604020202020204" pitchFamily="34"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400" b="0" i="0" u="none" strike="noStrike" kern="1200" cap="none" spc="0" normalizeH="0" baseline="0" noProof="0" dirty="0">
              <a:ln>
                <a:noFill/>
              </a:ln>
              <a:solidFill>
                <a:srgbClr val="405969">
                  <a:tint val="75000"/>
                </a:srgbClr>
              </a:solidFill>
              <a:effectLst/>
              <a:uLnTx/>
              <a:uFillTx/>
              <a:latin typeface="Arial" panose="020B0604020202020204" pitchFamily="34" charset="0"/>
              <a:ea typeface="ＭＳ Ｐゴシック" pitchFamily="16" charset="-128"/>
              <a:cs typeface="+mn-cs"/>
            </a:endParaRPr>
          </a:p>
        </p:txBody>
      </p:sp>
      <p:sp>
        <p:nvSpPr>
          <p:cNvPr id="4" name="Title 3">
            <a:extLst>
              <a:ext uri="{FF2B5EF4-FFF2-40B4-BE49-F238E27FC236}">
                <a16:creationId xmlns:a16="http://schemas.microsoft.com/office/drawing/2014/main" id="{66B5CBF4-4E95-4F07-B14F-18DB358A408C}"/>
              </a:ext>
            </a:extLst>
          </p:cNvPr>
          <p:cNvSpPr>
            <a:spLocks noGrp="1"/>
          </p:cNvSpPr>
          <p:nvPr>
            <p:ph type="title"/>
          </p:nvPr>
        </p:nvSpPr>
        <p:spPr/>
        <p:txBody>
          <a:bodyPr/>
          <a:lstStyle/>
          <a:p>
            <a:r>
              <a:rPr lang="en-US" dirty="0"/>
              <a:t>Appeals – Correctness/Legality</a:t>
            </a:r>
          </a:p>
        </p:txBody>
      </p:sp>
      <p:pic>
        <p:nvPicPr>
          <p:cNvPr id="6" name="Picture 5" descr="A close up of a logo&#10;&#10;Description generated with high confidence">
            <a:extLst>
              <a:ext uri="{FF2B5EF4-FFF2-40B4-BE49-F238E27FC236}">
                <a16:creationId xmlns:a16="http://schemas.microsoft.com/office/drawing/2014/main" id="{F8BE1BD8-B2BA-4582-96FC-DED5EC0A91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10049366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E4B483-80F4-41B5-B116-63C5F2947CA9}"/>
              </a:ext>
            </a:extLst>
          </p:cNvPr>
          <p:cNvSpPr>
            <a:spLocks noGrp="1"/>
          </p:cNvSpPr>
          <p:nvPr>
            <p:ph idx="1"/>
          </p:nvPr>
        </p:nvSpPr>
        <p:spPr/>
        <p:txBody>
          <a:bodyPr/>
          <a:lstStyle/>
          <a:p>
            <a:pPr algn="just"/>
            <a:r>
              <a:rPr lang="en-US" sz="1800" dirty="0"/>
              <a:t>Step 2: Board of Review Appeal</a:t>
            </a:r>
          </a:p>
          <a:p>
            <a:pPr lvl="1" algn="just"/>
            <a:r>
              <a:rPr lang="en-US" sz="1800" dirty="0"/>
              <a:t>If a taxpayer does not come to an agreement as to the value of their property at the open rolls inspection, they have until the end of business on the third day following the inspection period to file an appeal with the Board of Review for their jurisdiction.</a:t>
            </a:r>
          </a:p>
          <a:p>
            <a:pPr lvl="2" algn="just"/>
            <a:r>
              <a:rPr lang="en-US" dirty="0"/>
              <a:t>The Board of Review for a parish is its governing authority, </a:t>
            </a:r>
            <a:r>
              <a:rPr lang="en-US" i="1" dirty="0"/>
              <a:t>e.g. </a:t>
            </a:r>
            <a:r>
              <a:rPr lang="en-US" dirty="0"/>
              <a:t>policy jury, parish council, etc.</a:t>
            </a:r>
          </a:p>
          <a:p>
            <a:pPr lvl="1" algn="just"/>
            <a:r>
              <a:rPr lang="en-US" sz="1800" dirty="0"/>
              <a:t>The Board of Review will conduct a hearing with the aggrieved taxpayer and either increase or decrease the assessor’s determination of fair market value based on its own determination of the property’s value.</a:t>
            </a:r>
          </a:p>
          <a:p>
            <a:pPr lvl="1"/>
            <a:endParaRPr lang="en-US" dirty="0"/>
          </a:p>
        </p:txBody>
      </p:sp>
      <p:sp>
        <p:nvSpPr>
          <p:cNvPr id="3" name="Slide Number Placeholder 2">
            <a:extLst>
              <a:ext uri="{FF2B5EF4-FFF2-40B4-BE49-F238E27FC236}">
                <a16:creationId xmlns:a16="http://schemas.microsoft.com/office/drawing/2014/main" id="{3AE90148-C24B-433E-8C16-8A545A1B13D0}"/>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8C8E21-690E-BB44-B83F-1FA4760CE5C6}" type="slidenum">
              <a:rPr kumimoji="0" lang="en-US" sz="1400" b="0" i="0" u="none" strike="noStrike" kern="1200" cap="none" spc="0" normalizeH="0" baseline="0" noProof="0" smtClean="0">
                <a:ln>
                  <a:noFill/>
                </a:ln>
                <a:solidFill>
                  <a:srgbClr val="405969">
                    <a:tint val="75000"/>
                  </a:srgbClr>
                </a:solidFill>
                <a:effectLst/>
                <a:uLnTx/>
                <a:uFillTx/>
                <a:latin typeface="Arial" panose="020B0604020202020204" pitchFamily="34"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sz="1400" b="0" i="0" u="none" strike="noStrike" kern="1200" cap="none" spc="0" normalizeH="0" baseline="0" noProof="0" dirty="0">
              <a:ln>
                <a:noFill/>
              </a:ln>
              <a:solidFill>
                <a:srgbClr val="405969">
                  <a:tint val="75000"/>
                </a:srgbClr>
              </a:solidFill>
              <a:effectLst/>
              <a:uLnTx/>
              <a:uFillTx/>
              <a:latin typeface="Arial" panose="020B0604020202020204" pitchFamily="34" charset="0"/>
              <a:ea typeface="ＭＳ Ｐゴシック" pitchFamily="16" charset="-128"/>
              <a:cs typeface="+mn-cs"/>
            </a:endParaRPr>
          </a:p>
        </p:txBody>
      </p:sp>
      <p:sp>
        <p:nvSpPr>
          <p:cNvPr id="4" name="Title 3">
            <a:extLst>
              <a:ext uri="{FF2B5EF4-FFF2-40B4-BE49-F238E27FC236}">
                <a16:creationId xmlns:a16="http://schemas.microsoft.com/office/drawing/2014/main" id="{60D38EC7-14B2-4928-AD3A-66F8CCCB10A6}"/>
              </a:ext>
            </a:extLst>
          </p:cNvPr>
          <p:cNvSpPr>
            <a:spLocks noGrp="1"/>
          </p:cNvSpPr>
          <p:nvPr>
            <p:ph type="title"/>
          </p:nvPr>
        </p:nvSpPr>
        <p:spPr/>
        <p:txBody>
          <a:bodyPr/>
          <a:lstStyle/>
          <a:p>
            <a:r>
              <a:rPr lang="en-US" dirty="0"/>
              <a:t>Appeals - Correctness</a:t>
            </a:r>
          </a:p>
        </p:txBody>
      </p:sp>
      <p:pic>
        <p:nvPicPr>
          <p:cNvPr id="6" name="Picture 5" descr="A close up of a logo&#10;&#10;Description generated with high confidence">
            <a:extLst>
              <a:ext uri="{FF2B5EF4-FFF2-40B4-BE49-F238E27FC236}">
                <a16:creationId xmlns:a16="http://schemas.microsoft.com/office/drawing/2014/main" id="{3D6BDFA6-96B5-4D9C-A7C9-530BA21143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9300963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7370C5-68E2-4992-93A9-9F61D99CF35B}"/>
              </a:ext>
            </a:extLst>
          </p:cNvPr>
          <p:cNvSpPr>
            <a:spLocks noGrp="1"/>
          </p:cNvSpPr>
          <p:nvPr>
            <p:ph idx="1"/>
          </p:nvPr>
        </p:nvSpPr>
        <p:spPr/>
        <p:txBody>
          <a:bodyPr/>
          <a:lstStyle/>
          <a:p>
            <a:pPr algn="just"/>
            <a:r>
              <a:rPr lang="en-US" sz="1500" dirty="0"/>
              <a:t>Step 3: Louisiana Tax Commission Appeal</a:t>
            </a:r>
          </a:p>
          <a:p>
            <a:pPr lvl="1" algn="just"/>
            <a:r>
              <a:rPr lang="en-US" sz="1500" dirty="0"/>
              <a:t>If a taxpayer or assessor does not accept the Board of Review determination, they may appeal the determination to the Louisiana Tax Commission by submitting written pleadings within ten days of the Board of Review issuing their ruling.</a:t>
            </a:r>
          </a:p>
          <a:p>
            <a:pPr lvl="1" algn="just"/>
            <a:r>
              <a:rPr lang="en-US" sz="1500" dirty="0"/>
              <a:t>The LTC will conduct their own hearing in Baton Rouge and review the determination of the Board of Review based on the pleadings, written evidence (</a:t>
            </a:r>
            <a:r>
              <a:rPr lang="en-US" sz="1500" i="1" dirty="0"/>
              <a:t>e.g. </a:t>
            </a:r>
            <a:r>
              <a:rPr lang="en-US" sz="1500" dirty="0"/>
              <a:t>appraisals), and oral testimony.</a:t>
            </a:r>
          </a:p>
          <a:p>
            <a:pPr lvl="1" algn="just"/>
            <a:r>
              <a:rPr lang="en-US" sz="1500" dirty="0"/>
              <a:t>Subsequent to the hearings, the LTC will rule in favor of the taxpayer or assessor and issue written findings.</a:t>
            </a:r>
          </a:p>
          <a:p>
            <a:pPr algn="just"/>
            <a:r>
              <a:rPr lang="en-US" sz="1500" dirty="0"/>
              <a:t>Step 4: Appeal to Court System</a:t>
            </a:r>
          </a:p>
          <a:p>
            <a:pPr lvl="1" algn="just"/>
            <a:r>
              <a:rPr lang="en-US" sz="1500" dirty="0"/>
              <a:t>If a taxpayer or assessor does not accept the LTC’s determination as to the value of property at issue, they may file a lawsuit at the district court where their property is located within 30 days of the LTC decision.  Either party could then further appeal the district court ruling through the Louisiana court system.  </a:t>
            </a:r>
          </a:p>
          <a:p>
            <a:pPr marL="0" indent="0">
              <a:buNone/>
            </a:pPr>
            <a:endParaRPr lang="en-US" sz="1600" dirty="0"/>
          </a:p>
        </p:txBody>
      </p:sp>
      <p:sp>
        <p:nvSpPr>
          <p:cNvPr id="3" name="Slide Number Placeholder 2">
            <a:extLst>
              <a:ext uri="{FF2B5EF4-FFF2-40B4-BE49-F238E27FC236}">
                <a16:creationId xmlns:a16="http://schemas.microsoft.com/office/drawing/2014/main" id="{C57CF516-58B8-4C43-B377-FE148C1C63BF}"/>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8C8E21-690E-BB44-B83F-1FA4760CE5C6}" type="slidenum">
              <a:rPr kumimoji="0" lang="en-US" sz="1400" b="0" i="0" u="none" strike="noStrike" kern="1200" cap="none" spc="0" normalizeH="0" baseline="0" noProof="0" smtClean="0">
                <a:ln>
                  <a:noFill/>
                </a:ln>
                <a:solidFill>
                  <a:srgbClr val="405969">
                    <a:tint val="75000"/>
                  </a:srgbClr>
                </a:solidFill>
                <a:effectLst/>
                <a:uLnTx/>
                <a:uFillTx/>
                <a:latin typeface="Arial" panose="020B0604020202020204" pitchFamily="34"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en-US" sz="1400" b="0" i="0" u="none" strike="noStrike" kern="1200" cap="none" spc="0" normalizeH="0" baseline="0" noProof="0" dirty="0">
              <a:ln>
                <a:noFill/>
              </a:ln>
              <a:solidFill>
                <a:srgbClr val="405969">
                  <a:tint val="75000"/>
                </a:srgbClr>
              </a:solidFill>
              <a:effectLst/>
              <a:uLnTx/>
              <a:uFillTx/>
              <a:latin typeface="Arial" panose="020B0604020202020204" pitchFamily="34" charset="0"/>
              <a:ea typeface="ＭＳ Ｐゴシック" pitchFamily="16" charset="-128"/>
              <a:cs typeface="+mn-cs"/>
            </a:endParaRPr>
          </a:p>
        </p:txBody>
      </p:sp>
      <p:sp>
        <p:nvSpPr>
          <p:cNvPr id="4" name="Title 3">
            <a:extLst>
              <a:ext uri="{FF2B5EF4-FFF2-40B4-BE49-F238E27FC236}">
                <a16:creationId xmlns:a16="http://schemas.microsoft.com/office/drawing/2014/main" id="{1D34071E-8F6B-4B29-9408-A5FE04E26A32}"/>
              </a:ext>
            </a:extLst>
          </p:cNvPr>
          <p:cNvSpPr>
            <a:spLocks noGrp="1"/>
          </p:cNvSpPr>
          <p:nvPr>
            <p:ph type="title"/>
          </p:nvPr>
        </p:nvSpPr>
        <p:spPr/>
        <p:txBody>
          <a:bodyPr/>
          <a:lstStyle/>
          <a:p>
            <a:r>
              <a:rPr lang="en-US" dirty="0"/>
              <a:t>Appeals - Correctness</a:t>
            </a:r>
          </a:p>
        </p:txBody>
      </p:sp>
      <p:pic>
        <p:nvPicPr>
          <p:cNvPr id="6" name="Picture 5" descr="A close up of a logo&#10;&#10;Description generated with high confidence">
            <a:extLst>
              <a:ext uri="{FF2B5EF4-FFF2-40B4-BE49-F238E27FC236}">
                <a16:creationId xmlns:a16="http://schemas.microsoft.com/office/drawing/2014/main" id="{4049AE5A-508A-4A53-B5EA-77062B453E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12057294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D0EEC1-D018-4B16-9181-2208E275E1BF}"/>
              </a:ext>
            </a:extLst>
          </p:cNvPr>
          <p:cNvSpPr>
            <a:spLocks noGrp="1"/>
          </p:cNvSpPr>
          <p:nvPr>
            <p:ph idx="1"/>
          </p:nvPr>
        </p:nvSpPr>
        <p:spPr/>
        <p:txBody>
          <a:bodyPr/>
          <a:lstStyle/>
          <a:p>
            <a:pPr algn="just"/>
            <a:r>
              <a:rPr lang="en-US" dirty="0"/>
              <a:t>Within thirty days of making their payment under protest, a taxpayer raising a legality challenge over whether their property is subject to ad valorem taxation must file a lawsuit with the district court for the parish where the property is located.</a:t>
            </a:r>
          </a:p>
          <a:p>
            <a:pPr algn="just"/>
            <a:r>
              <a:rPr lang="en-US" dirty="0"/>
              <a:t>If the dispute is not resolved before the due date for the subsequent year’s property taxes, the taxpayer must make timely payment for that year.  The taxpayer should again note that the payment is made under protest and that they are currently involved in litigation.  Then instead of filing a second lawsuit – the taxpayer may agree to abide by the outcome of the original suit with respect to the second payment.</a:t>
            </a:r>
          </a:p>
        </p:txBody>
      </p:sp>
      <p:sp>
        <p:nvSpPr>
          <p:cNvPr id="3" name="Slide Number Placeholder 2">
            <a:extLst>
              <a:ext uri="{FF2B5EF4-FFF2-40B4-BE49-F238E27FC236}">
                <a16:creationId xmlns:a16="http://schemas.microsoft.com/office/drawing/2014/main" id="{8AC88302-E2F0-45EB-855D-435A96072E87}"/>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8C8E21-690E-BB44-B83F-1FA4760CE5C6}" type="slidenum">
              <a:rPr kumimoji="0" lang="en-US" sz="1400" b="0" i="0" u="none" strike="noStrike" kern="1200" cap="none" spc="0" normalizeH="0" baseline="0" noProof="0" smtClean="0">
                <a:ln>
                  <a:noFill/>
                </a:ln>
                <a:solidFill>
                  <a:srgbClr val="405969">
                    <a:tint val="75000"/>
                  </a:srgbClr>
                </a:solidFill>
                <a:effectLst/>
                <a:uLnTx/>
                <a:uFillTx/>
                <a:latin typeface="Arial" panose="020B0604020202020204" pitchFamily="34"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sz="1400" b="0" i="0" u="none" strike="noStrike" kern="1200" cap="none" spc="0" normalizeH="0" baseline="0" noProof="0" dirty="0">
              <a:ln>
                <a:noFill/>
              </a:ln>
              <a:solidFill>
                <a:srgbClr val="405969">
                  <a:tint val="75000"/>
                </a:srgbClr>
              </a:solidFill>
              <a:effectLst/>
              <a:uLnTx/>
              <a:uFillTx/>
              <a:latin typeface="Arial" panose="020B0604020202020204" pitchFamily="34" charset="0"/>
              <a:ea typeface="ＭＳ Ｐゴシック" pitchFamily="16" charset="-128"/>
              <a:cs typeface="+mn-cs"/>
            </a:endParaRPr>
          </a:p>
        </p:txBody>
      </p:sp>
      <p:sp>
        <p:nvSpPr>
          <p:cNvPr id="4" name="Title 3">
            <a:extLst>
              <a:ext uri="{FF2B5EF4-FFF2-40B4-BE49-F238E27FC236}">
                <a16:creationId xmlns:a16="http://schemas.microsoft.com/office/drawing/2014/main" id="{71F4AB4A-0C93-4293-A087-A6D86B7138D6}"/>
              </a:ext>
            </a:extLst>
          </p:cNvPr>
          <p:cNvSpPr>
            <a:spLocks noGrp="1"/>
          </p:cNvSpPr>
          <p:nvPr>
            <p:ph type="title"/>
          </p:nvPr>
        </p:nvSpPr>
        <p:spPr/>
        <p:txBody>
          <a:bodyPr/>
          <a:lstStyle/>
          <a:p>
            <a:r>
              <a:rPr lang="en-US" dirty="0"/>
              <a:t>Appeals – Legality</a:t>
            </a:r>
          </a:p>
        </p:txBody>
      </p:sp>
      <p:pic>
        <p:nvPicPr>
          <p:cNvPr id="6" name="Picture 5" descr="A close up of a logo&#10;&#10;Description generated with high confidence">
            <a:extLst>
              <a:ext uri="{FF2B5EF4-FFF2-40B4-BE49-F238E27FC236}">
                <a16:creationId xmlns:a16="http://schemas.microsoft.com/office/drawing/2014/main" id="{18E7B2A7-3553-437E-AB26-24ED477188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1458483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EF04CC-462F-A548-9234-0BD7025A0E9B}"/>
              </a:ext>
            </a:extLst>
          </p:cNvPr>
          <p:cNvSpPr>
            <a:spLocks noGrp="1"/>
          </p:cNvSpPr>
          <p:nvPr>
            <p:ph type="sldNum" sz="quarter" idx="4"/>
          </p:nvPr>
        </p:nvSpPr>
        <p:spPr/>
        <p:txBody>
          <a:bodyPr/>
          <a:lstStyle/>
          <a:p>
            <a:fld id="{7E8C8E21-690E-BB44-B83F-1FA4760CE5C6}" type="slidenum">
              <a:rPr lang="en-US" smtClean="0"/>
              <a:pPr/>
              <a:t>67</a:t>
            </a:fld>
            <a:endParaRPr lang="en-US" dirty="0"/>
          </a:p>
        </p:txBody>
      </p:sp>
      <p:sp>
        <p:nvSpPr>
          <p:cNvPr id="4" name="Title 3">
            <a:extLst>
              <a:ext uri="{FF2B5EF4-FFF2-40B4-BE49-F238E27FC236}">
                <a16:creationId xmlns:a16="http://schemas.microsoft.com/office/drawing/2014/main" id="{D87F765F-30D3-5345-841E-5A8FE8B41C15}"/>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6882D748-BB8A-F94A-BFFD-314AA4F28205}"/>
              </a:ext>
            </a:extLst>
          </p:cNvPr>
          <p:cNvSpPr>
            <a:spLocks noGrp="1"/>
          </p:cNvSpPr>
          <p:nvPr>
            <p:ph type="body" sz="quarter" idx="14"/>
          </p:nvPr>
        </p:nvSpPr>
        <p:spPr/>
        <p:txBody>
          <a:bodyPr/>
          <a:lstStyle/>
          <a:p>
            <a:r>
              <a:rPr lang="en-US" b="0" dirty="0"/>
              <a:t>FOR YOUR TIME AND CONSIDERATION</a:t>
            </a:r>
            <a:endParaRPr lang="en-US" dirty="0"/>
          </a:p>
        </p:txBody>
      </p:sp>
      <p:sp>
        <p:nvSpPr>
          <p:cNvPr id="5" name="Text Placeholder 4">
            <a:extLst>
              <a:ext uri="{FF2B5EF4-FFF2-40B4-BE49-F238E27FC236}">
                <a16:creationId xmlns:a16="http://schemas.microsoft.com/office/drawing/2014/main" id="{A98B44B3-6EC8-2C46-8E8C-0394211F0444}"/>
              </a:ext>
            </a:extLst>
          </p:cNvPr>
          <p:cNvSpPr>
            <a:spLocks noGrp="1"/>
          </p:cNvSpPr>
          <p:nvPr>
            <p:ph type="body" sz="quarter" idx="15"/>
          </p:nvPr>
        </p:nvSpPr>
        <p:spPr>
          <a:xfrm>
            <a:off x="1910806" y="4668823"/>
            <a:ext cx="5279356" cy="1046177"/>
          </a:xfrm>
        </p:spPr>
        <p:txBody>
          <a:bodyPr/>
          <a:lstStyle/>
          <a:p>
            <a:r>
              <a:rPr lang="en-US" sz="1400" dirty="0"/>
              <a:t>Robert S. Angelico</a:t>
            </a:r>
          </a:p>
          <a:p>
            <a:r>
              <a:rPr lang="en-US" dirty="0"/>
              <a:t>rsangelico@liskow.com </a:t>
            </a:r>
          </a:p>
          <a:p>
            <a:r>
              <a:rPr lang="en-US" dirty="0"/>
              <a:t>504-556-4112</a:t>
            </a:r>
          </a:p>
          <a:p>
            <a:endParaRPr lang="en-US" sz="800" dirty="0"/>
          </a:p>
          <a:p>
            <a:r>
              <a:rPr lang="en-US" dirty="0"/>
              <a:t>Jeffrey P. Birdsong</a:t>
            </a:r>
          </a:p>
          <a:p>
            <a:r>
              <a:rPr lang="en-US" dirty="0">
                <a:solidFill>
                  <a:schemeClr val="bg2"/>
                </a:solidFill>
              </a:rPr>
              <a:t>jbirdsong@liskow.com</a:t>
            </a:r>
          </a:p>
          <a:p>
            <a:r>
              <a:rPr lang="en-US" dirty="0"/>
              <a:t>504-556-4006</a:t>
            </a:r>
          </a:p>
          <a:p>
            <a:endParaRPr lang="en-US" dirty="0"/>
          </a:p>
          <a:p>
            <a:endParaRPr lang="en-US" dirty="0"/>
          </a:p>
        </p:txBody>
      </p:sp>
    </p:spTree>
    <p:extLst>
      <p:ext uri="{BB962C8B-B14F-4D97-AF65-F5344CB8AC3E}">
        <p14:creationId xmlns:p14="http://schemas.microsoft.com/office/powerpoint/2010/main" val="2286280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FD31D9-E48C-4A31-A6E8-C2B1CE84A60F}"/>
              </a:ext>
            </a:extLst>
          </p:cNvPr>
          <p:cNvSpPr>
            <a:spLocks noGrp="1"/>
          </p:cNvSpPr>
          <p:nvPr>
            <p:ph idx="1"/>
          </p:nvPr>
        </p:nvSpPr>
        <p:spPr/>
        <p:txBody>
          <a:bodyPr/>
          <a:lstStyle/>
          <a:p>
            <a:pPr lvl="0" algn="just"/>
            <a:r>
              <a:rPr lang="en-US" dirty="0">
                <a:solidFill>
                  <a:srgbClr val="FFFFFF"/>
                </a:solidFill>
              </a:rPr>
              <a:t>Act 27 changes the amount of vendor’s compensation for those required to collect and remit state sales and use taxes. Current law provides that dealers may retain 0.935% of sales and use taxes levied under La. R.S. 47:302, 47:321, 47:331, and 51:1286, not to exceed $1,500 per month, provided the return is filed timely and payment is made timely. This legislation increases the amount that may be retained to 1.05% of the applicable taxes collected.</a:t>
            </a:r>
          </a:p>
          <a:p>
            <a:pPr marL="0" lvl="0" indent="0" algn="just">
              <a:buNone/>
            </a:pPr>
            <a:endParaRPr lang="en-US" dirty="0">
              <a:solidFill>
                <a:srgbClr val="FFFFFF"/>
              </a:solidFill>
            </a:endParaRPr>
          </a:p>
          <a:p>
            <a:pPr lvl="0"/>
            <a:r>
              <a:rPr lang="en-US" dirty="0">
                <a:solidFill>
                  <a:srgbClr val="FFFFFF"/>
                </a:solidFill>
              </a:rPr>
              <a:t>Act 27 is effective August 1, 2020.</a:t>
            </a:r>
          </a:p>
          <a:p>
            <a:endParaRPr lang="en-US" dirty="0"/>
          </a:p>
        </p:txBody>
      </p:sp>
      <p:sp>
        <p:nvSpPr>
          <p:cNvPr id="3" name="Slide Number Placeholder 2">
            <a:extLst>
              <a:ext uri="{FF2B5EF4-FFF2-40B4-BE49-F238E27FC236}">
                <a16:creationId xmlns:a16="http://schemas.microsoft.com/office/drawing/2014/main" id="{A17F4F6D-CD1C-4B27-BF45-5E1900F07B94}"/>
              </a:ext>
            </a:extLst>
          </p:cNvPr>
          <p:cNvSpPr>
            <a:spLocks noGrp="1"/>
          </p:cNvSpPr>
          <p:nvPr>
            <p:ph type="sldNum" sz="quarter" idx="4"/>
          </p:nvPr>
        </p:nvSpPr>
        <p:spPr/>
        <p:txBody>
          <a:bodyPr/>
          <a:lstStyle/>
          <a:p>
            <a:fld id="{7E8C8E21-690E-BB44-B83F-1FA4760CE5C6}" type="slidenum">
              <a:rPr lang="en-US" smtClean="0"/>
              <a:pPr/>
              <a:t>7</a:t>
            </a:fld>
            <a:endParaRPr lang="en-US" dirty="0"/>
          </a:p>
        </p:txBody>
      </p:sp>
      <p:sp>
        <p:nvSpPr>
          <p:cNvPr id="4" name="Title 3">
            <a:extLst>
              <a:ext uri="{FF2B5EF4-FFF2-40B4-BE49-F238E27FC236}">
                <a16:creationId xmlns:a16="http://schemas.microsoft.com/office/drawing/2014/main" id="{912ACCD5-7145-45AD-B013-AD945041F5F7}"/>
              </a:ext>
            </a:extLst>
          </p:cNvPr>
          <p:cNvSpPr>
            <a:spLocks noGrp="1"/>
          </p:cNvSpPr>
          <p:nvPr>
            <p:ph type="title"/>
          </p:nvPr>
        </p:nvSpPr>
        <p:spPr>
          <a:xfrm>
            <a:off x="458481" y="304800"/>
            <a:ext cx="8229600" cy="990597"/>
          </a:xfrm>
        </p:spPr>
        <p:txBody>
          <a:bodyPr/>
          <a:lstStyle/>
          <a:p>
            <a:r>
              <a:rPr lang="en-US" sz="2800" dirty="0">
                <a:solidFill>
                  <a:srgbClr val="FFFFFF"/>
                </a:solidFill>
              </a:rPr>
              <a:t>Act 27, 2020 First Extraordinary Session (H.B. 11), Compensation of Persons Required to Collect State Sales and Use Tax.</a:t>
            </a:r>
            <a:endParaRPr lang="en-US" dirty="0"/>
          </a:p>
        </p:txBody>
      </p:sp>
      <p:pic>
        <p:nvPicPr>
          <p:cNvPr id="6" name="Picture 5" descr="A close up of a logo&#10;&#10;Description generated with high confidence">
            <a:extLst>
              <a:ext uri="{FF2B5EF4-FFF2-40B4-BE49-F238E27FC236}">
                <a16:creationId xmlns:a16="http://schemas.microsoft.com/office/drawing/2014/main" id="{4D2B772C-B37A-49CD-A647-3C34CEDEDC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3450442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77A8B5-39BF-4B07-B3CE-8B7E98B600A1}"/>
              </a:ext>
            </a:extLst>
          </p:cNvPr>
          <p:cNvSpPr>
            <a:spLocks noGrp="1"/>
          </p:cNvSpPr>
          <p:nvPr>
            <p:ph idx="1"/>
          </p:nvPr>
        </p:nvSpPr>
        <p:spPr/>
        <p:txBody>
          <a:bodyPr/>
          <a:lstStyle/>
          <a:p>
            <a:pPr lvl="0" algn="just"/>
            <a:r>
              <a:rPr lang="en-US" sz="1800" dirty="0">
                <a:solidFill>
                  <a:srgbClr val="FFFFFF"/>
                </a:solidFill>
              </a:rPr>
              <a:t>Act 35 authorizes a rebate of 50% of state and local sales and use tax paid on “fiber-optic cable equipment”, including telecommunications fiber, wires, poles, supports, lashing cable, conduit, hand holes, and customer premise equipment, if paid by a census block winner of a Federal Communications Commission Rural Digital Opportunity Fund Auction for distributing broadband networks to unserved areas. Each eligible item will only be eligible for a single rebate, and subsequent sale or resale of the item will not be eligible for the rebate. Purchases paid with state or federal funds from rebate eligibility are also excluded, unless the funds are reported as taxable income or are structured as repayable loans.</a:t>
            </a:r>
          </a:p>
          <a:p>
            <a:pPr marL="0" lvl="0" indent="0">
              <a:buNone/>
            </a:pPr>
            <a:endParaRPr lang="en-US" sz="1800" dirty="0">
              <a:solidFill>
                <a:srgbClr val="FFFFFF"/>
              </a:solidFill>
            </a:endParaRPr>
          </a:p>
          <a:p>
            <a:pPr lvl="0"/>
            <a:r>
              <a:rPr lang="en-US" sz="1800" dirty="0">
                <a:solidFill>
                  <a:srgbClr val="FFFFFF"/>
                </a:solidFill>
              </a:rPr>
              <a:t>This legislation was made effective July 1, 2020.</a:t>
            </a:r>
          </a:p>
          <a:p>
            <a:endParaRPr lang="en-US" dirty="0"/>
          </a:p>
        </p:txBody>
      </p:sp>
      <p:sp>
        <p:nvSpPr>
          <p:cNvPr id="3" name="Slide Number Placeholder 2">
            <a:extLst>
              <a:ext uri="{FF2B5EF4-FFF2-40B4-BE49-F238E27FC236}">
                <a16:creationId xmlns:a16="http://schemas.microsoft.com/office/drawing/2014/main" id="{C7B7A96F-64E6-47E6-B3C5-4A60F007FEDA}"/>
              </a:ext>
            </a:extLst>
          </p:cNvPr>
          <p:cNvSpPr>
            <a:spLocks noGrp="1"/>
          </p:cNvSpPr>
          <p:nvPr>
            <p:ph type="sldNum" sz="quarter" idx="4"/>
          </p:nvPr>
        </p:nvSpPr>
        <p:spPr/>
        <p:txBody>
          <a:bodyPr/>
          <a:lstStyle/>
          <a:p>
            <a:fld id="{7E8C8E21-690E-BB44-B83F-1FA4760CE5C6}" type="slidenum">
              <a:rPr lang="en-US" smtClean="0"/>
              <a:pPr/>
              <a:t>8</a:t>
            </a:fld>
            <a:endParaRPr lang="en-US" dirty="0"/>
          </a:p>
        </p:txBody>
      </p:sp>
      <p:sp>
        <p:nvSpPr>
          <p:cNvPr id="4" name="Title 3">
            <a:extLst>
              <a:ext uri="{FF2B5EF4-FFF2-40B4-BE49-F238E27FC236}">
                <a16:creationId xmlns:a16="http://schemas.microsoft.com/office/drawing/2014/main" id="{C83154ED-860E-4FA6-849C-89BD8AFCABA5}"/>
              </a:ext>
            </a:extLst>
          </p:cNvPr>
          <p:cNvSpPr>
            <a:spLocks noGrp="1"/>
          </p:cNvSpPr>
          <p:nvPr>
            <p:ph type="title"/>
          </p:nvPr>
        </p:nvSpPr>
        <p:spPr>
          <a:xfrm>
            <a:off x="457200" y="304800"/>
            <a:ext cx="8229600" cy="990597"/>
          </a:xfrm>
        </p:spPr>
        <p:txBody>
          <a:bodyPr/>
          <a:lstStyle/>
          <a:p>
            <a:r>
              <a:rPr lang="en-US" sz="2800" dirty="0">
                <a:solidFill>
                  <a:srgbClr val="FFFFFF"/>
                </a:solidFill>
              </a:rPr>
              <a:t>Act 35, 2020 First Extraordinary Session (H.B. 69), State and Local Rebate on the Sales of Certain Fiber-Optic Cables.</a:t>
            </a:r>
            <a:endParaRPr lang="en-US" dirty="0"/>
          </a:p>
        </p:txBody>
      </p:sp>
      <p:pic>
        <p:nvPicPr>
          <p:cNvPr id="6" name="Picture 5" descr="A close up of a logo&#10;&#10;Description generated with high confidence">
            <a:extLst>
              <a:ext uri="{FF2B5EF4-FFF2-40B4-BE49-F238E27FC236}">
                <a16:creationId xmlns:a16="http://schemas.microsoft.com/office/drawing/2014/main" id="{B9DF8AD2-AB4D-4D94-8DBA-F2A60C86BA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5664606"/>
            <a:ext cx="1371600" cy="169842"/>
          </a:xfrm>
          <a:prstGeom prst="rect">
            <a:avLst/>
          </a:prstGeom>
        </p:spPr>
      </p:pic>
    </p:spTree>
    <p:extLst>
      <p:ext uri="{BB962C8B-B14F-4D97-AF65-F5344CB8AC3E}">
        <p14:creationId xmlns:p14="http://schemas.microsoft.com/office/powerpoint/2010/main" val="444423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2190DB2D-C2E7-2E43-A491-802C1999EA93}"/>
              </a:ext>
            </a:extLst>
          </p:cNvPr>
          <p:cNvSpPr>
            <a:spLocks noGrp="1"/>
          </p:cNvSpPr>
          <p:nvPr>
            <p:ph type="dt" sz="half" idx="15"/>
          </p:nvPr>
        </p:nvSpPr>
        <p:spPr/>
        <p:txBody>
          <a:bodyPr/>
          <a:lstStyle/>
          <a:p>
            <a:fld id="{BB7B3A12-ADF4-B447-9C1B-CCA15A67A710}" type="datetime4">
              <a:rPr lang="en-US" smtClean="0"/>
              <a:t>September 29, 2020</a:t>
            </a:fld>
            <a:endParaRPr lang="en-US" dirty="0">
              <a:solidFill>
                <a:srgbClr val="E86924"/>
              </a:solidFill>
            </a:endParaRPr>
          </a:p>
        </p:txBody>
      </p:sp>
      <p:sp>
        <p:nvSpPr>
          <p:cNvPr id="4" name="Title 3">
            <a:extLst>
              <a:ext uri="{FF2B5EF4-FFF2-40B4-BE49-F238E27FC236}">
                <a16:creationId xmlns:a16="http://schemas.microsoft.com/office/drawing/2014/main" id="{ED868BB0-4D6E-8146-95C6-56C86D38DF7D}"/>
              </a:ext>
            </a:extLst>
          </p:cNvPr>
          <p:cNvSpPr>
            <a:spLocks noGrp="1"/>
          </p:cNvSpPr>
          <p:nvPr>
            <p:ph type="title"/>
          </p:nvPr>
        </p:nvSpPr>
        <p:spPr>
          <a:xfrm>
            <a:off x="914400" y="2895600"/>
            <a:ext cx="5410200" cy="1848456"/>
          </a:xfrm>
        </p:spPr>
        <p:txBody>
          <a:bodyPr/>
          <a:lstStyle/>
          <a:p>
            <a:r>
              <a:rPr lang="en-US" dirty="0"/>
              <a:t>Income and Franchise Tax Legislative Developments</a:t>
            </a:r>
            <a:br>
              <a:rPr lang="en-US" dirty="0"/>
            </a:br>
            <a:endParaRPr lang="en-US" dirty="0"/>
          </a:p>
        </p:txBody>
      </p:sp>
    </p:spTree>
    <p:extLst>
      <p:ext uri="{BB962C8B-B14F-4D97-AF65-F5344CB8AC3E}">
        <p14:creationId xmlns:p14="http://schemas.microsoft.com/office/powerpoint/2010/main" val="3362707847"/>
      </p:ext>
    </p:extLst>
  </p:cSld>
  <p:clrMapOvr>
    <a:masterClrMapping/>
  </p:clrMapOvr>
</p:sld>
</file>

<file path=ppt/theme/theme1.xml><?xml version="1.0" encoding="utf-8"?>
<a:theme xmlns:a="http://schemas.openxmlformats.org/drawingml/2006/main" name="Title Slides">
  <a:themeElements>
    <a:clrScheme name="Custom 10">
      <a:dk1>
        <a:srgbClr val="405969"/>
      </a:dk1>
      <a:lt1>
        <a:srgbClr val="FFFFFF"/>
      </a:lt1>
      <a:dk2>
        <a:srgbClr val="405969"/>
      </a:dk2>
      <a:lt2>
        <a:srgbClr val="FFFFFF"/>
      </a:lt2>
      <a:accent1>
        <a:srgbClr val="9F958A"/>
      </a:accent1>
      <a:accent2>
        <a:srgbClr val="71BF93"/>
      </a:accent2>
      <a:accent3>
        <a:srgbClr val="FFFFFF"/>
      </a:accent3>
      <a:accent4>
        <a:srgbClr val="FFFFFF"/>
      </a:accent4>
      <a:accent5>
        <a:srgbClr val="405969"/>
      </a:accent5>
      <a:accent6>
        <a:srgbClr val="54A3DB"/>
      </a:accent6>
      <a:hlink>
        <a:srgbClr val="E86823"/>
      </a:hlink>
      <a:folHlink>
        <a:srgbClr val="E86924"/>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skow-seminar-v1" id="{A7A40C2E-EF8E-4943-BF28-8B4A88497201}" vid="{E6441A6F-12E5-3946-A6B3-9D79B25FCB9C}"/>
    </a:ext>
  </a:extLst>
</a:theme>
</file>

<file path=ppt/theme/theme2.xml><?xml version="1.0" encoding="utf-8"?>
<a:theme xmlns:a="http://schemas.openxmlformats.org/drawingml/2006/main" name="Navy Background">
  <a:themeElements>
    <a:clrScheme name="Custom 10">
      <a:dk1>
        <a:srgbClr val="405969"/>
      </a:dk1>
      <a:lt1>
        <a:srgbClr val="FFFFFF"/>
      </a:lt1>
      <a:dk2>
        <a:srgbClr val="405969"/>
      </a:dk2>
      <a:lt2>
        <a:srgbClr val="FFFFFF"/>
      </a:lt2>
      <a:accent1>
        <a:srgbClr val="9F958A"/>
      </a:accent1>
      <a:accent2>
        <a:srgbClr val="71BF93"/>
      </a:accent2>
      <a:accent3>
        <a:srgbClr val="FFFFFF"/>
      </a:accent3>
      <a:accent4>
        <a:srgbClr val="FFFFFF"/>
      </a:accent4>
      <a:accent5>
        <a:srgbClr val="405969"/>
      </a:accent5>
      <a:accent6>
        <a:srgbClr val="54A3DB"/>
      </a:accent6>
      <a:hlink>
        <a:srgbClr val="E86823"/>
      </a:hlink>
      <a:folHlink>
        <a:srgbClr val="E86924"/>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skow-seminar-v1" id="{A7A40C2E-EF8E-4943-BF28-8B4A88497201}" vid="{E6441A6F-12E5-3946-A6B3-9D79B25FCB9C}"/>
    </a:ext>
  </a:extLst>
</a:theme>
</file>

<file path=ppt/theme/theme3.xml><?xml version="1.0" encoding="utf-8"?>
<a:theme xmlns:a="http://schemas.openxmlformats.org/drawingml/2006/main" name="Navy Pattern">
  <a:themeElements>
    <a:clrScheme name="Custom 10">
      <a:dk1>
        <a:srgbClr val="405969"/>
      </a:dk1>
      <a:lt1>
        <a:srgbClr val="FFFFFF"/>
      </a:lt1>
      <a:dk2>
        <a:srgbClr val="405969"/>
      </a:dk2>
      <a:lt2>
        <a:srgbClr val="FFFFFF"/>
      </a:lt2>
      <a:accent1>
        <a:srgbClr val="9F958A"/>
      </a:accent1>
      <a:accent2>
        <a:srgbClr val="71BF93"/>
      </a:accent2>
      <a:accent3>
        <a:srgbClr val="FFFFFF"/>
      </a:accent3>
      <a:accent4>
        <a:srgbClr val="FFFFFF"/>
      </a:accent4>
      <a:accent5>
        <a:srgbClr val="405969"/>
      </a:accent5>
      <a:accent6>
        <a:srgbClr val="54A3DB"/>
      </a:accent6>
      <a:hlink>
        <a:srgbClr val="E86823"/>
      </a:hlink>
      <a:folHlink>
        <a:srgbClr val="E86924"/>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skow-seminar-v1" id="{A7A40C2E-EF8E-4943-BF28-8B4A88497201}" vid="{E6441A6F-12E5-3946-A6B3-9D79B25FCB9C}"/>
    </a:ext>
  </a:extLst>
</a:theme>
</file>

<file path=ppt/theme/theme4.xml><?xml version="1.0" encoding="utf-8"?>
<a:theme xmlns:a="http://schemas.openxmlformats.org/drawingml/2006/main" name="Green Background">
  <a:themeElements>
    <a:clrScheme name="Custom 10">
      <a:dk1>
        <a:srgbClr val="405969"/>
      </a:dk1>
      <a:lt1>
        <a:srgbClr val="FFFFFF"/>
      </a:lt1>
      <a:dk2>
        <a:srgbClr val="405969"/>
      </a:dk2>
      <a:lt2>
        <a:srgbClr val="FFFFFF"/>
      </a:lt2>
      <a:accent1>
        <a:srgbClr val="9F958A"/>
      </a:accent1>
      <a:accent2>
        <a:srgbClr val="71BF93"/>
      </a:accent2>
      <a:accent3>
        <a:srgbClr val="FFFFFF"/>
      </a:accent3>
      <a:accent4>
        <a:srgbClr val="FFFFFF"/>
      </a:accent4>
      <a:accent5>
        <a:srgbClr val="405969"/>
      </a:accent5>
      <a:accent6>
        <a:srgbClr val="54A3DB"/>
      </a:accent6>
      <a:hlink>
        <a:srgbClr val="E86823"/>
      </a:hlink>
      <a:folHlink>
        <a:srgbClr val="E86924"/>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skow-seminar-v1" id="{A7A40C2E-EF8E-4943-BF28-8B4A88497201}" vid="{E6441A6F-12E5-3946-A6B3-9D79B25FCB9C}"/>
    </a:ext>
  </a:extLst>
</a:theme>
</file>

<file path=ppt/theme/theme5.xml><?xml version="1.0" encoding="utf-8"?>
<a:theme xmlns:a="http://schemas.openxmlformats.org/drawingml/2006/main" name="1_Green Background">
  <a:themeElements>
    <a:clrScheme name="Custom 10">
      <a:dk1>
        <a:srgbClr val="405969"/>
      </a:dk1>
      <a:lt1>
        <a:srgbClr val="FFFFFF"/>
      </a:lt1>
      <a:dk2>
        <a:srgbClr val="405969"/>
      </a:dk2>
      <a:lt2>
        <a:srgbClr val="FFFFFF"/>
      </a:lt2>
      <a:accent1>
        <a:srgbClr val="9F958A"/>
      </a:accent1>
      <a:accent2>
        <a:srgbClr val="71BF93"/>
      </a:accent2>
      <a:accent3>
        <a:srgbClr val="FFFFFF"/>
      </a:accent3>
      <a:accent4>
        <a:srgbClr val="FFFFFF"/>
      </a:accent4>
      <a:accent5>
        <a:srgbClr val="405969"/>
      </a:accent5>
      <a:accent6>
        <a:srgbClr val="54A3DB"/>
      </a:accent6>
      <a:hlink>
        <a:srgbClr val="E86823"/>
      </a:hlink>
      <a:folHlink>
        <a:srgbClr val="E86924"/>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skow-seminar-v1" id="{A7A40C2E-EF8E-4943-BF28-8B4A88497201}" vid="{E6441A6F-12E5-3946-A6B3-9D79B25FCB9C}"/>
    </a:ext>
  </a:extLst>
</a:theme>
</file>

<file path=ppt/theme/theme6.xml><?xml version="1.0" encoding="utf-8"?>
<a:theme xmlns:a="http://schemas.openxmlformats.org/drawingml/2006/main" name="White / Proposals">
  <a:themeElements>
    <a:clrScheme name="Custom 10">
      <a:dk1>
        <a:srgbClr val="405969"/>
      </a:dk1>
      <a:lt1>
        <a:srgbClr val="FFFFFF"/>
      </a:lt1>
      <a:dk2>
        <a:srgbClr val="405969"/>
      </a:dk2>
      <a:lt2>
        <a:srgbClr val="FFFFFF"/>
      </a:lt2>
      <a:accent1>
        <a:srgbClr val="9F958A"/>
      </a:accent1>
      <a:accent2>
        <a:srgbClr val="71BF93"/>
      </a:accent2>
      <a:accent3>
        <a:srgbClr val="FFFFFF"/>
      </a:accent3>
      <a:accent4>
        <a:srgbClr val="FFFFFF"/>
      </a:accent4>
      <a:accent5>
        <a:srgbClr val="405969"/>
      </a:accent5>
      <a:accent6>
        <a:srgbClr val="54A3DB"/>
      </a:accent6>
      <a:hlink>
        <a:srgbClr val="E86823"/>
      </a:hlink>
      <a:folHlink>
        <a:srgbClr val="E86924"/>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skow-seminar-v1" id="{A7A40C2E-EF8E-4943-BF28-8B4A88497201}" vid="{E6441A6F-12E5-3946-A6B3-9D79B25FCB9C}"/>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24913</TotalTime>
  <Words>10024</Words>
  <Application>Microsoft Office PowerPoint</Application>
  <PresentationFormat>On-screen Show (4:3)</PresentationFormat>
  <Paragraphs>448</Paragraphs>
  <Slides>67</Slides>
  <Notes>32</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67</vt:i4>
      </vt:variant>
    </vt:vector>
  </HeadingPairs>
  <TitlesOfParts>
    <vt:vector size="75" baseType="lpstr">
      <vt:lpstr>Arial</vt:lpstr>
      <vt:lpstr>Times New Roman</vt:lpstr>
      <vt:lpstr>Title Slides</vt:lpstr>
      <vt:lpstr>Navy Background</vt:lpstr>
      <vt:lpstr>Navy Pattern</vt:lpstr>
      <vt:lpstr>Green Background</vt:lpstr>
      <vt:lpstr>1_Green Background</vt:lpstr>
      <vt:lpstr>White / Proposals</vt:lpstr>
      <vt:lpstr>Construction Financial Management Association State &amp; Local Tax Update</vt:lpstr>
      <vt:lpstr>Sales and Use Tax Legislative Developments </vt:lpstr>
      <vt:lpstr>Act 118, 2020 Regular Session (S.B. 283), Local Notice of Proposed Assessment and Notice of Assessment.</vt:lpstr>
      <vt:lpstr>Act 138, 2020 Regular Session (H.B. 328), Local Exemption Option for Feminine Hygiene Products.</vt:lpstr>
      <vt:lpstr>Act 216, 2020 Regular Session (S.B. 138), Marketplace Facilitators.</vt:lpstr>
      <vt:lpstr>Act 309, 2020 Regular Session (S.B. 164), Local Delinquent Assessment.</vt:lpstr>
      <vt:lpstr>Act 27, 2020 First Extraordinary Session (H.B. 11), Compensation of Persons Required to Collect State Sales and Use Tax.</vt:lpstr>
      <vt:lpstr>Act 35, 2020 First Extraordinary Session (H.B. 69), State and Local Rebate on the Sales of Certain Fiber-Optic Cables.</vt:lpstr>
      <vt:lpstr>Income and Franchise Tax Legislative Developments </vt:lpstr>
      <vt:lpstr>House Concurrent Resolution No. 66, 2020 Regular Session, Suspension of Corporate Franchise Tax. </vt:lpstr>
      <vt:lpstr> Act 15, 2020 First Extraordinary Session (S.B. 6), Suspension of Corporation Franchise Tax. </vt:lpstr>
      <vt:lpstr>Act 12, 2020 First Extraordinary Session (H.B. 70), One-Time Hazard Pay Rebate for Critical Workers.  </vt:lpstr>
      <vt:lpstr>Act 13, 2020 First Extraordinary Session (S.B. 4), Research and Development Tax Credit.  </vt:lpstr>
      <vt:lpstr>Act 17, 2020 First Extraordinary Session (S.B. 13), New Markets Tax Credit Program.  </vt:lpstr>
      <vt:lpstr>Act 19, 2020 First Extraordinary Session (S.B. 17), Angel Investor Tax Credit Program.  </vt:lpstr>
      <vt:lpstr>Act 22, 2020 First Extraordinary Session (S.B. 24), Angel Investor Tax Credit and Federal Opportunity Zones.  </vt:lpstr>
      <vt:lpstr>  Act 23, 2020 First Extraordinary Session (S.B. 26), Quality Jobs Program.  </vt:lpstr>
      <vt:lpstr>Act 25, 2020 First Extraordinary Session (H.B. 4), Commercial Historic Rehabilitation Tax Credit Extension.  </vt:lpstr>
      <vt:lpstr>Act 28, 2020 First Extraordinary Session (H.B. 13), Enterprise Zone Incentive Program.  </vt:lpstr>
      <vt:lpstr>  Act 29, 2020 First Extraordinary Session (H.B. 19), Quality Jobs Program.  </vt:lpstr>
      <vt:lpstr>Act 33, 2020 First Extraordinary Session (H.B.62), State Tax Withholdings on Unemployment Compensation Benefits.  </vt:lpstr>
      <vt:lpstr>Act 34, 2020 First Extraordinary Session (H.B. 64), Fantasy Sports Contests.  </vt:lpstr>
      <vt:lpstr>Ad Valorem Tax Legislative Developments </vt:lpstr>
      <vt:lpstr>  Act 193, 2020 Regular Session (H.B. 521), Orleans Parish Assessor – Notice of Reassessment.   </vt:lpstr>
      <vt:lpstr>  Act 240, 2020 Regular Session (S.B. 396), Cooperative Endeavor Agreements.    </vt:lpstr>
      <vt:lpstr>  Act 297, 2020 Regular Session (H.B. 736), Authority of Louisiana Tax Commission to Order Refunds.    </vt:lpstr>
      <vt:lpstr>  Act 368, 2020 Regular Session (H.B. 360), Constitutional Amendment, Presence or Production of Oil and Gas.     </vt:lpstr>
      <vt:lpstr>  Act 369, 2020 Regular Session (H.B. 525), Constitutional Amendment, Increase in Maximum Amount of Income for Special Assessment Level.      </vt:lpstr>
      <vt:lpstr>  Act 370, 2020 Regular Session (S.B. 272), Constitutional Amendment, Cooperative Endeavor Agreements with a Manufacturing Establishment.     </vt:lpstr>
      <vt:lpstr>  H.C.R. 4, 2020 Regular Session, Changes to Louisiana Ad Valorem Tax Exemption Program Regulations.     </vt:lpstr>
      <vt:lpstr>Act 18, 2020 First Extraordinary Session (S.B. 16), Cooperative Endeavor Agreements.   </vt:lpstr>
      <vt:lpstr>Administrative Legislative Developments </vt:lpstr>
      <vt:lpstr>  Act 47, 2020 Regular Session (S.B. 498),  Tax Filing and Payment Extensions.      </vt:lpstr>
      <vt:lpstr>  Act 156, 2020 Regular Session (H.B 653), Reporting and Advertising Unclaimed Property.       </vt:lpstr>
      <vt:lpstr>Act 234, 2020 Regular Session (S.B. 205),  Notice of Final Determination by the Internal Revenue Service.  </vt:lpstr>
      <vt:lpstr>  Act 278, 2020 Regular Session (H.B. 561), Jurisdiction of Board of Tax Appeals; Administration, Enforcement, and Adjudication of State and Local Taxes.  </vt:lpstr>
      <vt:lpstr>  Act 278, 2020 Regular Session (H.B. 561), Jurisdiction of Board of Tax Appeals; Administration, Enforcement, and Adjudication of State and Local Taxes.  </vt:lpstr>
      <vt:lpstr>  Act 300, 2020 Regular Session (H.B. 202), Establishment of the Louisiana Tax Institute. </vt:lpstr>
      <vt:lpstr>Act 348, 2020 Regular Session (S.B. 334), Penalties; Department of Revenue Funding.  </vt:lpstr>
      <vt:lpstr>Act 348, 2020 Regular Session (S.B. 334), Penalties; Department of Revenue Funding.  </vt:lpstr>
      <vt:lpstr>Act 24, 2020 First Extraordinary Session (S.B. 27), Streamlining Government Commission.  </vt:lpstr>
      <vt:lpstr>Act 31, 2020 First Extraordinary Session (H.B. 37), Waiver of Interest and Penalties for Tax Years 2019 and 2020.  </vt:lpstr>
      <vt:lpstr>S.C.R. 4, 2020 First Extraordinary Session,  Establishment of a Public-Private Partnership Investment Tax Credit Program. </vt:lpstr>
      <vt:lpstr>Recent Sales and Use Tax Cases </vt:lpstr>
      <vt:lpstr>Carter Services, LLC v. Caddo-Shreveport Sales and Use Tax Commission, Docket No. L00315 (La. Bd. Tax App. 1/9/19).</vt:lpstr>
      <vt:lpstr>St. Charles Parish School Board v. St. John the Baptist Parish, Sales and Use Tax Office, Docket No. L00437 (La. Bd. Tax App. 12/4/19).</vt:lpstr>
      <vt:lpstr>American Multi-Cinema, Inc. a/k/a AMC Theatres v. Newell Normand, Sheriff and Ex-Officio Tax Collector for the Parish of Jefferson, 2018-488 (La. App. 5 Cir. 4/3/19), 268 So. 3d 1167, 1169, reh'g denied (Apr. 22, 2019).</vt:lpstr>
      <vt:lpstr>Lafayette General Medical Center, Inc. v. Kimberly Robinson, Secretary, Louisiana Department of Revenue, 2018-879 (La. App. 3 Cir. 8/14/2019). </vt:lpstr>
      <vt:lpstr>Herbert G. Bliss v. Lafayette Parish School Board Sales Tax Division, 2019-186 (La. App. 3 Cir. 10/9/2019). </vt:lpstr>
      <vt:lpstr>W. Jefferson MRI, LLC v. Lopinto, 19-82 (La. App. 5 Cir. 11/27/19); 284 So.3d 1272.</vt:lpstr>
      <vt:lpstr>Lerner New York, Inc. v. Normand, 19-350, (La. App. 5 Cir. 12/26/19); 288 So.3d 242, 245, writ denied, 2020-00162 (La. 5/1/20); 295 So.3d 939, and writ denied, 2020-00234 (La. 5/1/20); 295 So.3d 944. </vt:lpstr>
      <vt:lpstr>Newell Normand, Sheriff and Ex-Officio Tax Collector for the Parish of Jefferson v. Wal-Mart.com USA, LLC, 263 So.3d 974 (La. App. 5 Cir. 12/27/18).</vt:lpstr>
      <vt:lpstr>Normand v. Wal-Mart.com USA, LLC, 2019-00263 (La. 1/29/20), reh'g denied (Apr. 9, 2020)  _____ So.3d _____.</vt:lpstr>
      <vt:lpstr>Calcasieu Parish School Board Sales &amp; Use Department, Et Al. v. Nelson Industrial  Steam Company, 2019-315 (La. App. 3 Cir. 3/18/20) _____ So.3d _____.</vt:lpstr>
      <vt:lpstr>Overview of Louisiana Sales and Use Tax Regime </vt:lpstr>
      <vt:lpstr>Rates, Exemptions, &amp; Exclusions</vt:lpstr>
      <vt:lpstr>Procedure </vt:lpstr>
      <vt:lpstr>Post Wayfair</vt:lpstr>
      <vt:lpstr>Overview of Louisiana Ad Valorem Tax Assessment &amp; Appeals</vt:lpstr>
      <vt:lpstr>Property Tax Determinations</vt:lpstr>
      <vt:lpstr>Assessment Process</vt:lpstr>
      <vt:lpstr>Appeals Process</vt:lpstr>
      <vt:lpstr>Appeals – Correctness/Legality</vt:lpstr>
      <vt:lpstr>Appeals - Correctness</vt:lpstr>
      <vt:lpstr>Appeals - Correctness</vt:lpstr>
      <vt:lpstr>Appeals – Legality</vt:lpstr>
      <vt:lpstr>Thank you</vt:lpstr>
    </vt:vector>
  </TitlesOfParts>
  <Company>LBD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Lance Brown</dc:creator>
  <cp:lastModifiedBy>Jeffrey Birdsong</cp:lastModifiedBy>
  <cp:revision>378</cp:revision>
  <cp:lastPrinted>2020-09-29T14:19:13Z</cp:lastPrinted>
  <dcterms:created xsi:type="dcterms:W3CDTF">2007-10-13T15:19:45Z</dcterms:created>
  <dcterms:modified xsi:type="dcterms:W3CDTF">2020-09-29T16:54:50Z</dcterms:modified>
</cp:coreProperties>
</file>