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315" r:id="rId2"/>
    <p:sldId id="335" r:id="rId3"/>
    <p:sldId id="257" r:id="rId4"/>
    <p:sldId id="320" r:id="rId5"/>
    <p:sldId id="307" r:id="rId6"/>
    <p:sldId id="323" r:id="rId7"/>
    <p:sldId id="285" r:id="rId8"/>
    <p:sldId id="281" r:id="rId9"/>
    <p:sldId id="310" r:id="rId10"/>
    <p:sldId id="288" r:id="rId11"/>
    <p:sldId id="324" r:id="rId12"/>
    <p:sldId id="295" r:id="rId13"/>
    <p:sldId id="333" r:id="rId14"/>
    <p:sldId id="329" r:id="rId15"/>
    <p:sldId id="334" r:id="rId16"/>
    <p:sldId id="287" r:id="rId17"/>
    <p:sldId id="326" r:id="rId18"/>
    <p:sldId id="325" r:id="rId19"/>
    <p:sldId id="308" r:id="rId20"/>
    <p:sldId id="309" r:id="rId21"/>
    <p:sldId id="319" r:id="rId22"/>
    <p:sldId id="313" r:id="rId23"/>
    <p:sldId id="330" r:id="rId24"/>
    <p:sldId id="332" r:id="rId25"/>
    <p:sldId id="327" r:id="rId26"/>
    <p:sldId id="267" r:id="rId27"/>
    <p:sldId id="26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urt" initials="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DCA"/>
    <a:srgbClr val="FFFF66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1282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gif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6A5CF2-E4D5-4839-86DC-15EDD568FC62}" type="doc">
      <dgm:prSet loTypeId="urn:microsoft.com/office/officeart/2011/layout/HexagonRadial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F9E9588-F30D-4DBB-A328-53623395B60A}">
      <dgm:prSet phldrT="[Text]" custT="1"/>
      <dgm:spPr/>
      <dgm:t>
        <a:bodyPr/>
        <a:lstStyle/>
        <a:p>
          <a:r>
            <a:rPr lang="en-US" sz="4800" dirty="0" smtClean="0">
              <a:solidFill>
                <a:srgbClr val="FFFF00"/>
              </a:solidFill>
              <a:latin typeface="Perpetua" panose="02020502060401020303" pitchFamily="18" charset="0"/>
            </a:rPr>
            <a:t>LEAN</a:t>
          </a:r>
          <a:endParaRPr lang="en-US" sz="4800" dirty="0">
            <a:solidFill>
              <a:srgbClr val="FFFF00"/>
            </a:solidFill>
            <a:latin typeface="Perpetua" panose="02020502060401020303" pitchFamily="18" charset="0"/>
          </a:endParaRPr>
        </a:p>
      </dgm:t>
    </dgm:pt>
    <dgm:pt modelId="{973C33D1-DE0A-4041-9830-1412F1A50888}" type="parTrans" cxnId="{27E9037A-6DA0-4D42-99DA-9B7F9A1B7380}">
      <dgm:prSet/>
      <dgm:spPr/>
      <dgm:t>
        <a:bodyPr/>
        <a:lstStyle/>
        <a:p>
          <a:endParaRPr lang="en-US"/>
        </a:p>
      </dgm:t>
    </dgm:pt>
    <dgm:pt modelId="{09A4DC58-A72F-48B1-98DF-2C18420C0965}" type="sibTrans" cxnId="{27E9037A-6DA0-4D42-99DA-9B7F9A1B7380}">
      <dgm:prSet/>
      <dgm:spPr/>
      <dgm:t>
        <a:bodyPr/>
        <a:lstStyle/>
        <a:p>
          <a:endParaRPr lang="en-US"/>
        </a:p>
      </dgm:t>
    </dgm:pt>
    <dgm:pt modelId="{FE1EC816-136C-4DBF-94B8-CD7B6A09B174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smtClean="0"/>
            <a:t>What</a:t>
          </a:r>
        </a:p>
        <a:p>
          <a:r>
            <a:rPr lang="en-US" dirty="0" smtClean="0"/>
            <a:t>Why</a:t>
          </a:r>
        </a:p>
        <a:p>
          <a:r>
            <a:rPr lang="en-US" dirty="0" smtClean="0"/>
            <a:t>Where</a:t>
          </a:r>
          <a:endParaRPr lang="en-US" dirty="0"/>
        </a:p>
      </dgm:t>
    </dgm:pt>
    <dgm:pt modelId="{BF31C5D4-6822-4FF9-AFB2-479CCB0676BA}" type="parTrans" cxnId="{95BDB5A2-889A-42B7-9A96-B8522FEDEB7F}">
      <dgm:prSet/>
      <dgm:spPr/>
      <dgm:t>
        <a:bodyPr/>
        <a:lstStyle/>
        <a:p>
          <a:endParaRPr lang="en-US"/>
        </a:p>
      </dgm:t>
    </dgm:pt>
    <dgm:pt modelId="{B9680C5F-88F1-499B-8E92-7081B0C4B473}" type="sibTrans" cxnId="{95BDB5A2-889A-42B7-9A96-B8522FEDEB7F}">
      <dgm:prSet/>
      <dgm:spPr/>
      <dgm:t>
        <a:bodyPr/>
        <a:lstStyle/>
        <a:p>
          <a:endParaRPr lang="en-US"/>
        </a:p>
      </dgm:t>
    </dgm:pt>
    <dgm:pt modelId="{62570F9C-863C-426D-960C-50D8A6E436DB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 smtClean="0"/>
            <a:t>Operating Systems</a:t>
          </a:r>
          <a:endParaRPr lang="en-US" dirty="0"/>
        </a:p>
      </dgm:t>
    </dgm:pt>
    <dgm:pt modelId="{3F08D57B-1589-45F4-A0D9-32B3C1E4C557}" type="parTrans" cxnId="{6665008F-EBFB-411C-8920-B42DEF42B0C0}">
      <dgm:prSet/>
      <dgm:spPr/>
      <dgm:t>
        <a:bodyPr/>
        <a:lstStyle/>
        <a:p>
          <a:endParaRPr lang="en-US"/>
        </a:p>
      </dgm:t>
    </dgm:pt>
    <dgm:pt modelId="{8550B852-AD7C-4F6E-85E1-93656E9E424E}" type="sibTrans" cxnId="{6665008F-EBFB-411C-8920-B42DEF42B0C0}">
      <dgm:prSet/>
      <dgm:spPr/>
      <dgm:t>
        <a:bodyPr/>
        <a:lstStyle/>
        <a:p>
          <a:endParaRPr lang="en-US"/>
        </a:p>
      </dgm:t>
    </dgm:pt>
    <dgm:pt modelId="{FD8C85AF-E94D-4A71-9DBA-F230F8C09958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smtClean="0"/>
            <a:t>Proactive &amp; Reactive Strategies</a:t>
          </a:r>
          <a:endParaRPr lang="en-US" dirty="0"/>
        </a:p>
      </dgm:t>
    </dgm:pt>
    <dgm:pt modelId="{0E55A371-2959-4438-B739-8E8C86FAF6A3}" type="parTrans" cxnId="{D2C4F624-96A7-4B25-BE90-E12092D2E790}">
      <dgm:prSet/>
      <dgm:spPr/>
      <dgm:t>
        <a:bodyPr/>
        <a:lstStyle/>
        <a:p>
          <a:endParaRPr lang="en-US"/>
        </a:p>
      </dgm:t>
    </dgm:pt>
    <dgm:pt modelId="{3280A22A-C60B-41D2-B471-4ECE1867464F}" type="sibTrans" cxnId="{D2C4F624-96A7-4B25-BE90-E12092D2E790}">
      <dgm:prSet/>
      <dgm:spPr/>
      <dgm:t>
        <a:bodyPr/>
        <a:lstStyle/>
        <a:p>
          <a:endParaRPr lang="en-US"/>
        </a:p>
      </dgm:t>
    </dgm:pt>
    <dgm:pt modelId="{902F8B82-692F-428B-BBDF-6C5827844E8D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 smtClean="0"/>
            <a:t>Corporate Strategy</a:t>
          </a:r>
          <a:endParaRPr lang="en-US" dirty="0"/>
        </a:p>
      </dgm:t>
    </dgm:pt>
    <dgm:pt modelId="{13B0D51B-7311-47F7-9023-61652CC89613}" type="parTrans" cxnId="{C8FFFAE7-1B8B-4032-9C66-B4CA0ED50651}">
      <dgm:prSet/>
      <dgm:spPr/>
      <dgm:t>
        <a:bodyPr/>
        <a:lstStyle/>
        <a:p>
          <a:endParaRPr lang="en-US"/>
        </a:p>
      </dgm:t>
    </dgm:pt>
    <dgm:pt modelId="{A7653424-2110-498B-A87D-44D3D5704A1A}" type="sibTrans" cxnId="{C8FFFAE7-1B8B-4032-9C66-B4CA0ED50651}">
      <dgm:prSet/>
      <dgm:spPr/>
      <dgm:t>
        <a:bodyPr/>
        <a:lstStyle/>
        <a:p>
          <a:endParaRPr lang="en-US"/>
        </a:p>
      </dgm:t>
    </dgm:pt>
    <dgm:pt modelId="{56889516-21C0-43C4-96FA-637B1FBA023D}">
      <dgm:prSet phldrT="[Text]"/>
      <dgm:spPr/>
      <dgm:t>
        <a:bodyPr/>
        <a:lstStyle/>
        <a:p>
          <a:endParaRPr lang="en-US" dirty="0"/>
        </a:p>
      </dgm:t>
    </dgm:pt>
    <dgm:pt modelId="{076E0F58-A54F-49E7-A263-513FB19AF9AA}" type="parTrans" cxnId="{F0982D70-C8CF-44E7-B3B2-995BCC1719B1}">
      <dgm:prSet/>
      <dgm:spPr/>
      <dgm:t>
        <a:bodyPr/>
        <a:lstStyle/>
        <a:p>
          <a:endParaRPr lang="en-US"/>
        </a:p>
      </dgm:t>
    </dgm:pt>
    <dgm:pt modelId="{836D75EF-DADB-46DA-BC51-DCE6DC7171FB}" type="sibTrans" cxnId="{F0982D70-C8CF-44E7-B3B2-995BCC1719B1}">
      <dgm:prSet/>
      <dgm:spPr/>
      <dgm:t>
        <a:bodyPr/>
        <a:lstStyle/>
        <a:p>
          <a:endParaRPr lang="en-US"/>
        </a:p>
      </dgm:t>
    </dgm:pt>
    <dgm:pt modelId="{82F75C72-3785-40BA-A36E-BC3D417EE7DC}">
      <dgm:prSet phldrT="[Text]"/>
      <dgm:spPr/>
      <dgm:t>
        <a:bodyPr/>
        <a:lstStyle/>
        <a:p>
          <a:endParaRPr lang="en-US" dirty="0"/>
        </a:p>
      </dgm:t>
    </dgm:pt>
    <dgm:pt modelId="{A2E22F26-B4F6-4C26-951E-F32CD54D0935}" type="parTrans" cxnId="{4C750217-4CC6-43F9-B190-D763DA2F523B}">
      <dgm:prSet/>
      <dgm:spPr/>
      <dgm:t>
        <a:bodyPr/>
        <a:lstStyle/>
        <a:p>
          <a:endParaRPr lang="en-US"/>
        </a:p>
      </dgm:t>
    </dgm:pt>
    <dgm:pt modelId="{452F1D86-FF59-451A-8FF7-6CBFFBEEDA69}" type="sibTrans" cxnId="{4C750217-4CC6-43F9-B190-D763DA2F523B}">
      <dgm:prSet/>
      <dgm:spPr/>
      <dgm:t>
        <a:bodyPr/>
        <a:lstStyle/>
        <a:p>
          <a:endParaRPr lang="en-US"/>
        </a:p>
      </dgm:t>
    </dgm:pt>
    <dgm:pt modelId="{C8AA6587-C03C-4C68-B2E4-C8E9BB5FAF08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Open Discussion</a:t>
          </a:r>
          <a:endParaRPr lang="en-US" dirty="0"/>
        </a:p>
      </dgm:t>
    </dgm:pt>
    <dgm:pt modelId="{D7C00229-8EB3-4E7F-A3D0-19E25DF56AEB}" type="parTrans" cxnId="{5BEDACFA-4C19-40C9-9334-E87394440904}">
      <dgm:prSet/>
      <dgm:spPr/>
      <dgm:t>
        <a:bodyPr/>
        <a:lstStyle/>
        <a:p>
          <a:endParaRPr lang="en-US"/>
        </a:p>
      </dgm:t>
    </dgm:pt>
    <dgm:pt modelId="{346B4871-9797-45A9-A0A6-046A6C207994}" type="sibTrans" cxnId="{5BEDACFA-4C19-40C9-9334-E87394440904}">
      <dgm:prSet/>
      <dgm:spPr/>
      <dgm:t>
        <a:bodyPr/>
        <a:lstStyle/>
        <a:p>
          <a:endParaRPr lang="en-US"/>
        </a:p>
      </dgm:t>
    </dgm:pt>
    <dgm:pt modelId="{E4605E92-5ABE-40FA-93DF-3FDB8EE57DEC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smtClean="0"/>
            <a:t>How to foster use of Lean</a:t>
          </a:r>
          <a:endParaRPr lang="en-US" dirty="0"/>
        </a:p>
      </dgm:t>
    </dgm:pt>
    <dgm:pt modelId="{741EEE6C-11EE-4CE8-9FB6-DC2BA1FC3502}" type="parTrans" cxnId="{84BEBB29-ED7A-45CF-ABCB-9A528B2918AD}">
      <dgm:prSet/>
      <dgm:spPr/>
      <dgm:t>
        <a:bodyPr/>
        <a:lstStyle/>
        <a:p>
          <a:endParaRPr lang="en-US"/>
        </a:p>
      </dgm:t>
    </dgm:pt>
    <dgm:pt modelId="{0CEB5939-2BEC-45F1-B675-E24457448936}" type="sibTrans" cxnId="{84BEBB29-ED7A-45CF-ABCB-9A528B2918AD}">
      <dgm:prSet/>
      <dgm:spPr/>
      <dgm:t>
        <a:bodyPr/>
        <a:lstStyle/>
        <a:p>
          <a:endParaRPr lang="en-US"/>
        </a:p>
      </dgm:t>
    </dgm:pt>
    <dgm:pt modelId="{A1E8A8C2-F0BA-4F02-A782-938F4AA066B2}">
      <dgm:prSet/>
      <dgm:spPr/>
      <dgm:t>
        <a:bodyPr/>
        <a:lstStyle/>
        <a:p>
          <a:endParaRPr lang="en-US"/>
        </a:p>
      </dgm:t>
    </dgm:pt>
    <dgm:pt modelId="{C804BAE7-76AC-4A19-ACE2-3CEFAE2B2E65}" type="parTrans" cxnId="{511423DD-8232-43CD-AB0B-D788B5090D8E}">
      <dgm:prSet/>
      <dgm:spPr/>
      <dgm:t>
        <a:bodyPr/>
        <a:lstStyle/>
        <a:p>
          <a:endParaRPr lang="en-US"/>
        </a:p>
      </dgm:t>
    </dgm:pt>
    <dgm:pt modelId="{4CA586B9-6D3A-4DDF-AF5E-35E57B509269}" type="sibTrans" cxnId="{511423DD-8232-43CD-AB0B-D788B5090D8E}">
      <dgm:prSet/>
      <dgm:spPr/>
      <dgm:t>
        <a:bodyPr/>
        <a:lstStyle/>
        <a:p>
          <a:endParaRPr lang="en-US"/>
        </a:p>
      </dgm:t>
    </dgm:pt>
    <dgm:pt modelId="{A9165607-2288-4D73-8F16-C7B65BDC5C06}">
      <dgm:prSet/>
      <dgm:spPr/>
      <dgm:t>
        <a:bodyPr/>
        <a:lstStyle/>
        <a:p>
          <a:endParaRPr lang="en-US"/>
        </a:p>
      </dgm:t>
    </dgm:pt>
    <dgm:pt modelId="{28D2A130-C077-4EE4-AC99-C73C84E7FBCF}" type="parTrans" cxnId="{0B5F13B1-445E-4002-A0C7-C980B1CC5DC0}">
      <dgm:prSet/>
      <dgm:spPr/>
      <dgm:t>
        <a:bodyPr/>
        <a:lstStyle/>
        <a:p>
          <a:endParaRPr lang="en-US"/>
        </a:p>
      </dgm:t>
    </dgm:pt>
    <dgm:pt modelId="{814A7427-EC31-45D8-94CF-9E174012C8BC}" type="sibTrans" cxnId="{0B5F13B1-445E-4002-A0C7-C980B1CC5DC0}">
      <dgm:prSet/>
      <dgm:spPr/>
      <dgm:t>
        <a:bodyPr/>
        <a:lstStyle/>
        <a:p>
          <a:endParaRPr lang="en-US"/>
        </a:p>
      </dgm:t>
    </dgm:pt>
    <dgm:pt modelId="{AF2497BB-02E0-4052-853A-E2F36130048B}" type="pres">
      <dgm:prSet presAssocID="{2B6A5CF2-E4D5-4839-86DC-15EDD568FC6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D78AA28-6644-4094-8A49-A7A76BBDC330}" type="pres">
      <dgm:prSet presAssocID="{DF9E9588-F30D-4DBB-A328-53623395B60A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C49BB7DB-A2DE-4323-8EE1-E5F2739F7686}" type="pres">
      <dgm:prSet presAssocID="{FE1EC816-136C-4DBF-94B8-CD7B6A09B174}" presName="Accent1" presStyleCnt="0"/>
      <dgm:spPr/>
    </dgm:pt>
    <dgm:pt modelId="{E7C8BD4D-E8E4-4D74-9F7C-845635F323FA}" type="pres">
      <dgm:prSet presAssocID="{FE1EC816-136C-4DBF-94B8-CD7B6A09B174}" presName="Accent" presStyleLbl="bgShp" presStyleIdx="0" presStyleCnt="6"/>
      <dgm:spPr/>
    </dgm:pt>
    <dgm:pt modelId="{AEEE5DC4-0025-4D62-8097-B3D22ACFCE4A}" type="pres">
      <dgm:prSet presAssocID="{FE1EC816-136C-4DBF-94B8-CD7B6A09B174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0E51CD-8014-4B01-8FF1-8A94BCC911B8}" type="pres">
      <dgm:prSet presAssocID="{62570F9C-863C-426D-960C-50D8A6E436DB}" presName="Accent2" presStyleCnt="0"/>
      <dgm:spPr/>
    </dgm:pt>
    <dgm:pt modelId="{F7E753DD-9757-4F83-8054-DAB65C482F36}" type="pres">
      <dgm:prSet presAssocID="{62570F9C-863C-426D-960C-50D8A6E436DB}" presName="Accent" presStyleLbl="bgShp" presStyleIdx="1" presStyleCnt="6"/>
      <dgm:spPr/>
    </dgm:pt>
    <dgm:pt modelId="{D725A413-83D8-44C8-834A-205539B659A6}" type="pres">
      <dgm:prSet presAssocID="{62570F9C-863C-426D-960C-50D8A6E436DB}" presName="Child2" presStyleLbl="node1" presStyleIdx="1" presStyleCnt="6" custLinFactNeighborY="-3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945786-3D90-4E4A-B23B-5B5BF6AFEABC}" type="pres">
      <dgm:prSet presAssocID="{FD8C85AF-E94D-4A71-9DBA-F230F8C09958}" presName="Accent3" presStyleCnt="0"/>
      <dgm:spPr/>
    </dgm:pt>
    <dgm:pt modelId="{81114E19-BA1F-4BFF-9775-9AC874E68388}" type="pres">
      <dgm:prSet presAssocID="{FD8C85AF-E94D-4A71-9DBA-F230F8C09958}" presName="Accent" presStyleLbl="bgShp" presStyleIdx="2" presStyleCnt="6"/>
      <dgm:spPr/>
    </dgm:pt>
    <dgm:pt modelId="{5D0A20B0-3411-4590-86A9-4A70A218EF08}" type="pres">
      <dgm:prSet presAssocID="{FD8C85AF-E94D-4A71-9DBA-F230F8C09958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4022F6-28AD-486A-9B28-D5B95AA33E3A}" type="pres">
      <dgm:prSet presAssocID="{902F8B82-692F-428B-BBDF-6C5827844E8D}" presName="Accent4" presStyleCnt="0"/>
      <dgm:spPr/>
    </dgm:pt>
    <dgm:pt modelId="{9A9DF205-7FC2-4F86-9849-78933D82C421}" type="pres">
      <dgm:prSet presAssocID="{902F8B82-692F-428B-BBDF-6C5827844E8D}" presName="Accent" presStyleLbl="bgShp" presStyleIdx="3" presStyleCnt="6"/>
      <dgm:spPr/>
    </dgm:pt>
    <dgm:pt modelId="{15EF91E1-E62D-4D6B-9081-984884BCF493}" type="pres">
      <dgm:prSet presAssocID="{902F8B82-692F-428B-BBDF-6C5827844E8D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98F45A-0CDB-4F4F-837F-2905070FF602}" type="pres">
      <dgm:prSet presAssocID="{E4605E92-5ABE-40FA-93DF-3FDB8EE57DEC}" presName="Accent5" presStyleCnt="0"/>
      <dgm:spPr/>
    </dgm:pt>
    <dgm:pt modelId="{DE14E2C4-EF94-4FE5-8FBA-93EFF971BCA1}" type="pres">
      <dgm:prSet presAssocID="{E4605E92-5ABE-40FA-93DF-3FDB8EE57DEC}" presName="Accent" presStyleLbl="bgShp" presStyleIdx="4" presStyleCnt="6"/>
      <dgm:spPr/>
    </dgm:pt>
    <dgm:pt modelId="{26C0059C-4592-4457-8141-6C09C1A5A1D6}" type="pres">
      <dgm:prSet presAssocID="{E4605E92-5ABE-40FA-93DF-3FDB8EE57DEC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BE1D81-6F3C-4E1A-8D30-FF655E5D7F2C}" type="pres">
      <dgm:prSet presAssocID="{C8AA6587-C03C-4C68-B2E4-C8E9BB5FAF08}" presName="Accent6" presStyleCnt="0"/>
      <dgm:spPr/>
    </dgm:pt>
    <dgm:pt modelId="{F97978C1-5B21-40E8-A258-600F315AD531}" type="pres">
      <dgm:prSet presAssocID="{C8AA6587-C03C-4C68-B2E4-C8E9BB5FAF08}" presName="Accent" presStyleLbl="bgShp" presStyleIdx="5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8A224D3-6A1B-4C9A-8EE0-5BF2DF79CDBF}" type="pres">
      <dgm:prSet presAssocID="{C8AA6587-C03C-4C68-B2E4-C8E9BB5FAF08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BA52A5-92A1-4B63-B26A-229772617B13}" type="presOf" srcId="{FE1EC816-136C-4DBF-94B8-CD7B6A09B174}" destId="{AEEE5DC4-0025-4D62-8097-B3D22ACFCE4A}" srcOrd="0" destOrd="0" presId="urn:microsoft.com/office/officeart/2011/layout/HexagonRadial"/>
    <dgm:cxn modelId="{F0982D70-C8CF-44E7-B3B2-995BCC1719B1}" srcId="{DF9E9588-F30D-4DBB-A328-53623395B60A}" destId="{56889516-21C0-43C4-96FA-637B1FBA023D}" srcOrd="8" destOrd="0" parTransId="{076E0F58-A54F-49E7-A263-513FB19AF9AA}" sibTransId="{836D75EF-DADB-46DA-BC51-DCE6DC7171FB}"/>
    <dgm:cxn modelId="{0B5F13B1-445E-4002-A0C7-C980B1CC5DC0}" srcId="{DF9E9588-F30D-4DBB-A328-53623395B60A}" destId="{A9165607-2288-4D73-8F16-C7B65BDC5C06}" srcOrd="6" destOrd="0" parTransId="{28D2A130-C077-4EE4-AC99-C73C84E7FBCF}" sibTransId="{814A7427-EC31-45D8-94CF-9E174012C8BC}"/>
    <dgm:cxn modelId="{51E6F990-5A26-4DA5-B91B-C9411B68E9BD}" type="presOf" srcId="{62570F9C-863C-426D-960C-50D8A6E436DB}" destId="{D725A413-83D8-44C8-834A-205539B659A6}" srcOrd="0" destOrd="0" presId="urn:microsoft.com/office/officeart/2011/layout/HexagonRadial"/>
    <dgm:cxn modelId="{C12B5F3D-CBCD-40C7-8379-AA445B8E1063}" type="presOf" srcId="{C8AA6587-C03C-4C68-B2E4-C8E9BB5FAF08}" destId="{D8A224D3-6A1B-4C9A-8EE0-5BF2DF79CDBF}" srcOrd="0" destOrd="0" presId="urn:microsoft.com/office/officeart/2011/layout/HexagonRadial"/>
    <dgm:cxn modelId="{27E9037A-6DA0-4D42-99DA-9B7F9A1B7380}" srcId="{2B6A5CF2-E4D5-4839-86DC-15EDD568FC62}" destId="{DF9E9588-F30D-4DBB-A328-53623395B60A}" srcOrd="0" destOrd="0" parTransId="{973C33D1-DE0A-4041-9830-1412F1A50888}" sibTransId="{09A4DC58-A72F-48B1-98DF-2C18420C0965}"/>
    <dgm:cxn modelId="{4C750217-4CC6-43F9-B190-D763DA2F523B}" srcId="{DF9E9588-F30D-4DBB-A328-53623395B60A}" destId="{82F75C72-3785-40BA-A36E-BC3D417EE7DC}" srcOrd="9" destOrd="0" parTransId="{A2E22F26-B4F6-4C26-951E-F32CD54D0935}" sibTransId="{452F1D86-FF59-451A-8FF7-6CBFFBEEDA69}"/>
    <dgm:cxn modelId="{95BDB5A2-889A-42B7-9A96-B8522FEDEB7F}" srcId="{DF9E9588-F30D-4DBB-A328-53623395B60A}" destId="{FE1EC816-136C-4DBF-94B8-CD7B6A09B174}" srcOrd="0" destOrd="0" parTransId="{BF31C5D4-6822-4FF9-AFB2-479CCB0676BA}" sibTransId="{B9680C5F-88F1-499B-8E92-7081B0C4B473}"/>
    <dgm:cxn modelId="{727BC589-2611-4E56-AC05-906FFBFE43D5}" type="presOf" srcId="{902F8B82-692F-428B-BBDF-6C5827844E8D}" destId="{15EF91E1-E62D-4D6B-9081-984884BCF493}" srcOrd="0" destOrd="0" presId="urn:microsoft.com/office/officeart/2011/layout/HexagonRadial"/>
    <dgm:cxn modelId="{C8FFFAE7-1B8B-4032-9C66-B4CA0ED50651}" srcId="{DF9E9588-F30D-4DBB-A328-53623395B60A}" destId="{902F8B82-692F-428B-BBDF-6C5827844E8D}" srcOrd="3" destOrd="0" parTransId="{13B0D51B-7311-47F7-9023-61652CC89613}" sibTransId="{A7653424-2110-498B-A87D-44D3D5704A1A}"/>
    <dgm:cxn modelId="{511423DD-8232-43CD-AB0B-D788B5090D8E}" srcId="{DF9E9588-F30D-4DBB-A328-53623395B60A}" destId="{A1E8A8C2-F0BA-4F02-A782-938F4AA066B2}" srcOrd="7" destOrd="0" parTransId="{C804BAE7-76AC-4A19-ACE2-3CEFAE2B2E65}" sibTransId="{4CA586B9-6D3A-4DDF-AF5E-35E57B509269}"/>
    <dgm:cxn modelId="{84BEBB29-ED7A-45CF-ABCB-9A528B2918AD}" srcId="{DF9E9588-F30D-4DBB-A328-53623395B60A}" destId="{E4605E92-5ABE-40FA-93DF-3FDB8EE57DEC}" srcOrd="4" destOrd="0" parTransId="{741EEE6C-11EE-4CE8-9FB6-DC2BA1FC3502}" sibTransId="{0CEB5939-2BEC-45F1-B675-E24457448936}"/>
    <dgm:cxn modelId="{C84955FE-20D3-48DE-8693-91E52AC4ED40}" type="presOf" srcId="{FD8C85AF-E94D-4A71-9DBA-F230F8C09958}" destId="{5D0A20B0-3411-4590-86A9-4A70A218EF08}" srcOrd="0" destOrd="0" presId="urn:microsoft.com/office/officeart/2011/layout/HexagonRadial"/>
    <dgm:cxn modelId="{D2C4F624-96A7-4B25-BE90-E12092D2E790}" srcId="{DF9E9588-F30D-4DBB-A328-53623395B60A}" destId="{FD8C85AF-E94D-4A71-9DBA-F230F8C09958}" srcOrd="2" destOrd="0" parTransId="{0E55A371-2959-4438-B739-8E8C86FAF6A3}" sibTransId="{3280A22A-C60B-41D2-B471-4ECE1867464F}"/>
    <dgm:cxn modelId="{05C05C2B-DDA5-472E-8AE4-2B15F29353A4}" type="presOf" srcId="{E4605E92-5ABE-40FA-93DF-3FDB8EE57DEC}" destId="{26C0059C-4592-4457-8141-6C09C1A5A1D6}" srcOrd="0" destOrd="0" presId="urn:microsoft.com/office/officeart/2011/layout/HexagonRadial"/>
    <dgm:cxn modelId="{55796176-D728-4DF7-BCC1-3C214EAB6FD0}" type="presOf" srcId="{2B6A5CF2-E4D5-4839-86DC-15EDD568FC62}" destId="{AF2497BB-02E0-4052-853A-E2F36130048B}" srcOrd="0" destOrd="0" presId="urn:microsoft.com/office/officeart/2011/layout/HexagonRadial"/>
    <dgm:cxn modelId="{6665008F-EBFB-411C-8920-B42DEF42B0C0}" srcId="{DF9E9588-F30D-4DBB-A328-53623395B60A}" destId="{62570F9C-863C-426D-960C-50D8A6E436DB}" srcOrd="1" destOrd="0" parTransId="{3F08D57B-1589-45F4-A0D9-32B3C1E4C557}" sibTransId="{8550B852-AD7C-4F6E-85E1-93656E9E424E}"/>
    <dgm:cxn modelId="{5BEDACFA-4C19-40C9-9334-E87394440904}" srcId="{DF9E9588-F30D-4DBB-A328-53623395B60A}" destId="{C8AA6587-C03C-4C68-B2E4-C8E9BB5FAF08}" srcOrd="5" destOrd="0" parTransId="{D7C00229-8EB3-4E7F-A3D0-19E25DF56AEB}" sibTransId="{346B4871-9797-45A9-A0A6-046A6C207994}"/>
    <dgm:cxn modelId="{157116E7-D9AB-44FD-AAE0-ECA2125AA2C1}" type="presOf" srcId="{DF9E9588-F30D-4DBB-A328-53623395B60A}" destId="{FD78AA28-6644-4094-8A49-A7A76BBDC330}" srcOrd="0" destOrd="0" presId="urn:microsoft.com/office/officeart/2011/layout/HexagonRadial"/>
    <dgm:cxn modelId="{2B9FFC43-2EA7-4FB8-86EC-5060275E14F2}" type="presParOf" srcId="{AF2497BB-02E0-4052-853A-E2F36130048B}" destId="{FD78AA28-6644-4094-8A49-A7A76BBDC330}" srcOrd="0" destOrd="0" presId="urn:microsoft.com/office/officeart/2011/layout/HexagonRadial"/>
    <dgm:cxn modelId="{1C850670-88A6-4F0A-8051-A8517C77D198}" type="presParOf" srcId="{AF2497BB-02E0-4052-853A-E2F36130048B}" destId="{C49BB7DB-A2DE-4323-8EE1-E5F2739F7686}" srcOrd="1" destOrd="0" presId="urn:microsoft.com/office/officeart/2011/layout/HexagonRadial"/>
    <dgm:cxn modelId="{352EFEDF-E17D-43A5-AABC-351A3A40DC30}" type="presParOf" srcId="{C49BB7DB-A2DE-4323-8EE1-E5F2739F7686}" destId="{E7C8BD4D-E8E4-4D74-9F7C-845635F323FA}" srcOrd="0" destOrd="0" presId="urn:microsoft.com/office/officeart/2011/layout/HexagonRadial"/>
    <dgm:cxn modelId="{7131960A-FA5A-43ED-9A40-919A4D07ADD7}" type="presParOf" srcId="{AF2497BB-02E0-4052-853A-E2F36130048B}" destId="{AEEE5DC4-0025-4D62-8097-B3D22ACFCE4A}" srcOrd="2" destOrd="0" presId="urn:microsoft.com/office/officeart/2011/layout/HexagonRadial"/>
    <dgm:cxn modelId="{719FB165-EFE2-46ED-BA25-DF123AEE8EF5}" type="presParOf" srcId="{AF2497BB-02E0-4052-853A-E2F36130048B}" destId="{F80E51CD-8014-4B01-8FF1-8A94BCC911B8}" srcOrd="3" destOrd="0" presId="urn:microsoft.com/office/officeart/2011/layout/HexagonRadial"/>
    <dgm:cxn modelId="{2502AFB3-448A-4641-9A72-944315D05026}" type="presParOf" srcId="{F80E51CD-8014-4B01-8FF1-8A94BCC911B8}" destId="{F7E753DD-9757-4F83-8054-DAB65C482F36}" srcOrd="0" destOrd="0" presId="urn:microsoft.com/office/officeart/2011/layout/HexagonRadial"/>
    <dgm:cxn modelId="{F1801D51-BBD6-47E8-851C-5CE6ED7933C1}" type="presParOf" srcId="{AF2497BB-02E0-4052-853A-E2F36130048B}" destId="{D725A413-83D8-44C8-834A-205539B659A6}" srcOrd="4" destOrd="0" presId="urn:microsoft.com/office/officeart/2011/layout/HexagonRadial"/>
    <dgm:cxn modelId="{CA79A928-4AD2-4DF6-B94C-EECFF22BDFFE}" type="presParOf" srcId="{AF2497BB-02E0-4052-853A-E2F36130048B}" destId="{18945786-3D90-4E4A-B23B-5B5BF6AFEABC}" srcOrd="5" destOrd="0" presId="urn:microsoft.com/office/officeart/2011/layout/HexagonRadial"/>
    <dgm:cxn modelId="{0CE20E6A-FE4F-488D-ADB3-12460FFA4413}" type="presParOf" srcId="{18945786-3D90-4E4A-B23B-5B5BF6AFEABC}" destId="{81114E19-BA1F-4BFF-9775-9AC874E68388}" srcOrd="0" destOrd="0" presId="urn:microsoft.com/office/officeart/2011/layout/HexagonRadial"/>
    <dgm:cxn modelId="{C74D55F7-B200-4B3F-976C-0C6A783C37DA}" type="presParOf" srcId="{AF2497BB-02E0-4052-853A-E2F36130048B}" destId="{5D0A20B0-3411-4590-86A9-4A70A218EF08}" srcOrd="6" destOrd="0" presId="urn:microsoft.com/office/officeart/2011/layout/HexagonRadial"/>
    <dgm:cxn modelId="{CEE945C4-2D59-4948-AD5F-A1A847AA598F}" type="presParOf" srcId="{AF2497BB-02E0-4052-853A-E2F36130048B}" destId="{984022F6-28AD-486A-9B28-D5B95AA33E3A}" srcOrd="7" destOrd="0" presId="urn:microsoft.com/office/officeart/2011/layout/HexagonRadial"/>
    <dgm:cxn modelId="{81F44D32-FCF0-440B-9F6A-79AAC470DE9A}" type="presParOf" srcId="{984022F6-28AD-486A-9B28-D5B95AA33E3A}" destId="{9A9DF205-7FC2-4F86-9849-78933D82C421}" srcOrd="0" destOrd="0" presId="urn:microsoft.com/office/officeart/2011/layout/HexagonRadial"/>
    <dgm:cxn modelId="{0CE6F044-9AD3-489A-96A9-198E64367924}" type="presParOf" srcId="{AF2497BB-02E0-4052-853A-E2F36130048B}" destId="{15EF91E1-E62D-4D6B-9081-984884BCF493}" srcOrd="8" destOrd="0" presId="urn:microsoft.com/office/officeart/2011/layout/HexagonRadial"/>
    <dgm:cxn modelId="{0D5026B9-093B-462A-B2F0-60AD088B4E65}" type="presParOf" srcId="{AF2497BB-02E0-4052-853A-E2F36130048B}" destId="{1898F45A-0CDB-4F4F-837F-2905070FF602}" srcOrd="9" destOrd="0" presId="urn:microsoft.com/office/officeart/2011/layout/HexagonRadial"/>
    <dgm:cxn modelId="{36D133A4-FB24-4C3A-92DB-0BCE16BC2F28}" type="presParOf" srcId="{1898F45A-0CDB-4F4F-837F-2905070FF602}" destId="{DE14E2C4-EF94-4FE5-8FBA-93EFF971BCA1}" srcOrd="0" destOrd="0" presId="urn:microsoft.com/office/officeart/2011/layout/HexagonRadial"/>
    <dgm:cxn modelId="{6A3D9F8F-8659-4921-B3E2-F7659E608CFD}" type="presParOf" srcId="{AF2497BB-02E0-4052-853A-E2F36130048B}" destId="{26C0059C-4592-4457-8141-6C09C1A5A1D6}" srcOrd="10" destOrd="0" presId="urn:microsoft.com/office/officeart/2011/layout/HexagonRadial"/>
    <dgm:cxn modelId="{D4DB6866-74FC-4A3D-836D-CF3D97ED877E}" type="presParOf" srcId="{AF2497BB-02E0-4052-853A-E2F36130048B}" destId="{C5BE1D81-6F3C-4E1A-8D30-FF655E5D7F2C}" srcOrd="11" destOrd="0" presId="urn:microsoft.com/office/officeart/2011/layout/HexagonRadial"/>
    <dgm:cxn modelId="{BBC72D46-FDF8-4D9D-B78B-C31287853664}" type="presParOf" srcId="{C5BE1D81-6F3C-4E1A-8D30-FF655E5D7F2C}" destId="{F97978C1-5B21-40E8-A258-600F315AD531}" srcOrd="0" destOrd="0" presId="urn:microsoft.com/office/officeart/2011/layout/HexagonRadial"/>
    <dgm:cxn modelId="{A5634A1B-3B88-4918-BB84-A54A4862E1B7}" type="presParOf" srcId="{AF2497BB-02E0-4052-853A-E2F36130048B}" destId="{D8A224D3-6A1B-4C9A-8EE0-5BF2DF79CDBF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9BB58F-1EC8-4BC0-A111-FDA2D75D96EA}" type="doc">
      <dgm:prSet loTypeId="urn:microsoft.com/office/officeart/2005/8/layout/vList5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1E8247B-2647-4356-A22C-7D0E2F99CDE4}">
      <dgm:prSet phldrT="[Text]"/>
      <dgm:spPr/>
      <dgm:t>
        <a:bodyPr/>
        <a:lstStyle/>
        <a:p>
          <a:r>
            <a:rPr lang="en-US" dirty="0" smtClean="0"/>
            <a:t>HR</a:t>
          </a:r>
          <a:endParaRPr lang="en-US" dirty="0"/>
        </a:p>
      </dgm:t>
    </dgm:pt>
    <dgm:pt modelId="{C91C1119-1B69-4AA7-9760-413CA02A6138}" type="parTrans" cxnId="{9D61474A-B172-43A9-86A3-8BEB72DF1CC2}">
      <dgm:prSet/>
      <dgm:spPr/>
      <dgm:t>
        <a:bodyPr/>
        <a:lstStyle/>
        <a:p>
          <a:endParaRPr lang="en-US"/>
        </a:p>
      </dgm:t>
    </dgm:pt>
    <dgm:pt modelId="{7C37AF6E-D446-4A35-9133-E585E2FE2994}" type="sibTrans" cxnId="{9D61474A-B172-43A9-86A3-8BEB72DF1CC2}">
      <dgm:prSet/>
      <dgm:spPr/>
      <dgm:t>
        <a:bodyPr/>
        <a:lstStyle/>
        <a:p>
          <a:endParaRPr lang="en-US"/>
        </a:p>
      </dgm:t>
    </dgm:pt>
    <dgm:pt modelId="{A0E23233-4069-4157-BDE6-0A4B1F80BE2F}">
      <dgm:prSet phldrT="[Text]" custT="1"/>
      <dgm:spPr/>
      <dgm:t>
        <a:bodyPr/>
        <a:lstStyle/>
        <a:p>
          <a:r>
            <a:rPr lang="en-US" sz="1200" dirty="0" smtClean="0"/>
            <a:t>Removed multiple authorization signatures on a few different processes. </a:t>
          </a:r>
          <a:endParaRPr lang="en-US" sz="1200" dirty="0"/>
        </a:p>
      </dgm:t>
    </dgm:pt>
    <dgm:pt modelId="{A4AD6485-6F58-4E42-9124-081F181A81EA}" type="parTrans" cxnId="{4A9F85EE-70EB-4EBB-B7B5-12FAF82B0C3C}">
      <dgm:prSet/>
      <dgm:spPr/>
      <dgm:t>
        <a:bodyPr/>
        <a:lstStyle/>
        <a:p>
          <a:endParaRPr lang="en-US"/>
        </a:p>
      </dgm:t>
    </dgm:pt>
    <dgm:pt modelId="{775DC84F-8868-4E00-8CE1-D430B63240ED}" type="sibTrans" cxnId="{4A9F85EE-70EB-4EBB-B7B5-12FAF82B0C3C}">
      <dgm:prSet/>
      <dgm:spPr/>
      <dgm:t>
        <a:bodyPr/>
        <a:lstStyle/>
        <a:p>
          <a:endParaRPr lang="en-US"/>
        </a:p>
      </dgm:t>
    </dgm:pt>
    <dgm:pt modelId="{24CE2BE2-696C-4A3E-96CA-AAB500749C6B}">
      <dgm:prSet phldrT="[Text]"/>
      <dgm:spPr/>
      <dgm:t>
        <a:bodyPr/>
        <a:lstStyle/>
        <a:p>
          <a:r>
            <a:rPr lang="en-US" dirty="0" smtClean="0"/>
            <a:t>AP</a:t>
          </a:r>
          <a:endParaRPr lang="en-US" dirty="0"/>
        </a:p>
      </dgm:t>
    </dgm:pt>
    <dgm:pt modelId="{A7D3AB59-A237-4380-8879-498C2D9E54E0}" type="parTrans" cxnId="{258383AE-9E67-4FDD-94E2-EBBAC6838C1D}">
      <dgm:prSet/>
      <dgm:spPr/>
      <dgm:t>
        <a:bodyPr/>
        <a:lstStyle/>
        <a:p>
          <a:endParaRPr lang="en-US"/>
        </a:p>
      </dgm:t>
    </dgm:pt>
    <dgm:pt modelId="{40888579-0B64-414F-B9AA-D745B08EB9D4}" type="sibTrans" cxnId="{258383AE-9E67-4FDD-94E2-EBBAC6838C1D}">
      <dgm:prSet/>
      <dgm:spPr/>
      <dgm:t>
        <a:bodyPr/>
        <a:lstStyle/>
        <a:p>
          <a:endParaRPr lang="en-US"/>
        </a:p>
      </dgm:t>
    </dgm:pt>
    <dgm:pt modelId="{52F34644-0218-4F56-B834-2D63280C8D6C}">
      <dgm:prSet phldrT="[Text]" custT="1"/>
      <dgm:spPr/>
      <dgm:t>
        <a:bodyPr/>
        <a:lstStyle/>
        <a:p>
          <a:r>
            <a:rPr lang="en-US" sz="1400" dirty="0" smtClean="0"/>
            <a:t>Check Run Review</a:t>
          </a:r>
          <a:endParaRPr lang="en-US" sz="1400" dirty="0"/>
        </a:p>
      </dgm:t>
    </dgm:pt>
    <dgm:pt modelId="{F54AFAF8-7E3C-4174-8E39-A3C386E38FF0}" type="parTrans" cxnId="{E114D707-F6FD-4988-9B0B-237B66015FC9}">
      <dgm:prSet/>
      <dgm:spPr/>
      <dgm:t>
        <a:bodyPr/>
        <a:lstStyle/>
        <a:p>
          <a:endParaRPr lang="en-US"/>
        </a:p>
      </dgm:t>
    </dgm:pt>
    <dgm:pt modelId="{936FC99E-667F-4A68-B4D2-25B1C2499EB1}" type="sibTrans" cxnId="{E114D707-F6FD-4988-9B0B-237B66015FC9}">
      <dgm:prSet/>
      <dgm:spPr/>
      <dgm:t>
        <a:bodyPr/>
        <a:lstStyle/>
        <a:p>
          <a:endParaRPr lang="en-US"/>
        </a:p>
      </dgm:t>
    </dgm:pt>
    <dgm:pt modelId="{B83CA6B6-4C02-459C-AB4A-563F9D948DC5}">
      <dgm:prSet phldrT="[Text]" custT="1"/>
      <dgm:spPr/>
      <dgm:t>
        <a:bodyPr/>
        <a:lstStyle/>
        <a:p>
          <a:r>
            <a:rPr lang="en-US" sz="1400" dirty="0" smtClean="0"/>
            <a:t>Mobile app for invoice approval </a:t>
          </a:r>
          <a:endParaRPr lang="en-US" sz="1400" dirty="0"/>
        </a:p>
      </dgm:t>
    </dgm:pt>
    <dgm:pt modelId="{F4F08363-8B60-41EF-AE52-97492109212D}" type="parTrans" cxnId="{EF47DC6F-E02E-48D6-8F80-5F12777ED513}">
      <dgm:prSet/>
      <dgm:spPr/>
      <dgm:t>
        <a:bodyPr/>
        <a:lstStyle/>
        <a:p>
          <a:endParaRPr lang="en-US"/>
        </a:p>
      </dgm:t>
    </dgm:pt>
    <dgm:pt modelId="{84875783-0AEA-40D9-B175-559B5A036E59}" type="sibTrans" cxnId="{EF47DC6F-E02E-48D6-8F80-5F12777ED513}">
      <dgm:prSet/>
      <dgm:spPr/>
      <dgm:t>
        <a:bodyPr/>
        <a:lstStyle/>
        <a:p>
          <a:endParaRPr lang="en-US"/>
        </a:p>
      </dgm:t>
    </dgm:pt>
    <dgm:pt modelId="{BD79B422-4EBA-4341-8B86-1C1C393E54E5}">
      <dgm:prSet phldrT="[Text]"/>
      <dgm:spPr/>
      <dgm:t>
        <a:bodyPr/>
        <a:lstStyle/>
        <a:p>
          <a:r>
            <a:rPr lang="en-US" dirty="0" smtClean="0"/>
            <a:t>Finance</a:t>
          </a:r>
          <a:endParaRPr lang="en-US" dirty="0"/>
        </a:p>
      </dgm:t>
    </dgm:pt>
    <dgm:pt modelId="{7EB5272B-B238-4F64-8A08-26FDF896B9F5}" type="parTrans" cxnId="{979AD3DC-D448-4ED9-8B8A-46E91326F033}">
      <dgm:prSet/>
      <dgm:spPr/>
      <dgm:t>
        <a:bodyPr/>
        <a:lstStyle/>
        <a:p>
          <a:endParaRPr lang="en-US"/>
        </a:p>
      </dgm:t>
    </dgm:pt>
    <dgm:pt modelId="{3F85628F-F538-4779-A310-F8D1E889280C}" type="sibTrans" cxnId="{979AD3DC-D448-4ED9-8B8A-46E91326F033}">
      <dgm:prSet/>
      <dgm:spPr/>
      <dgm:t>
        <a:bodyPr/>
        <a:lstStyle/>
        <a:p>
          <a:endParaRPr lang="en-US"/>
        </a:p>
      </dgm:t>
    </dgm:pt>
    <dgm:pt modelId="{37BF37C0-4D6C-4733-9034-B8374A863FD8}">
      <dgm:prSet phldrT="[Text]"/>
      <dgm:spPr/>
      <dgm:t>
        <a:bodyPr/>
        <a:lstStyle/>
        <a:p>
          <a:r>
            <a:rPr lang="en-US" dirty="0" smtClean="0"/>
            <a:t>Portal Page – self service </a:t>
          </a:r>
          <a:endParaRPr lang="en-US" dirty="0"/>
        </a:p>
      </dgm:t>
    </dgm:pt>
    <dgm:pt modelId="{469A409C-AF2F-46E8-B3A7-E535A4D32ADC}" type="parTrans" cxnId="{98BDDCD5-B727-4EF1-B1D6-FCEC6EEF9843}">
      <dgm:prSet/>
      <dgm:spPr/>
      <dgm:t>
        <a:bodyPr/>
        <a:lstStyle/>
        <a:p>
          <a:endParaRPr lang="en-US"/>
        </a:p>
      </dgm:t>
    </dgm:pt>
    <dgm:pt modelId="{01C5210D-6C51-4DBC-9C9D-2570B69DFA40}" type="sibTrans" cxnId="{98BDDCD5-B727-4EF1-B1D6-FCEC6EEF9843}">
      <dgm:prSet/>
      <dgm:spPr/>
      <dgm:t>
        <a:bodyPr/>
        <a:lstStyle/>
        <a:p>
          <a:endParaRPr lang="en-US"/>
        </a:p>
      </dgm:t>
    </dgm:pt>
    <dgm:pt modelId="{5E69F9BC-2731-4752-965A-D8A94180D504}">
      <dgm:prSet phldrT="[Text]"/>
      <dgm:spPr/>
      <dgm:t>
        <a:bodyPr/>
        <a:lstStyle/>
        <a:p>
          <a:r>
            <a:rPr lang="en-US" dirty="0" smtClean="0"/>
            <a:t>Evaluating processes to streamline business practices and create continuous improvement</a:t>
          </a:r>
          <a:endParaRPr lang="en-US" dirty="0"/>
        </a:p>
      </dgm:t>
    </dgm:pt>
    <dgm:pt modelId="{8EB83B57-5F1F-44F0-86C0-C79B853278DD}" type="parTrans" cxnId="{D40F96DC-3610-4042-AD47-4ABAD48FAA23}">
      <dgm:prSet/>
      <dgm:spPr/>
      <dgm:t>
        <a:bodyPr/>
        <a:lstStyle/>
        <a:p>
          <a:endParaRPr lang="en-US"/>
        </a:p>
      </dgm:t>
    </dgm:pt>
    <dgm:pt modelId="{7A70735D-5BF5-4DD6-A299-FB14F085602B}" type="sibTrans" cxnId="{D40F96DC-3610-4042-AD47-4ABAD48FAA23}">
      <dgm:prSet/>
      <dgm:spPr/>
      <dgm:t>
        <a:bodyPr/>
        <a:lstStyle/>
        <a:p>
          <a:endParaRPr lang="en-US"/>
        </a:p>
      </dgm:t>
    </dgm:pt>
    <dgm:pt modelId="{87EE88E5-9B40-4371-A42C-ACC92DC65F3B}">
      <dgm:prSet phldrT="[Text]" custT="1"/>
      <dgm:spPr/>
      <dgm:t>
        <a:bodyPr/>
        <a:lstStyle/>
        <a:p>
          <a:r>
            <a:rPr lang="en-US" sz="1400" dirty="0" smtClean="0"/>
            <a:t>Created exception queries and saved over 33 hours per week</a:t>
          </a:r>
          <a:endParaRPr lang="en-US" sz="1400" dirty="0"/>
        </a:p>
      </dgm:t>
    </dgm:pt>
    <dgm:pt modelId="{45E8A27F-1A67-49FF-ACA0-869F5E730E2B}" type="parTrans" cxnId="{DEE83D7A-5767-4833-B270-859B0AB25C5B}">
      <dgm:prSet/>
      <dgm:spPr/>
      <dgm:t>
        <a:bodyPr/>
        <a:lstStyle/>
        <a:p>
          <a:endParaRPr lang="en-US"/>
        </a:p>
      </dgm:t>
    </dgm:pt>
    <dgm:pt modelId="{DB2FCE85-C427-4DCF-BFEB-F6E7FF4B765A}" type="sibTrans" cxnId="{DEE83D7A-5767-4833-B270-859B0AB25C5B}">
      <dgm:prSet/>
      <dgm:spPr/>
      <dgm:t>
        <a:bodyPr/>
        <a:lstStyle/>
        <a:p>
          <a:endParaRPr lang="en-US"/>
        </a:p>
      </dgm:t>
    </dgm:pt>
    <dgm:pt modelId="{939B93B7-1907-4DF8-A676-025A16DCECFA}">
      <dgm:prSet phldrT="[Text]" custT="1"/>
      <dgm:spPr/>
      <dgm:t>
        <a:bodyPr/>
        <a:lstStyle/>
        <a:p>
          <a:r>
            <a:rPr lang="en-US" sz="1200" dirty="0" smtClean="0"/>
            <a:t>Removed previously required forms because of decreased need for signatures. </a:t>
          </a:r>
          <a:endParaRPr lang="en-US" sz="1200" dirty="0"/>
        </a:p>
      </dgm:t>
    </dgm:pt>
    <dgm:pt modelId="{0FEB86D0-321C-4EE9-A26C-EDA88F013D11}" type="parTrans" cxnId="{A1C5FC90-BB47-4AF3-9AF8-281241B40B01}">
      <dgm:prSet/>
      <dgm:spPr/>
      <dgm:t>
        <a:bodyPr/>
        <a:lstStyle/>
        <a:p>
          <a:endParaRPr lang="en-US"/>
        </a:p>
      </dgm:t>
    </dgm:pt>
    <dgm:pt modelId="{2BC2FA75-1421-461A-8F2B-DCD4D9DFC4F9}" type="sibTrans" cxnId="{A1C5FC90-BB47-4AF3-9AF8-281241B40B01}">
      <dgm:prSet/>
      <dgm:spPr/>
      <dgm:t>
        <a:bodyPr/>
        <a:lstStyle/>
        <a:p>
          <a:endParaRPr lang="en-US"/>
        </a:p>
      </dgm:t>
    </dgm:pt>
    <dgm:pt modelId="{E22291C6-0A46-4970-B8F4-45CD1CCE274A}" type="pres">
      <dgm:prSet presAssocID="{099BB58F-1EC8-4BC0-A111-FDA2D75D96E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98C5B2B-F8F4-40CF-B505-70EF1D05DE05}" type="pres">
      <dgm:prSet presAssocID="{51E8247B-2647-4356-A22C-7D0E2F99CDE4}" presName="linNode" presStyleCnt="0"/>
      <dgm:spPr/>
    </dgm:pt>
    <dgm:pt modelId="{FF5DBE4D-4E52-455E-AC38-BB51E7685B77}" type="pres">
      <dgm:prSet presAssocID="{51E8247B-2647-4356-A22C-7D0E2F99CDE4}" presName="parentText" presStyleLbl="node1" presStyleIdx="0" presStyleCnt="3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00A9DF-814C-4F42-93C4-F847FE45D820}" type="pres">
      <dgm:prSet presAssocID="{51E8247B-2647-4356-A22C-7D0E2F99CDE4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D1F9E7-0892-4C8B-BC4F-88B9FC85C0FC}" type="pres">
      <dgm:prSet presAssocID="{7C37AF6E-D446-4A35-9133-E585E2FE2994}" presName="sp" presStyleCnt="0"/>
      <dgm:spPr/>
    </dgm:pt>
    <dgm:pt modelId="{DBE43420-C340-4381-86E7-D3DEED5E6145}" type="pres">
      <dgm:prSet presAssocID="{24CE2BE2-696C-4A3E-96CA-AAB500749C6B}" presName="linNode" presStyleCnt="0"/>
      <dgm:spPr/>
    </dgm:pt>
    <dgm:pt modelId="{7977A469-6BD1-465E-A169-10FD1DA9B760}" type="pres">
      <dgm:prSet presAssocID="{24CE2BE2-696C-4A3E-96CA-AAB500749C6B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1239D-D2C6-4C3B-887F-F3D082ADEF2D}" type="pres">
      <dgm:prSet presAssocID="{24CE2BE2-696C-4A3E-96CA-AAB500749C6B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01EBC7-875F-4FA5-B772-70B32CECCBA0}" type="pres">
      <dgm:prSet presAssocID="{40888579-0B64-414F-B9AA-D745B08EB9D4}" presName="sp" presStyleCnt="0"/>
      <dgm:spPr/>
    </dgm:pt>
    <dgm:pt modelId="{34D4E107-226F-4C85-8DB8-46DC4478CC1C}" type="pres">
      <dgm:prSet presAssocID="{BD79B422-4EBA-4341-8B86-1C1C393E54E5}" presName="linNode" presStyleCnt="0"/>
      <dgm:spPr/>
    </dgm:pt>
    <dgm:pt modelId="{AF1A46F9-3024-4DF4-AD39-7ED09ECC67D6}" type="pres">
      <dgm:prSet presAssocID="{BD79B422-4EBA-4341-8B86-1C1C393E54E5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3456A2-CFB6-40D2-B8AF-DAF9F4C3766C}" type="pres">
      <dgm:prSet presAssocID="{BD79B422-4EBA-4341-8B86-1C1C393E54E5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C5FC90-BB47-4AF3-9AF8-281241B40B01}" srcId="{51E8247B-2647-4356-A22C-7D0E2F99CDE4}" destId="{939B93B7-1907-4DF8-A676-025A16DCECFA}" srcOrd="1" destOrd="0" parTransId="{0FEB86D0-321C-4EE9-A26C-EDA88F013D11}" sibTransId="{2BC2FA75-1421-461A-8F2B-DCD4D9DFC4F9}"/>
    <dgm:cxn modelId="{98BDDCD5-B727-4EF1-B1D6-FCEC6EEF9843}" srcId="{BD79B422-4EBA-4341-8B86-1C1C393E54E5}" destId="{37BF37C0-4D6C-4733-9034-B8374A863FD8}" srcOrd="0" destOrd="0" parTransId="{469A409C-AF2F-46E8-B3A7-E535A4D32ADC}" sibTransId="{01C5210D-6C51-4DBC-9C9D-2570B69DFA40}"/>
    <dgm:cxn modelId="{C09F25CB-2323-42E8-92B2-4AA0D794070C}" type="presOf" srcId="{52F34644-0218-4F56-B834-2D63280C8D6C}" destId="{9001239D-D2C6-4C3B-887F-F3D082ADEF2D}" srcOrd="0" destOrd="0" presId="urn:microsoft.com/office/officeart/2005/8/layout/vList5"/>
    <dgm:cxn modelId="{D40F96DC-3610-4042-AD47-4ABAD48FAA23}" srcId="{BD79B422-4EBA-4341-8B86-1C1C393E54E5}" destId="{5E69F9BC-2731-4752-965A-D8A94180D504}" srcOrd="1" destOrd="0" parTransId="{8EB83B57-5F1F-44F0-86C0-C79B853278DD}" sibTransId="{7A70735D-5BF5-4DD6-A299-FB14F085602B}"/>
    <dgm:cxn modelId="{8754D63C-7B69-4C39-BD39-B01C2C6C0E0D}" type="presOf" srcId="{B83CA6B6-4C02-459C-AB4A-563F9D948DC5}" destId="{9001239D-D2C6-4C3B-887F-F3D082ADEF2D}" srcOrd="0" destOrd="2" presId="urn:microsoft.com/office/officeart/2005/8/layout/vList5"/>
    <dgm:cxn modelId="{E114D707-F6FD-4988-9B0B-237B66015FC9}" srcId="{24CE2BE2-696C-4A3E-96CA-AAB500749C6B}" destId="{52F34644-0218-4F56-B834-2D63280C8D6C}" srcOrd="0" destOrd="0" parTransId="{F54AFAF8-7E3C-4174-8E39-A3C386E38FF0}" sibTransId="{936FC99E-667F-4A68-B4D2-25B1C2499EB1}"/>
    <dgm:cxn modelId="{651218E9-D844-4F9C-B9B5-F8A2D38F4FDB}" type="presOf" srcId="{BD79B422-4EBA-4341-8B86-1C1C393E54E5}" destId="{AF1A46F9-3024-4DF4-AD39-7ED09ECC67D6}" srcOrd="0" destOrd="0" presId="urn:microsoft.com/office/officeart/2005/8/layout/vList5"/>
    <dgm:cxn modelId="{9D61474A-B172-43A9-86A3-8BEB72DF1CC2}" srcId="{099BB58F-1EC8-4BC0-A111-FDA2D75D96EA}" destId="{51E8247B-2647-4356-A22C-7D0E2F99CDE4}" srcOrd="0" destOrd="0" parTransId="{C91C1119-1B69-4AA7-9760-413CA02A6138}" sibTransId="{7C37AF6E-D446-4A35-9133-E585E2FE2994}"/>
    <dgm:cxn modelId="{258383AE-9E67-4FDD-94E2-EBBAC6838C1D}" srcId="{099BB58F-1EC8-4BC0-A111-FDA2D75D96EA}" destId="{24CE2BE2-696C-4A3E-96CA-AAB500749C6B}" srcOrd="1" destOrd="0" parTransId="{A7D3AB59-A237-4380-8879-498C2D9E54E0}" sibTransId="{40888579-0B64-414F-B9AA-D745B08EB9D4}"/>
    <dgm:cxn modelId="{79C1AB4D-1B2D-4DF3-BB85-52C7CAD8218C}" type="presOf" srcId="{87EE88E5-9B40-4371-A42C-ACC92DC65F3B}" destId="{9001239D-D2C6-4C3B-887F-F3D082ADEF2D}" srcOrd="0" destOrd="1" presId="urn:microsoft.com/office/officeart/2005/8/layout/vList5"/>
    <dgm:cxn modelId="{DEE83D7A-5767-4833-B270-859B0AB25C5B}" srcId="{52F34644-0218-4F56-B834-2D63280C8D6C}" destId="{87EE88E5-9B40-4371-A42C-ACC92DC65F3B}" srcOrd="0" destOrd="0" parTransId="{45E8A27F-1A67-49FF-ACA0-869F5E730E2B}" sibTransId="{DB2FCE85-C427-4DCF-BFEB-F6E7FF4B765A}"/>
    <dgm:cxn modelId="{6BF10EC0-ED61-4228-8B6B-419F3755167E}" type="presOf" srcId="{939B93B7-1907-4DF8-A676-025A16DCECFA}" destId="{6000A9DF-814C-4F42-93C4-F847FE45D820}" srcOrd="0" destOrd="1" presId="urn:microsoft.com/office/officeart/2005/8/layout/vList5"/>
    <dgm:cxn modelId="{4A9F85EE-70EB-4EBB-B7B5-12FAF82B0C3C}" srcId="{51E8247B-2647-4356-A22C-7D0E2F99CDE4}" destId="{A0E23233-4069-4157-BDE6-0A4B1F80BE2F}" srcOrd="0" destOrd="0" parTransId="{A4AD6485-6F58-4E42-9124-081F181A81EA}" sibTransId="{775DC84F-8868-4E00-8CE1-D430B63240ED}"/>
    <dgm:cxn modelId="{EF47DC6F-E02E-48D6-8F80-5F12777ED513}" srcId="{24CE2BE2-696C-4A3E-96CA-AAB500749C6B}" destId="{B83CA6B6-4C02-459C-AB4A-563F9D948DC5}" srcOrd="1" destOrd="0" parTransId="{F4F08363-8B60-41EF-AE52-97492109212D}" sibTransId="{84875783-0AEA-40D9-B175-559B5A036E59}"/>
    <dgm:cxn modelId="{979AD3DC-D448-4ED9-8B8A-46E91326F033}" srcId="{099BB58F-1EC8-4BC0-A111-FDA2D75D96EA}" destId="{BD79B422-4EBA-4341-8B86-1C1C393E54E5}" srcOrd="2" destOrd="0" parTransId="{7EB5272B-B238-4F64-8A08-26FDF896B9F5}" sibTransId="{3F85628F-F538-4779-A310-F8D1E889280C}"/>
    <dgm:cxn modelId="{EC921E12-7126-4AAA-BC98-38E6FC4D48B9}" type="presOf" srcId="{A0E23233-4069-4157-BDE6-0A4B1F80BE2F}" destId="{6000A9DF-814C-4F42-93C4-F847FE45D820}" srcOrd="0" destOrd="0" presId="urn:microsoft.com/office/officeart/2005/8/layout/vList5"/>
    <dgm:cxn modelId="{18D643BC-3D3E-4E08-A3A6-66B6AA6F8E60}" type="presOf" srcId="{099BB58F-1EC8-4BC0-A111-FDA2D75D96EA}" destId="{E22291C6-0A46-4970-B8F4-45CD1CCE274A}" srcOrd="0" destOrd="0" presId="urn:microsoft.com/office/officeart/2005/8/layout/vList5"/>
    <dgm:cxn modelId="{CD65533B-755F-427F-A42C-EDF8923B5E5E}" type="presOf" srcId="{37BF37C0-4D6C-4733-9034-B8374A863FD8}" destId="{C03456A2-CFB6-40D2-B8AF-DAF9F4C3766C}" srcOrd="0" destOrd="0" presId="urn:microsoft.com/office/officeart/2005/8/layout/vList5"/>
    <dgm:cxn modelId="{73976902-3564-4C25-9999-8BE089DAF5E0}" type="presOf" srcId="{24CE2BE2-696C-4A3E-96CA-AAB500749C6B}" destId="{7977A469-6BD1-465E-A169-10FD1DA9B760}" srcOrd="0" destOrd="0" presId="urn:microsoft.com/office/officeart/2005/8/layout/vList5"/>
    <dgm:cxn modelId="{95A0A131-3909-4C7A-876E-EDC08F90FCD0}" type="presOf" srcId="{5E69F9BC-2731-4752-965A-D8A94180D504}" destId="{C03456A2-CFB6-40D2-B8AF-DAF9F4C3766C}" srcOrd="0" destOrd="1" presId="urn:microsoft.com/office/officeart/2005/8/layout/vList5"/>
    <dgm:cxn modelId="{FCCE1195-D1B5-4DAF-97EF-639AD1987E8D}" type="presOf" srcId="{51E8247B-2647-4356-A22C-7D0E2F99CDE4}" destId="{FF5DBE4D-4E52-455E-AC38-BB51E7685B77}" srcOrd="0" destOrd="0" presId="urn:microsoft.com/office/officeart/2005/8/layout/vList5"/>
    <dgm:cxn modelId="{A24E1D04-4894-4726-A7A3-648BC9ED902F}" type="presParOf" srcId="{E22291C6-0A46-4970-B8F4-45CD1CCE274A}" destId="{598C5B2B-F8F4-40CF-B505-70EF1D05DE05}" srcOrd="0" destOrd="0" presId="urn:microsoft.com/office/officeart/2005/8/layout/vList5"/>
    <dgm:cxn modelId="{9843041D-79BE-45A9-A602-40C506DEDC36}" type="presParOf" srcId="{598C5B2B-F8F4-40CF-B505-70EF1D05DE05}" destId="{FF5DBE4D-4E52-455E-AC38-BB51E7685B77}" srcOrd="0" destOrd="0" presId="urn:microsoft.com/office/officeart/2005/8/layout/vList5"/>
    <dgm:cxn modelId="{A8477A86-4A75-4999-AC10-BBB4C156F04C}" type="presParOf" srcId="{598C5B2B-F8F4-40CF-B505-70EF1D05DE05}" destId="{6000A9DF-814C-4F42-93C4-F847FE45D820}" srcOrd="1" destOrd="0" presId="urn:microsoft.com/office/officeart/2005/8/layout/vList5"/>
    <dgm:cxn modelId="{4262FF2C-8EBE-4171-B569-B5575DC90891}" type="presParOf" srcId="{E22291C6-0A46-4970-B8F4-45CD1CCE274A}" destId="{80D1F9E7-0892-4C8B-BC4F-88B9FC85C0FC}" srcOrd="1" destOrd="0" presId="urn:microsoft.com/office/officeart/2005/8/layout/vList5"/>
    <dgm:cxn modelId="{0425F59F-3562-4FB1-A9F2-55D1B8497C2D}" type="presParOf" srcId="{E22291C6-0A46-4970-B8F4-45CD1CCE274A}" destId="{DBE43420-C340-4381-86E7-D3DEED5E6145}" srcOrd="2" destOrd="0" presId="urn:microsoft.com/office/officeart/2005/8/layout/vList5"/>
    <dgm:cxn modelId="{3AA08DE6-DDE6-4401-9CA5-5B66DAA96501}" type="presParOf" srcId="{DBE43420-C340-4381-86E7-D3DEED5E6145}" destId="{7977A469-6BD1-465E-A169-10FD1DA9B760}" srcOrd="0" destOrd="0" presId="urn:microsoft.com/office/officeart/2005/8/layout/vList5"/>
    <dgm:cxn modelId="{C549BB4E-04A2-430F-A809-3456181A8A4F}" type="presParOf" srcId="{DBE43420-C340-4381-86E7-D3DEED5E6145}" destId="{9001239D-D2C6-4C3B-887F-F3D082ADEF2D}" srcOrd="1" destOrd="0" presId="urn:microsoft.com/office/officeart/2005/8/layout/vList5"/>
    <dgm:cxn modelId="{12C859B2-EF02-49D9-B10B-D407F85863EC}" type="presParOf" srcId="{E22291C6-0A46-4970-B8F4-45CD1CCE274A}" destId="{CC01EBC7-875F-4FA5-B772-70B32CECCBA0}" srcOrd="3" destOrd="0" presId="urn:microsoft.com/office/officeart/2005/8/layout/vList5"/>
    <dgm:cxn modelId="{CDC60982-DC1F-44BD-9117-EA0A13AF22BA}" type="presParOf" srcId="{E22291C6-0A46-4970-B8F4-45CD1CCE274A}" destId="{34D4E107-226F-4C85-8DB8-46DC4478CC1C}" srcOrd="4" destOrd="0" presId="urn:microsoft.com/office/officeart/2005/8/layout/vList5"/>
    <dgm:cxn modelId="{7BA4C970-3838-4C75-A2A2-62D50AD37AF2}" type="presParOf" srcId="{34D4E107-226F-4C85-8DB8-46DC4478CC1C}" destId="{AF1A46F9-3024-4DF4-AD39-7ED09ECC67D6}" srcOrd="0" destOrd="0" presId="urn:microsoft.com/office/officeart/2005/8/layout/vList5"/>
    <dgm:cxn modelId="{99041A97-C16A-4752-96D2-740152F9A030}" type="presParOf" srcId="{34D4E107-226F-4C85-8DB8-46DC4478CC1C}" destId="{C03456A2-CFB6-40D2-B8AF-DAF9F4C3766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75E684-D9AC-4EE0-BA57-45CFEA912AE4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2D425A-A8A9-42E6-858A-B339E9F8A4AA}">
      <dgm:prSet phldrT="[Text]"/>
      <dgm:spPr/>
      <dgm:t>
        <a:bodyPr/>
        <a:lstStyle/>
        <a:p>
          <a:r>
            <a:rPr lang="en-US" dirty="0" smtClean="0"/>
            <a:t>Numeric</a:t>
          </a:r>
          <a:endParaRPr lang="en-US" dirty="0"/>
        </a:p>
      </dgm:t>
    </dgm:pt>
    <dgm:pt modelId="{3341F241-C4ED-4C36-B4F3-58F990ABE994}" type="parTrans" cxnId="{A2CF8B94-A310-49C2-832B-B75BFDA9FBE5}">
      <dgm:prSet/>
      <dgm:spPr/>
      <dgm:t>
        <a:bodyPr/>
        <a:lstStyle/>
        <a:p>
          <a:endParaRPr lang="en-US"/>
        </a:p>
      </dgm:t>
    </dgm:pt>
    <dgm:pt modelId="{0555A4E0-3DF7-4A3E-96EA-317B85598978}" type="sibTrans" cxnId="{A2CF8B94-A310-49C2-832B-B75BFDA9FBE5}">
      <dgm:prSet/>
      <dgm:spPr/>
      <dgm:t>
        <a:bodyPr/>
        <a:lstStyle/>
        <a:p>
          <a:endParaRPr lang="en-US"/>
        </a:p>
      </dgm:t>
    </dgm:pt>
    <dgm:pt modelId="{16B40E17-6A76-4695-9FCC-9F04AD259742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1BFAE371-403D-4462-AA8A-F796F41FBEAD}" type="parTrans" cxnId="{483597E4-AC9B-4C4C-A600-F07EC11C3F34}">
      <dgm:prSet/>
      <dgm:spPr/>
      <dgm:t>
        <a:bodyPr/>
        <a:lstStyle/>
        <a:p>
          <a:endParaRPr lang="en-US"/>
        </a:p>
      </dgm:t>
    </dgm:pt>
    <dgm:pt modelId="{CD31C912-E851-4A04-8461-80BA871B44E1}" type="sibTrans" cxnId="{483597E4-AC9B-4C4C-A600-F07EC11C3F34}">
      <dgm:prSet/>
      <dgm:spPr/>
      <dgm:t>
        <a:bodyPr/>
        <a:lstStyle/>
        <a:p>
          <a:endParaRPr lang="en-US"/>
        </a:p>
      </dgm:t>
    </dgm:pt>
    <dgm:pt modelId="{E27E569C-F202-4CFB-A071-6DEC0476F539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730084A6-F4E3-4244-A10D-30F4F7A16575}" type="parTrans" cxnId="{DF469BB0-0D01-4D76-9D9F-557FB7D3F099}">
      <dgm:prSet/>
      <dgm:spPr/>
      <dgm:t>
        <a:bodyPr/>
        <a:lstStyle/>
        <a:p>
          <a:endParaRPr lang="en-US"/>
        </a:p>
      </dgm:t>
    </dgm:pt>
    <dgm:pt modelId="{2D4EA306-99EB-4D44-929F-E211B883D8D4}" type="sibTrans" cxnId="{DF469BB0-0D01-4D76-9D9F-557FB7D3F099}">
      <dgm:prSet/>
      <dgm:spPr/>
      <dgm:t>
        <a:bodyPr/>
        <a:lstStyle/>
        <a:p>
          <a:endParaRPr lang="en-US"/>
        </a:p>
      </dgm:t>
    </dgm:pt>
    <dgm:pt modelId="{6797D128-E30B-4811-A6D9-379785C07089}">
      <dgm:prSet phldrT="[Text]"/>
      <dgm:spPr/>
      <dgm:t>
        <a:bodyPr/>
        <a:lstStyle/>
        <a:p>
          <a:r>
            <a:rPr lang="en-US" dirty="0" smtClean="0"/>
            <a:t>Roman Numeral</a:t>
          </a:r>
          <a:endParaRPr lang="en-US" dirty="0"/>
        </a:p>
      </dgm:t>
    </dgm:pt>
    <dgm:pt modelId="{6BF2592D-67C9-4C05-AEAA-B490F4E50937}" type="parTrans" cxnId="{799B6E36-BFCD-4616-8240-F3AF2FCF7329}">
      <dgm:prSet/>
      <dgm:spPr/>
      <dgm:t>
        <a:bodyPr/>
        <a:lstStyle/>
        <a:p>
          <a:endParaRPr lang="en-US"/>
        </a:p>
      </dgm:t>
    </dgm:pt>
    <dgm:pt modelId="{8987C99C-9D80-43A8-B96D-3C6F5FC06DF7}" type="sibTrans" cxnId="{799B6E36-BFCD-4616-8240-F3AF2FCF7329}">
      <dgm:prSet/>
      <dgm:spPr/>
      <dgm:t>
        <a:bodyPr/>
        <a:lstStyle/>
        <a:p>
          <a:endParaRPr lang="en-US"/>
        </a:p>
      </dgm:t>
    </dgm:pt>
    <dgm:pt modelId="{89E01104-A21A-49E9-B618-5C814C4A27E9}">
      <dgm:prSet phldrT="[Text]"/>
      <dgm:spPr/>
      <dgm:t>
        <a:bodyPr/>
        <a:lstStyle/>
        <a:p>
          <a:r>
            <a:rPr lang="en-US" dirty="0" smtClean="0"/>
            <a:t>I</a:t>
          </a:r>
          <a:endParaRPr lang="en-US" dirty="0"/>
        </a:p>
      </dgm:t>
    </dgm:pt>
    <dgm:pt modelId="{AF06A5B3-20F7-4291-BD11-19F00CF72E72}" type="parTrans" cxnId="{183306F7-AEA8-42F2-8816-14A9F506FBAE}">
      <dgm:prSet/>
      <dgm:spPr/>
      <dgm:t>
        <a:bodyPr/>
        <a:lstStyle/>
        <a:p>
          <a:endParaRPr lang="en-US"/>
        </a:p>
      </dgm:t>
    </dgm:pt>
    <dgm:pt modelId="{E6B90658-5FBE-4F9B-B746-0062F10E6D6C}" type="sibTrans" cxnId="{183306F7-AEA8-42F2-8816-14A9F506FBAE}">
      <dgm:prSet/>
      <dgm:spPr/>
      <dgm:t>
        <a:bodyPr/>
        <a:lstStyle/>
        <a:p>
          <a:endParaRPr lang="en-US"/>
        </a:p>
      </dgm:t>
    </dgm:pt>
    <dgm:pt modelId="{5F9275C3-2D75-4FA6-9058-8823CD18282C}">
      <dgm:prSet phldrT="[Text]"/>
      <dgm:spPr/>
      <dgm:t>
        <a:bodyPr/>
        <a:lstStyle/>
        <a:p>
          <a:r>
            <a:rPr lang="en-US" dirty="0" smtClean="0"/>
            <a:t>Alphabet</a:t>
          </a:r>
          <a:endParaRPr lang="en-US" dirty="0"/>
        </a:p>
      </dgm:t>
    </dgm:pt>
    <dgm:pt modelId="{34FDEB9E-3B9C-4592-952F-1E6DB667E816}" type="parTrans" cxnId="{2B6FB7C2-7002-4B31-B4FB-66AD7974A13A}">
      <dgm:prSet/>
      <dgm:spPr/>
      <dgm:t>
        <a:bodyPr/>
        <a:lstStyle/>
        <a:p>
          <a:endParaRPr lang="en-US"/>
        </a:p>
      </dgm:t>
    </dgm:pt>
    <dgm:pt modelId="{062D8992-47BB-4E58-B31E-1BC9164F0272}" type="sibTrans" cxnId="{2B6FB7C2-7002-4B31-B4FB-66AD7974A13A}">
      <dgm:prSet/>
      <dgm:spPr/>
      <dgm:t>
        <a:bodyPr/>
        <a:lstStyle/>
        <a:p>
          <a:endParaRPr lang="en-US"/>
        </a:p>
      </dgm:t>
    </dgm:pt>
    <dgm:pt modelId="{B159D8E4-8CB2-4248-AB3E-99B9FF6A070C}">
      <dgm:prSet phldrT="[Text]"/>
      <dgm:spPr/>
      <dgm:t>
        <a:bodyPr/>
        <a:lstStyle/>
        <a:p>
          <a:r>
            <a:rPr lang="en-US" dirty="0" smtClean="0"/>
            <a:t>A</a:t>
          </a:r>
          <a:endParaRPr lang="en-US" dirty="0"/>
        </a:p>
      </dgm:t>
    </dgm:pt>
    <dgm:pt modelId="{533768AA-D085-47A9-B99C-33011D26E246}" type="parTrans" cxnId="{325087FE-E34C-4C13-BF37-85B115EA750B}">
      <dgm:prSet/>
      <dgm:spPr/>
      <dgm:t>
        <a:bodyPr/>
        <a:lstStyle/>
        <a:p>
          <a:endParaRPr lang="en-US"/>
        </a:p>
      </dgm:t>
    </dgm:pt>
    <dgm:pt modelId="{B9209195-87C8-45DA-9EFA-01DDE8E6C1DA}" type="sibTrans" cxnId="{325087FE-E34C-4C13-BF37-85B115EA750B}">
      <dgm:prSet/>
      <dgm:spPr/>
      <dgm:t>
        <a:bodyPr/>
        <a:lstStyle/>
        <a:p>
          <a:endParaRPr lang="en-US"/>
        </a:p>
      </dgm:t>
    </dgm:pt>
    <dgm:pt modelId="{219B526A-B0AB-4357-A229-BC48300F4793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A6A3FAFB-A591-49B4-9761-FC14A173B41F}" type="parTrans" cxnId="{FF8CCB61-C0DD-4BDD-9442-344A0D0789B0}">
      <dgm:prSet/>
      <dgm:spPr/>
      <dgm:t>
        <a:bodyPr/>
        <a:lstStyle/>
        <a:p>
          <a:endParaRPr lang="en-US"/>
        </a:p>
      </dgm:t>
    </dgm:pt>
    <dgm:pt modelId="{D0C8F8FD-3BAC-49B2-9237-D8F0D752E6B2}" type="sibTrans" cxnId="{FF8CCB61-C0DD-4BDD-9442-344A0D0789B0}">
      <dgm:prSet/>
      <dgm:spPr/>
      <dgm:t>
        <a:bodyPr/>
        <a:lstStyle/>
        <a:p>
          <a:endParaRPr lang="en-US"/>
        </a:p>
      </dgm:t>
    </dgm:pt>
    <dgm:pt modelId="{0B206730-3BCD-4AD1-B5BA-A391C0D680B8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DBCD5A71-C676-4BF9-8F81-FA1615DD75CA}" type="parTrans" cxnId="{12DE19AB-E6E1-4103-B949-26AEDAB6326D}">
      <dgm:prSet/>
      <dgm:spPr/>
      <dgm:t>
        <a:bodyPr/>
        <a:lstStyle/>
        <a:p>
          <a:endParaRPr lang="en-US"/>
        </a:p>
      </dgm:t>
    </dgm:pt>
    <dgm:pt modelId="{C3A66870-56EC-4ED9-B880-763693888782}" type="sibTrans" cxnId="{12DE19AB-E6E1-4103-B949-26AEDAB6326D}">
      <dgm:prSet/>
      <dgm:spPr/>
      <dgm:t>
        <a:bodyPr/>
        <a:lstStyle/>
        <a:p>
          <a:endParaRPr lang="en-US"/>
        </a:p>
      </dgm:t>
    </dgm:pt>
    <dgm:pt modelId="{ABFB89D6-DD13-4073-9476-9A2922A4193D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5D307BF8-21B7-4067-9BCF-2B7F5832CE4B}" type="parTrans" cxnId="{68F106B1-97B5-4EE5-8FD4-91D6523502D2}">
      <dgm:prSet/>
      <dgm:spPr/>
      <dgm:t>
        <a:bodyPr/>
        <a:lstStyle/>
        <a:p>
          <a:endParaRPr lang="en-US"/>
        </a:p>
      </dgm:t>
    </dgm:pt>
    <dgm:pt modelId="{BA3D7099-F731-487F-906B-197ACD61995F}" type="sibTrans" cxnId="{68F106B1-97B5-4EE5-8FD4-91D6523502D2}">
      <dgm:prSet/>
      <dgm:spPr/>
      <dgm:t>
        <a:bodyPr/>
        <a:lstStyle/>
        <a:p>
          <a:endParaRPr lang="en-US"/>
        </a:p>
      </dgm:t>
    </dgm:pt>
    <dgm:pt modelId="{DE47DA9B-DB55-46EC-BE0F-6F77CEC99F4D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0792C895-4569-4ED2-8105-D39E1C317B88}" type="parTrans" cxnId="{43C010A0-127C-4838-9E3F-86DE29EF148C}">
      <dgm:prSet/>
      <dgm:spPr/>
      <dgm:t>
        <a:bodyPr/>
        <a:lstStyle/>
        <a:p>
          <a:endParaRPr lang="en-US"/>
        </a:p>
      </dgm:t>
    </dgm:pt>
    <dgm:pt modelId="{42C19C8C-906A-4969-81A4-BE993ED4FB34}" type="sibTrans" cxnId="{43C010A0-127C-4838-9E3F-86DE29EF148C}">
      <dgm:prSet/>
      <dgm:spPr/>
      <dgm:t>
        <a:bodyPr/>
        <a:lstStyle/>
        <a:p>
          <a:endParaRPr lang="en-US"/>
        </a:p>
      </dgm:t>
    </dgm:pt>
    <dgm:pt modelId="{5A0D431C-AA64-4679-B565-8345D5DBE4A3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E3625095-EC7C-4F38-B0CB-C4A4A5C867C3}" type="parTrans" cxnId="{071295F7-FD81-4C54-97D8-48FE5F002AF0}">
      <dgm:prSet/>
      <dgm:spPr/>
      <dgm:t>
        <a:bodyPr/>
        <a:lstStyle/>
        <a:p>
          <a:endParaRPr lang="en-US"/>
        </a:p>
      </dgm:t>
    </dgm:pt>
    <dgm:pt modelId="{EEFFAB0B-3ADA-4371-BE19-05DEEB54B425}" type="sibTrans" cxnId="{071295F7-FD81-4C54-97D8-48FE5F002AF0}">
      <dgm:prSet/>
      <dgm:spPr/>
      <dgm:t>
        <a:bodyPr/>
        <a:lstStyle/>
        <a:p>
          <a:endParaRPr lang="en-US"/>
        </a:p>
      </dgm:t>
    </dgm:pt>
    <dgm:pt modelId="{47E8A5CB-609D-48C7-9016-EB9CF9CFFDAE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9F7EF150-15AC-4B1F-9539-61578094C47D}" type="parTrans" cxnId="{3A9BEB97-40A6-4125-813F-3DC7387CC3C6}">
      <dgm:prSet/>
      <dgm:spPr/>
      <dgm:t>
        <a:bodyPr/>
        <a:lstStyle/>
        <a:p>
          <a:endParaRPr lang="en-US"/>
        </a:p>
      </dgm:t>
    </dgm:pt>
    <dgm:pt modelId="{071DC459-F83E-4452-AF0B-BD84455B320D}" type="sibTrans" cxnId="{3A9BEB97-40A6-4125-813F-3DC7387CC3C6}">
      <dgm:prSet/>
      <dgm:spPr/>
      <dgm:t>
        <a:bodyPr/>
        <a:lstStyle/>
        <a:p>
          <a:endParaRPr lang="en-US"/>
        </a:p>
      </dgm:t>
    </dgm:pt>
    <dgm:pt modelId="{27153AD2-D40B-4BD4-B5B6-2EC9AE692668}">
      <dgm:prSet phldrT="[Text]"/>
      <dgm:spPr/>
      <dgm:t>
        <a:bodyPr/>
        <a:lstStyle/>
        <a:p>
          <a:r>
            <a:rPr lang="en-US" dirty="0" smtClean="0"/>
            <a:t>10</a:t>
          </a:r>
          <a:endParaRPr lang="en-US" dirty="0"/>
        </a:p>
      </dgm:t>
    </dgm:pt>
    <dgm:pt modelId="{94AAA45B-8764-4CCA-A732-ECAC83E39D64}" type="parTrans" cxnId="{E169CEA1-FF12-4E2F-A3F9-59B2790AF7A2}">
      <dgm:prSet/>
      <dgm:spPr/>
      <dgm:t>
        <a:bodyPr/>
        <a:lstStyle/>
        <a:p>
          <a:endParaRPr lang="en-US"/>
        </a:p>
      </dgm:t>
    </dgm:pt>
    <dgm:pt modelId="{290618E7-259F-4FD9-93AA-299B3452616B}" type="sibTrans" cxnId="{E169CEA1-FF12-4E2F-A3F9-59B2790AF7A2}">
      <dgm:prSet/>
      <dgm:spPr/>
      <dgm:t>
        <a:bodyPr/>
        <a:lstStyle/>
        <a:p>
          <a:endParaRPr lang="en-US"/>
        </a:p>
      </dgm:t>
    </dgm:pt>
    <dgm:pt modelId="{0C788900-15C6-475B-BDAC-371CE362E931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7DDE6905-7CCB-42C2-958F-B279FAAA675D}" type="parTrans" cxnId="{ED076EC3-A01C-46AF-B354-E44C22625DEA}">
      <dgm:prSet/>
      <dgm:spPr/>
      <dgm:t>
        <a:bodyPr/>
        <a:lstStyle/>
        <a:p>
          <a:endParaRPr lang="en-US"/>
        </a:p>
      </dgm:t>
    </dgm:pt>
    <dgm:pt modelId="{4F6CBA38-E3C3-4578-9FE6-79F8C62261A8}" type="sibTrans" cxnId="{ED076EC3-A01C-46AF-B354-E44C22625DEA}">
      <dgm:prSet/>
      <dgm:spPr/>
      <dgm:t>
        <a:bodyPr/>
        <a:lstStyle/>
        <a:p>
          <a:endParaRPr lang="en-US"/>
        </a:p>
      </dgm:t>
    </dgm:pt>
    <dgm:pt modelId="{A8697576-800D-4220-A419-99A69FE5E710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DFAE8871-CF99-4D31-8467-3DEABFE313F4}" type="parTrans" cxnId="{A74B81E9-8AA1-4DDA-BD2B-F2B671CAB608}">
      <dgm:prSet/>
      <dgm:spPr/>
      <dgm:t>
        <a:bodyPr/>
        <a:lstStyle/>
        <a:p>
          <a:endParaRPr lang="en-US"/>
        </a:p>
      </dgm:t>
    </dgm:pt>
    <dgm:pt modelId="{0695540B-FA59-4442-B11C-EFC9FE282C38}" type="sibTrans" cxnId="{A74B81E9-8AA1-4DDA-BD2B-F2B671CAB608}">
      <dgm:prSet/>
      <dgm:spPr/>
      <dgm:t>
        <a:bodyPr/>
        <a:lstStyle/>
        <a:p>
          <a:endParaRPr lang="en-US"/>
        </a:p>
      </dgm:t>
    </dgm:pt>
    <dgm:pt modelId="{28737FE5-F348-4366-8EE7-0FD29CB8E06F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61DC8E4B-A82E-425E-B764-91A2ED8BC9FE}" type="parTrans" cxnId="{5AA7EC6D-EF6A-4278-BF41-614D2E4355FD}">
      <dgm:prSet/>
      <dgm:spPr/>
      <dgm:t>
        <a:bodyPr/>
        <a:lstStyle/>
        <a:p>
          <a:endParaRPr lang="en-US"/>
        </a:p>
      </dgm:t>
    </dgm:pt>
    <dgm:pt modelId="{A9EAE94E-EC95-49A4-98B6-60EB8F03260A}" type="sibTrans" cxnId="{5AA7EC6D-EF6A-4278-BF41-614D2E4355FD}">
      <dgm:prSet/>
      <dgm:spPr/>
      <dgm:t>
        <a:bodyPr/>
        <a:lstStyle/>
        <a:p>
          <a:endParaRPr lang="en-US"/>
        </a:p>
      </dgm:t>
    </dgm:pt>
    <dgm:pt modelId="{999D20C2-4015-43CB-8A97-922715515C45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54C6D86C-A340-44DA-BB46-CD039AF001A2}" type="parTrans" cxnId="{56234A98-2EB9-4402-ACFD-C7802343CBC1}">
      <dgm:prSet/>
      <dgm:spPr/>
      <dgm:t>
        <a:bodyPr/>
        <a:lstStyle/>
        <a:p>
          <a:endParaRPr lang="en-US"/>
        </a:p>
      </dgm:t>
    </dgm:pt>
    <dgm:pt modelId="{D5519F34-E295-43DC-B9E9-F425C5AFDBF8}" type="sibTrans" cxnId="{56234A98-2EB9-4402-ACFD-C7802343CBC1}">
      <dgm:prSet/>
      <dgm:spPr/>
      <dgm:t>
        <a:bodyPr/>
        <a:lstStyle/>
        <a:p>
          <a:endParaRPr lang="en-US"/>
        </a:p>
      </dgm:t>
    </dgm:pt>
    <dgm:pt modelId="{793DBC8F-20D6-4261-83B5-EFA1CE2D53C3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0FD456C1-586B-49F4-91DF-30B4DCFC10D9}" type="parTrans" cxnId="{BB0D1163-3569-46D1-BAE0-FC3D889EE891}">
      <dgm:prSet/>
      <dgm:spPr/>
      <dgm:t>
        <a:bodyPr/>
        <a:lstStyle/>
        <a:p>
          <a:endParaRPr lang="en-US"/>
        </a:p>
      </dgm:t>
    </dgm:pt>
    <dgm:pt modelId="{711D1B0E-BCB7-4BEF-8798-0971B451B949}" type="sibTrans" cxnId="{BB0D1163-3569-46D1-BAE0-FC3D889EE891}">
      <dgm:prSet/>
      <dgm:spPr/>
      <dgm:t>
        <a:bodyPr/>
        <a:lstStyle/>
        <a:p>
          <a:endParaRPr lang="en-US"/>
        </a:p>
      </dgm:t>
    </dgm:pt>
    <dgm:pt modelId="{397DBEE7-9C32-4554-9969-C4DE36CC702E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8BE455C1-E458-4398-884A-68D2EB163399}" type="parTrans" cxnId="{F3FDD036-9169-4C2A-B825-E323B6F79FC4}">
      <dgm:prSet/>
      <dgm:spPr/>
      <dgm:t>
        <a:bodyPr/>
        <a:lstStyle/>
        <a:p>
          <a:endParaRPr lang="en-US"/>
        </a:p>
      </dgm:t>
    </dgm:pt>
    <dgm:pt modelId="{8CE0A234-0B21-4184-A21A-DE27CC3C91D4}" type="sibTrans" cxnId="{F3FDD036-9169-4C2A-B825-E323B6F79FC4}">
      <dgm:prSet/>
      <dgm:spPr/>
      <dgm:t>
        <a:bodyPr/>
        <a:lstStyle/>
        <a:p>
          <a:endParaRPr lang="en-US"/>
        </a:p>
      </dgm:t>
    </dgm:pt>
    <dgm:pt modelId="{4947D315-52E3-4269-A60E-FD375ECFBA4B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4EAF13E7-FBB9-4FB4-833A-C5159D85EF2D}" type="parTrans" cxnId="{734A3A44-84ED-42C0-9638-B6414AAFB0E2}">
      <dgm:prSet/>
      <dgm:spPr/>
      <dgm:t>
        <a:bodyPr/>
        <a:lstStyle/>
        <a:p>
          <a:endParaRPr lang="en-US"/>
        </a:p>
      </dgm:t>
    </dgm:pt>
    <dgm:pt modelId="{3A2DEEB4-DAC9-4AA7-9B82-253985F13167}" type="sibTrans" cxnId="{734A3A44-84ED-42C0-9638-B6414AAFB0E2}">
      <dgm:prSet/>
      <dgm:spPr/>
      <dgm:t>
        <a:bodyPr/>
        <a:lstStyle/>
        <a:p>
          <a:endParaRPr lang="en-US"/>
        </a:p>
      </dgm:t>
    </dgm:pt>
    <dgm:pt modelId="{7819A877-997D-4EA4-83D9-BAF2213C83BF}">
      <dgm:prSet phldrT="[Text]"/>
      <dgm:spPr/>
      <dgm:t>
        <a:bodyPr/>
        <a:lstStyle/>
        <a:p>
          <a:r>
            <a:rPr lang="en-US" dirty="0" smtClean="0"/>
            <a:t>X</a:t>
          </a:r>
          <a:endParaRPr lang="en-US" dirty="0"/>
        </a:p>
      </dgm:t>
    </dgm:pt>
    <dgm:pt modelId="{5F4965D3-D901-483E-9E2A-92F6E9FE6447}" type="parTrans" cxnId="{40A90C53-B4D9-41D7-9425-ABE30273D7DA}">
      <dgm:prSet/>
      <dgm:spPr/>
      <dgm:t>
        <a:bodyPr/>
        <a:lstStyle/>
        <a:p>
          <a:endParaRPr lang="en-US"/>
        </a:p>
      </dgm:t>
    </dgm:pt>
    <dgm:pt modelId="{E347A626-7885-45A7-B884-E6E7FA6FDCF9}" type="sibTrans" cxnId="{40A90C53-B4D9-41D7-9425-ABE30273D7DA}">
      <dgm:prSet/>
      <dgm:spPr/>
      <dgm:t>
        <a:bodyPr/>
        <a:lstStyle/>
        <a:p>
          <a:endParaRPr lang="en-US"/>
        </a:p>
      </dgm:t>
    </dgm:pt>
    <dgm:pt modelId="{733D07F4-DA83-42E8-9732-7FD29429C52E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E1B82336-A234-4D4E-9A7D-A0F9BC240E01}" type="parTrans" cxnId="{A026E02A-E26F-43F4-85F5-4B8A1167EE58}">
      <dgm:prSet/>
      <dgm:spPr/>
      <dgm:t>
        <a:bodyPr/>
        <a:lstStyle/>
        <a:p>
          <a:endParaRPr lang="en-US"/>
        </a:p>
      </dgm:t>
    </dgm:pt>
    <dgm:pt modelId="{A6B41FFA-9547-4126-A3E2-DBAFBEBDB7A1}" type="sibTrans" cxnId="{A026E02A-E26F-43F4-85F5-4B8A1167EE58}">
      <dgm:prSet/>
      <dgm:spPr/>
      <dgm:t>
        <a:bodyPr/>
        <a:lstStyle/>
        <a:p>
          <a:endParaRPr lang="en-US"/>
        </a:p>
      </dgm:t>
    </dgm:pt>
    <dgm:pt modelId="{4FC58D4E-CBDF-4D46-B559-59C6FEEF6755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3242F5E5-FB30-4DCD-B35D-3786892F5D8A}" type="parTrans" cxnId="{C7BC9510-5E40-4778-BC03-54AA382D2B2F}">
      <dgm:prSet/>
      <dgm:spPr/>
      <dgm:t>
        <a:bodyPr/>
        <a:lstStyle/>
        <a:p>
          <a:endParaRPr lang="en-US"/>
        </a:p>
      </dgm:t>
    </dgm:pt>
    <dgm:pt modelId="{A74D027A-D19C-452F-9E22-FF10CB07DF56}" type="sibTrans" cxnId="{C7BC9510-5E40-4778-BC03-54AA382D2B2F}">
      <dgm:prSet/>
      <dgm:spPr/>
      <dgm:t>
        <a:bodyPr/>
        <a:lstStyle/>
        <a:p>
          <a:endParaRPr lang="en-US"/>
        </a:p>
      </dgm:t>
    </dgm:pt>
    <dgm:pt modelId="{5E383FEE-28C2-48BE-956F-080BFECE5CA5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573FA31B-11DC-4E0B-BEF5-C6A6C0B7AC98}" type="parTrans" cxnId="{408203A4-9E7A-4A60-90FF-EB2C336C9358}">
      <dgm:prSet/>
      <dgm:spPr/>
      <dgm:t>
        <a:bodyPr/>
        <a:lstStyle/>
        <a:p>
          <a:endParaRPr lang="en-US"/>
        </a:p>
      </dgm:t>
    </dgm:pt>
    <dgm:pt modelId="{BC415A2B-A65D-4CDF-8289-526731A10D4E}" type="sibTrans" cxnId="{408203A4-9E7A-4A60-90FF-EB2C336C9358}">
      <dgm:prSet/>
      <dgm:spPr/>
      <dgm:t>
        <a:bodyPr/>
        <a:lstStyle/>
        <a:p>
          <a:endParaRPr lang="en-US"/>
        </a:p>
      </dgm:t>
    </dgm:pt>
    <dgm:pt modelId="{3D6D2D83-B476-4E6C-94AF-90B335D4D7C8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E0FBEDB1-02F4-4EAF-9DBC-1E1CD508979C}" type="parTrans" cxnId="{555FDCC3-27EA-41E7-A242-C91E5FC18670}">
      <dgm:prSet/>
      <dgm:spPr/>
      <dgm:t>
        <a:bodyPr/>
        <a:lstStyle/>
        <a:p>
          <a:endParaRPr lang="en-US"/>
        </a:p>
      </dgm:t>
    </dgm:pt>
    <dgm:pt modelId="{C1916062-F01D-4111-A1A6-0EB0F46C8363}" type="sibTrans" cxnId="{555FDCC3-27EA-41E7-A242-C91E5FC18670}">
      <dgm:prSet/>
      <dgm:spPr/>
      <dgm:t>
        <a:bodyPr/>
        <a:lstStyle/>
        <a:p>
          <a:endParaRPr lang="en-US"/>
        </a:p>
      </dgm:t>
    </dgm:pt>
    <dgm:pt modelId="{AAB44080-A03C-4C8C-B426-3FF62B8D2B16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8B1093A0-DB83-404E-AACF-4EE871C765B4}" type="parTrans" cxnId="{709B03E0-4B1B-40A9-AD7B-E4A7810A3F0E}">
      <dgm:prSet/>
      <dgm:spPr/>
      <dgm:t>
        <a:bodyPr/>
        <a:lstStyle/>
        <a:p>
          <a:endParaRPr lang="en-US"/>
        </a:p>
      </dgm:t>
    </dgm:pt>
    <dgm:pt modelId="{71E29C6F-4C2E-446C-B61D-E9A68E110745}" type="sibTrans" cxnId="{709B03E0-4B1B-40A9-AD7B-E4A7810A3F0E}">
      <dgm:prSet/>
      <dgm:spPr/>
      <dgm:t>
        <a:bodyPr/>
        <a:lstStyle/>
        <a:p>
          <a:endParaRPr lang="en-US"/>
        </a:p>
      </dgm:t>
    </dgm:pt>
    <dgm:pt modelId="{C077582D-E560-4A0E-9A25-6B3414D79E0F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E087FC87-D549-489C-A1E2-A746BD6973F1}" type="parTrans" cxnId="{534AF6A4-5FAF-4F50-91A7-13D5BF5D9986}">
      <dgm:prSet/>
      <dgm:spPr/>
      <dgm:t>
        <a:bodyPr/>
        <a:lstStyle/>
        <a:p>
          <a:endParaRPr lang="en-US"/>
        </a:p>
      </dgm:t>
    </dgm:pt>
    <dgm:pt modelId="{000CF824-141C-406E-AEE0-AD0BFB5CA45E}" type="sibTrans" cxnId="{534AF6A4-5FAF-4F50-91A7-13D5BF5D9986}">
      <dgm:prSet/>
      <dgm:spPr/>
      <dgm:t>
        <a:bodyPr/>
        <a:lstStyle/>
        <a:p>
          <a:endParaRPr lang="en-US"/>
        </a:p>
      </dgm:t>
    </dgm:pt>
    <dgm:pt modelId="{2CCC635F-A01E-432F-9B99-C29DEB8EF0F9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05717F10-C354-4585-BC1E-93C7F26DA6CF}" type="parTrans" cxnId="{8FC94CF4-D547-416D-B29B-ED609C4654D5}">
      <dgm:prSet/>
      <dgm:spPr/>
      <dgm:t>
        <a:bodyPr/>
        <a:lstStyle/>
        <a:p>
          <a:endParaRPr lang="en-US"/>
        </a:p>
      </dgm:t>
    </dgm:pt>
    <dgm:pt modelId="{71D21BC7-DE4D-4A83-9E8C-B7C675E520AF}" type="sibTrans" cxnId="{8FC94CF4-D547-416D-B29B-ED609C4654D5}">
      <dgm:prSet/>
      <dgm:spPr/>
      <dgm:t>
        <a:bodyPr/>
        <a:lstStyle/>
        <a:p>
          <a:endParaRPr lang="en-US"/>
        </a:p>
      </dgm:t>
    </dgm:pt>
    <dgm:pt modelId="{BD34F6E8-2265-4C56-8DBE-3A62C4297D05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3BF84971-BCFC-4450-8EC5-D9D17C419F2B}" type="parTrans" cxnId="{D675A0D9-F529-4E23-8666-A1A9D2D16B64}">
      <dgm:prSet/>
      <dgm:spPr/>
      <dgm:t>
        <a:bodyPr/>
        <a:lstStyle/>
        <a:p>
          <a:endParaRPr lang="en-US"/>
        </a:p>
      </dgm:t>
    </dgm:pt>
    <dgm:pt modelId="{D91DAB44-12B3-4320-B0A7-B81F20EA1402}" type="sibTrans" cxnId="{D675A0D9-F529-4E23-8666-A1A9D2D16B64}">
      <dgm:prSet/>
      <dgm:spPr/>
      <dgm:t>
        <a:bodyPr/>
        <a:lstStyle/>
        <a:p>
          <a:endParaRPr lang="en-US"/>
        </a:p>
      </dgm:t>
    </dgm:pt>
    <dgm:pt modelId="{BCFDC696-24B5-4894-9DED-A7368037242D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0C28C244-066C-4752-8E1C-E294C65E9705}" type="parTrans" cxnId="{E6F7B1E1-1B31-48CD-AF50-A4EDA5C0FEBF}">
      <dgm:prSet/>
      <dgm:spPr/>
      <dgm:t>
        <a:bodyPr/>
        <a:lstStyle/>
        <a:p>
          <a:endParaRPr lang="en-US"/>
        </a:p>
      </dgm:t>
    </dgm:pt>
    <dgm:pt modelId="{D7DA74AD-E803-4A03-BD4A-966590124465}" type="sibTrans" cxnId="{E6F7B1E1-1B31-48CD-AF50-A4EDA5C0FEBF}">
      <dgm:prSet/>
      <dgm:spPr/>
      <dgm:t>
        <a:bodyPr/>
        <a:lstStyle/>
        <a:p>
          <a:endParaRPr lang="en-US"/>
        </a:p>
      </dgm:t>
    </dgm:pt>
    <dgm:pt modelId="{272189A6-72B9-4A63-A336-6500061DE78F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2A04BC7C-3E7E-4FF0-B05F-DBFFF921A80A}" type="parTrans" cxnId="{765F47E3-E95C-4260-893D-3A4C9DB2C95B}">
      <dgm:prSet/>
      <dgm:spPr/>
      <dgm:t>
        <a:bodyPr/>
        <a:lstStyle/>
        <a:p>
          <a:endParaRPr lang="en-US"/>
        </a:p>
      </dgm:t>
    </dgm:pt>
    <dgm:pt modelId="{005D60E2-25BD-460E-9D86-56AA1D828E5D}" type="sibTrans" cxnId="{765F47E3-E95C-4260-893D-3A4C9DB2C95B}">
      <dgm:prSet/>
      <dgm:spPr/>
      <dgm:t>
        <a:bodyPr/>
        <a:lstStyle/>
        <a:p>
          <a:endParaRPr lang="en-US"/>
        </a:p>
      </dgm:t>
    </dgm:pt>
    <dgm:pt modelId="{EF17E7E6-3588-402A-8D5B-D37475AA117F}">
      <dgm:prSet phldrT="[Text]"/>
      <dgm:spPr/>
      <dgm:t>
        <a:bodyPr/>
        <a:lstStyle/>
        <a:p>
          <a:r>
            <a:rPr lang="en-US" dirty="0" smtClean="0"/>
            <a:t>J</a:t>
          </a:r>
          <a:endParaRPr lang="en-US" dirty="0"/>
        </a:p>
      </dgm:t>
    </dgm:pt>
    <dgm:pt modelId="{4D6F8B84-F588-4CF4-B3BA-E35284A1D78E}" type="parTrans" cxnId="{720E5945-0956-46DC-8FF9-02C647FC01AA}">
      <dgm:prSet/>
      <dgm:spPr/>
      <dgm:t>
        <a:bodyPr/>
        <a:lstStyle/>
        <a:p>
          <a:endParaRPr lang="en-US"/>
        </a:p>
      </dgm:t>
    </dgm:pt>
    <dgm:pt modelId="{CDCA3150-CF77-4A58-AAC3-36E9E656CD68}" type="sibTrans" cxnId="{720E5945-0956-46DC-8FF9-02C647FC01AA}">
      <dgm:prSet/>
      <dgm:spPr/>
      <dgm:t>
        <a:bodyPr/>
        <a:lstStyle/>
        <a:p>
          <a:endParaRPr lang="en-US"/>
        </a:p>
      </dgm:t>
    </dgm:pt>
    <dgm:pt modelId="{3B71B74F-C9AA-40AB-99E3-A105D97A410F}" type="pres">
      <dgm:prSet presAssocID="{9575E684-D9AC-4EE0-BA57-45CFEA912AE4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76E78FF-FC0F-4E11-9643-9C8216FE78C4}" type="pres">
      <dgm:prSet presAssocID="{F32D425A-A8A9-42E6-858A-B339E9F8A4AA}" presName="compositeNode" presStyleCnt="0">
        <dgm:presLayoutVars>
          <dgm:bulletEnabled val="1"/>
        </dgm:presLayoutVars>
      </dgm:prSet>
      <dgm:spPr/>
    </dgm:pt>
    <dgm:pt modelId="{4842076C-B0FF-4D8E-9509-A3E04F02408C}" type="pres">
      <dgm:prSet presAssocID="{F32D425A-A8A9-42E6-858A-B339E9F8A4AA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23439905-3D36-4D23-A899-67EAB9310C73}" type="pres">
      <dgm:prSet presAssocID="{F32D425A-A8A9-42E6-858A-B339E9F8A4AA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59D35-0C5B-47EA-B9A2-9F48433ACB6D}" type="pres">
      <dgm:prSet presAssocID="{F32D425A-A8A9-42E6-858A-B339E9F8A4AA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4B7ECD-6C80-4051-AF69-46B2B8AF4A94}" type="pres">
      <dgm:prSet presAssocID="{0555A4E0-3DF7-4A3E-96EA-317B85598978}" presName="sibTrans" presStyleCnt="0"/>
      <dgm:spPr/>
    </dgm:pt>
    <dgm:pt modelId="{51F1ECCF-B534-4EEF-B0F9-536A7BD48CA5}" type="pres">
      <dgm:prSet presAssocID="{6797D128-E30B-4811-A6D9-379785C07089}" presName="compositeNode" presStyleCnt="0">
        <dgm:presLayoutVars>
          <dgm:bulletEnabled val="1"/>
        </dgm:presLayoutVars>
      </dgm:prSet>
      <dgm:spPr/>
    </dgm:pt>
    <dgm:pt modelId="{B8582D5F-EE6E-4469-BDC2-A0D953B4A3FC}" type="pres">
      <dgm:prSet presAssocID="{6797D128-E30B-4811-A6D9-379785C07089}" presName="imag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F30EB2F-302A-4872-A1C0-8D6E4D78FB18}" type="pres">
      <dgm:prSet presAssocID="{6797D128-E30B-4811-A6D9-379785C07089}" presName="childNode" presStyleLbl="node1" presStyleIdx="1" presStyleCnt="3" custAng="0" custLinFactNeighborY="-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1780B0-2398-4E0C-A06B-6D3F26C9F9B9}" type="pres">
      <dgm:prSet presAssocID="{6797D128-E30B-4811-A6D9-379785C07089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3F258C-9787-4E30-9CBA-A2F4B5AFD8C9}" type="pres">
      <dgm:prSet presAssocID="{8987C99C-9D80-43A8-B96D-3C6F5FC06DF7}" presName="sibTrans" presStyleCnt="0"/>
      <dgm:spPr/>
    </dgm:pt>
    <dgm:pt modelId="{97E785D1-630C-4A73-8C10-7D14A659F5E6}" type="pres">
      <dgm:prSet presAssocID="{5F9275C3-2D75-4FA6-9058-8823CD18282C}" presName="compositeNode" presStyleCnt="0">
        <dgm:presLayoutVars>
          <dgm:bulletEnabled val="1"/>
        </dgm:presLayoutVars>
      </dgm:prSet>
      <dgm:spPr/>
    </dgm:pt>
    <dgm:pt modelId="{EF5373A9-9A61-4E3E-A5BF-72077393E4DC}" type="pres">
      <dgm:prSet presAssocID="{5F9275C3-2D75-4FA6-9058-8823CD18282C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732F9F45-A604-443B-A20B-0EFBCD3A318A}" type="pres">
      <dgm:prSet presAssocID="{5F9275C3-2D75-4FA6-9058-8823CD18282C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AFFA0D-B8DD-4B16-BD09-36D41D5E1F63}" type="pres">
      <dgm:prSet presAssocID="{5F9275C3-2D75-4FA6-9058-8823CD18282C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FDD036-9169-4C2A-B825-E323B6F79FC4}" srcId="{6797D128-E30B-4811-A6D9-379785C07089}" destId="{397DBEE7-9C32-4554-9969-C4DE36CC702E}" srcOrd="6" destOrd="0" parTransId="{8BE455C1-E458-4398-884A-68D2EB163399}" sibTransId="{8CE0A234-0B21-4184-A21A-DE27CC3C91D4}"/>
    <dgm:cxn modelId="{32DE6FDA-783D-4D55-A6AE-C6A204B1AAC2}" type="presOf" srcId="{DE47DA9B-DB55-46EC-BE0F-6F77CEC99F4D}" destId="{23439905-3D36-4D23-A899-67EAB9310C73}" srcOrd="0" destOrd="6" presId="urn:microsoft.com/office/officeart/2005/8/layout/hList2"/>
    <dgm:cxn modelId="{7558AED0-AC91-45F0-98EC-2F13080EFA21}" type="presOf" srcId="{5F9275C3-2D75-4FA6-9058-8823CD18282C}" destId="{2AAFFA0D-B8DD-4B16-BD09-36D41D5E1F63}" srcOrd="0" destOrd="0" presId="urn:microsoft.com/office/officeart/2005/8/layout/hList2"/>
    <dgm:cxn modelId="{E489E274-8335-409E-A61B-7969C272FDD4}" type="presOf" srcId="{28737FE5-F348-4366-8EE7-0FD29CB8E06F}" destId="{3F30EB2F-302A-4872-A1C0-8D6E4D78FB18}" srcOrd="0" destOrd="3" presId="urn:microsoft.com/office/officeart/2005/8/layout/hList2"/>
    <dgm:cxn modelId="{FC24B3BD-0A03-41ED-81E3-10425BA92D38}" type="presOf" srcId="{ABFB89D6-DD13-4073-9476-9A2922A4193D}" destId="{23439905-3D36-4D23-A899-67EAB9310C73}" srcOrd="0" destOrd="5" presId="urn:microsoft.com/office/officeart/2005/8/layout/hList2"/>
    <dgm:cxn modelId="{A2CF8B94-A310-49C2-832B-B75BFDA9FBE5}" srcId="{9575E684-D9AC-4EE0-BA57-45CFEA912AE4}" destId="{F32D425A-A8A9-42E6-858A-B339E9F8A4AA}" srcOrd="0" destOrd="0" parTransId="{3341F241-C4ED-4C36-B4F3-58F990ABE994}" sibTransId="{0555A4E0-3DF7-4A3E-96EA-317B85598978}"/>
    <dgm:cxn modelId="{01524DB3-9B67-4858-82FE-CDB081112773}" type="presOf" srcId="{219B526A-B0AB-4357-A229-BC48300F4793}" destId="{732F9F45-A604-443B-A20B-0EFBCD3A318A}" srcOrd="0" destOrd="1" presId="urn:microsoft.com/office/officeart/2005/8/layout/hList2"/>
    <dgm:cxn modelId="{534AF6A4-5FAF-4F50-91A7-13D5BF5D9986}" srcId="{5F9275C3-2D75-4FA6-9058-8823CD18282C}" destId="{C077582D-E560-4A0E-9A25-6B3414D79E0F}" srcOrd="4" destOrd="0" parTransId="{E087FC87-D549-489C-A1E2-A746BD6973F1}" sibTransId="{000CF824-141C-406E-AEE0-AD0BFB5CA45E}"/>
    <dgm:cxn modelId="{E7569E29-42E5-4807-B614-7A82B7DB6756}" type="presOf" srcId="{89E01104-A21A-49E9-B618-5C814C4A27E9}" destId="{3F30EB2F-302A-4872-A1C0-8D6E4D78FB18}" srcOrd="0" destOrd="0" presId="urn:microsoft.com/office/officeart/2005/8/layout/hList2"/>
    <dgm:cxn modelId="{E6F7B1E1-1B31-48CD-AF50-A4EDA5C0FEBF}" srcId="{5F9275C3-2D75-4FA6-9058-8823CD18282C}" destId="{BCFDC696-24B5-4894-9DED-A7368037242D}" srcOrd="7" destOrd="0" parTransId="{0C28C244-066C-4752-8E1C-E294C65E9705}" sibTransId="{D7DA74AD-E803-4A03-BD4A-966590124465}"/>
    <dgm:cxn modelId="{DF469BB0-0D01-4D76-9D9F-557FB7D3F099}" srcId="{F32D425A-A8A9-42E6-858A-B339E9F8A4AA}" destId="{E27E569C-F202-4CFB-A071-6DEC0476F539}" srcOrd="1" destOrd="0" parTransId="{730084A6-F4E3-4244-A10D-30F4F7A16575}" sibTransId="{2D4EA306-99EB-4D44-929F-E211B883D8D4}"/>
    <dgm:cxn modelId="{408203A4-9E7A-4A60-90FF-EB2C336C9358}" srcId="{F32D425A-A8A9-42E6-858A-B339E9F8A4AA}" destId="{5E383FEE-28C2-48BE-956F-080BFECE5CA5}" srcOrd="4" destOrd="0" parTransId="{573FA31B-11DC-4E0B-BEF5-C6A6C0B7AC98}" sibTransId="{BC415A2B-A65D-4CDF-8289-526731A10D4E}"/>
    <dgm:cxn modelId="{B3584122-B712-41C6-B258-DB838524A808}" type="presOf" srcId="{F32D425A-A8A9-42E6-858A-B339E9F8A4AA}" destId="{4A659D35-0C5B-47EA-B9A2-9F48433ACB6D}" srcOrd="0" destOrd="0" presId="urn:microsoft.com/office/officeart/2005/8/layout/hList2"/>
    <dgm:cxn modelId="{C69B3476-D1DC-4D03-B77C-4FE270F28BE1}" type="presOf" srcId="{B159D8E4-8CB2-4248-AB3E-99B9FF6A070C}" destId="{732F9F45-A604-443B-A20B-0EFBCD3A318A}" srcOrd="0" destOrd="0" presId="urn:microsoft.com/office/officeart/2005/8/layout/hList2"/>
    <dgm:cxn modelId="{720E5945-0956-46DC-8FF9-02C647FC01AA}" srcId="{5F9275C3-2D75-4FA6-9058-8823CD18282C}" destId="{EF17E7E6-3588-402A-8D5B-D37475AA117F}" srcOrd="9" destOrd="0" parTransId="{4D6F8B84-F588-4CF4-B3BA-E35284A1D78E}" sibTransId="{CDCA3150-CF77-4A58-AAC3-36E9E656CD68}"/>
    <dgm:cxn modelId="{2B6FB7C2-7002-4B31-B4FB-66AD7974A13A}" srcId="{9575E684-D9AC-4EE0-BA57-45CFEA912AE4}" destId="{5F9275C3-2D75-4FA6-9058-8823CD18282C}" srcOrd="2" destOrd="0" parTransId="{34FDEB9E-3B9C-4592-952F-1E6DB667E816}" sibTransId="{062D8992-47BB-4E58-B31E-1BC9164F0272}"/>
    <dgm:cxn modelId="{D56033DA-932D-4070-AF6E-B0F17F799FBA}" type="presOf" srcId="{0C788900-15C6-475B-BDAC-371CE362E931}" destId="{3F30EB2F-302A-4872-A1C0-8D6E4D78FB18}" srcOrd="0" destOrd="1" presId="urn:microsoft.com/office/officeart/2005/8/layout/hList2"/>
    <dgm:cxn modelId="{555FDCC3-27EA-41E7-A242-C91E5FC18670}" srcId="{5F9275C3-2D75-4FA6-9058-8823CD18282C}" destId="{3D6D2D83-B476-4E6C-94AF-90B335D4D7C8}" srcOrd="2" destOrd="0" parTransId="{E0FBEDB1-02F4-4EAF-9DBC-1E1CD508979C}" sibTransId="{C1916062-F01D-4111-A1A6-0EB0F46C8363}"/>
    <dgm:cxn modelId="{183306F7-AEA8-42F2-8816-14A9F506FBAE}" srcId="{6797D128-E30B-4811-A6D9-379785C07089}" destId="{89E01104-A21A-49E9-B618-5C814C4A27E9}" srcOrd="0" destOrd="0" parTransId="{AF06A5B3-20F7-4291-BD11-19F00CF72E72}" sibTransId="{E6B90658-5FBE-4F9B-B746-0062F10E6D6C}"/>
    <dgm:cxn modelId="{A169EBC6-143D-41E6-9628-B7D135816BA5}" type="presOf" srcId="{9575E684-D9AC-4EE0-BA57-45CFEA912AE4}" destId="{3B71B74F-C9AA-40AB-99E3-A105D97A410F}" srcOrd="0" destOrd="0" presId="urn:microsoft.com/office/officeart/2005/8/layout/hList2"/>
    <dgm:cxn modelId="{73A65355-F386-48DA-9C30-D68E45C92CEF}" type="presOf" srcId="{999D20C2-4015-43CB-8A97-922715515C45}" destId="{3F30EB2F-302A-4872-A1C0-8D6E4D78FB18}" srcOrd="0" destOrd="4" presId="urn:microsoft.com/office/officeart/2005/8/layout/hList2"/>
    <dgm:cxn modelId="{77253B1C-18E6-4C8A-8FE7-E0F495AFDC46}" type="presOf" srcId="{BCFDC696-24B5-4894-9DED-A7368037242D}" destId="{732F9F45-A604-443B-A20B-0EFBCD3A318A}" srcOrd="0" destOrd="7" presId="urn:microsoft.com/office/officeart/2005/8/layout/hList2"/>
    <dgm:cxn modelId="{C170B031-85D2-4DEF-A6E2-4F7572119BD1}" type="presOf" srcId="{397DBEE7-9C32-4554-9969-C4DE36CC702E}" destId="{3F30EB2F-302A-4872-A1C0-8D6E4D78FB18}" srcOrd="0" destOrd="6" presId="urn:microsoft.com/office/officeart/2005/8/layout/hList2"/>
    <dgm:cxn modelId="{B964E344-DF06-45A5-9B9B-6DCA26BFD33C}" type="presOf" srcId="{0B206730-3BCD-4AD1-B5BA-A391C0D680B8}" destId="{23439905-3D36-4D23-A899-67EAB9310C73}" srcOrd="0" destOrd="3" presId="urn:microsoft.com/office/officeart/2005/8/layout/hList2"/>
    <dgm:cxn modelId="{071295F7-FD81-4C54-97D8-48FE5F002AF0}" srcId="{F32D425A-A8A9-42E6-858A-B339E9F8A4AA}" destId="{5A0D431C-AA64-4679-B565-8345D5DBE4A3}" srcOrd="7" destOrd="0" parTransId="{E3625095-EC7C-4F38-B0CB-C4A4A5C867C3}" sibTransId="{EEFFAB0B-3ADA-4371-BE19-05DEEB54B425}"/>
    <dgm:cxn modelId="{17ECBD78-42C8-4F08-A1F5-D76F7F4FC57A}" type="presOf" srcId="{4FC58D4E-CBDF-4D46-B559-59C6FEEF6755}" destId="{23439905-3D36-4D23-A899-67EAB9310C73}" srcOrd="0" destOrd="2" presId="urn:microsoft.com/office/officeart/2005/8/layout/hList2"/>
    <dgm:cxn modelId="{E1A62A54-DD41-4B95-B8BC-E4ACA31A2275}" type="presOf" srcId="{BD34F6E8-2265-4C56-8DBE-3A62C4297D05}" destId="{732F9F45-A604-443B-A20B-0EFBCD3A318A}" srcOrd="0" destOrd="6" presId="urn:microsoft.com/office/officeart/2005/8/layout/hList2"/>
    <dgm:cxn modelId="{FF8CCB61-C0DD-4BDD-9442-344A0D0789B0}" srcId="{5F9275C3-2D75-4FA6-9058-8823CD18282C}" destId="{219B526A-B0AB-4357-A229-BC48300F4793}" srcOrd="1" destOrd="0" parTransId="{A6A3FAFB-A591-49B4-9761-FC14A173B41F}" sibTransId="{D0C8F8FD-3BAC-49B2-9237-D8F0D752E6B2}"/>
    <dgm:cxn modelId="{E2EBB590-4618-48ED-8BCC-179E8C2A7B30}" type="presOf" srcId="{C077582D-E560-4A0E-9A25-6B3414D79E0F}" destId="{732F9F45-A604-443B-A20B-0EFBCD3A318A}" srcOrd="0" destOrd="4" presId="urn:microsoft.com/office/officeart/2005/8/layout/hList2"/>
    <dgm:cxn modelId="{5983E37E-C2C4-4B97-807B-69CE2389B01F}" type="presOf" srcId="{5E383FEE-28C2-48BE-956F-080BFECE5CA5}" destId="{23439905-3D36-4D23-A899-67EAB9310C73}" srcOrd="0" destOrd="4" presId="urn:microsoft.com/office/officeart/2005/8/layout/hList2"/>
    <dgm:cxn modelId="{0DB5E5FC-9DD9-4919-A944-2C9E47011531}" type="presOf" srcId="{4947D315-52E3-4269-A60E-FD375ECFBA4B}" destId="{3F30EB2F-302A-4872-A1C0-8D6E4D78FB18}" srcOrd="0" destOrd="7" presId="urn:microsoft.com/office/officeart/2005/8/layout/hList2"/>
    <dgm:cxn modelId="{A026E02A-E26F-43F4-85F5-4B8A1167EE58}" srcId="{6797D128-E30B-4811-A6D9-379785C07089}" destId="{733D07F4-DA83-42E8-9732-7FD29429C52E}" srcOrd="8" destOrd="0" parTransId="{E1B82336-A234-4D4E-9A7D-A0F9BC240E01}" sibTransId="{A6B41FFA-9547-4126-A3E2-DBAFBEBDB7A1}"/>
    <dgm:cxn modelId="{85DB96AB-C734-4E82-88B0-09DE31F06084}" type="presOf" srcId="{793DBC8F-20D6-4261-83B5-EFA1CE2D53C3}" destId="{3F30EB2F-302A-4872-A1C0-8D6E4D78FB18}" srcOrd="0" destOrd="5" presId="urn:microsoft.com/office/officeart/2005/8/layout/hList2"/>
    <dgm:cxn modelId="{68521766-259D-4592-A727-FDC231AD87A3}" type="presOf" srcId="{AAB44080-A03C-4C8C-B426-3FF62B8D2B16}" destId="{732F9F45-A604-443B-A20B-0EFBCD3A318A}" srcOrd="0" destOrd="3" presId="urn:microsoft.com/office/officeart/2005/8/layout/hList2"/>
    <dgm:cxn modelId="{8FC94CF4-D547-416D-B29B-ED609C4654D5}" srcId="{5F9275C3-2D75-4FA6-9058-8823CD18282C}" destId="{2CCC635F-A01E-432F-9B99-C29DEB8EF0F9}" srcOrd="5" destOrd="0" parTransId="{05717F10-C354-4585-BC1E-93C7F26DA6CF}" sibTransId="{71D21BC7-DE4D-4A83-9E8C-B7C675E520AF}"/>
    <dgm:cxn modelId="{26F7DB00-7474-4537-AED3-77A48189B966}" type="presOf" srcId="{16B40E17-6A76-4695-9FCC-9F04AD259742}" destId="{23439905-3D36-4D23-A899-67EAB9310C73}" srcOrd="0" destOrd="0" presId="urn:microsoft.com/office/officeart/2005/8/layout/hList2"/>
    <dgm:cxn modelId="{43C010A0-127C-4838-9E3F-86DE29EF148C}" srcId="{F32D425A-A8A9-42E6-858A-B339E9F8A4AA}" destId="{DE47DA9B-DB55-46EC-BE0F-6F77CEC99F4D}" srcOrd="6" destOrd="0" parTransId="{0792C895-4569-4ED2-8105-D39E1C317B88}" sibTransId="{42C19C8C-906A-4969-81A4-BE993ED4FB34}"/>
    <dgm:cxn modelId="{4BBA85EC-736A-474A-B0DA-E2061FBA6876}" type="presOf" srcId="{47E8A5CB-609D-48C7-9016-EB9CF9CFFDAE}" destId="{23439905-3D36-4D23-A899-67EAB9310C73}" srcOrd="0" destOrd="8" presId="urn:microsoft.com/office/officeart/2005/8/layout/hList2"/>
    <dgm:cxn modelId="{709B03E0-4B1B-40A9-AD7B-E4A7810A3F0E}" srcId="{5F9275C3-2D75-4FA6-9058-8823CD18282C}" destId="{AAB44080-A03C-4C8C-B426-3FF62B8D2B16}" srcOrd="3" destOrd="0" parTransId="{8B1093A0-DB83-404E-AACF-4EE871C765B4}" sibTransId="{71E29C6F-4C2E-446C-B61D-E9A68E110745}"/>
    <dgm:cxn modelId="{734A3A44-84ED-42C0-9638-B6414AAFB0E2}" srcId="{6797D128-E30B-4811-A6D9-379785C07089}" destId="{4947D315-52E3-4269-A60E-FD375ECFBA4B}" srcOrd="7" destOrd="0" parTransId="{4EAF13E7-FBB9-4FB4-833A-C5159D85EF2D}" sibTransId="{3A2DEEB4-DAC9-4AA7-9B82-253985F13167}"/>
    <dgm:cxn modelId="{CB5845FB-F156-42C3-B3CE-D1FF702100A8}" type="presOf" srcId="{27153AD2-D40B-4BD4-B5B6-2EC9AE692668}" destId="{23439905-3D36-4D23-A899-67EAB9310C73}" srcOrd="0" destOrd="9" presId="urn:microsoft.com/office/officeart/2005/8/layout/hList2"/>
    <dgm:cxn modelId="{765F47E3-E95C-4260-893D-3A4C9DB2C95B}" srcId="{5F9275C3-2D75-4FA6-9058-8823CD18282C}" destId="{272189A6-72B9-4A63-A336-6500061DE78F}" srcOrd="8" destOrd="0" parTransId="{2A04BC7C-3E7E-4FF0-B05F-DBFFF921A80A}" sibTransId="{005D60E2-25BD-460E-9D86-56AA1D828E5D}"/>
    <dgm:cxn modelId="{D675A0D9-F529-4E23-8666-A1A9D2D16B64}" srcId="{5F9275C3-2D75-4FA6-9058-8823CD18282C}" destId="{BD34F6E8-2265-4C56-8DBE-3A62C4297D05}" srcOrd="6" destOrd="0" parTransId="{3BF84971-BCFC-4450-8EC5-D9D17C419F2B}" sibTransId="{D91DAB44-12B3-4320-B0A7-B81F20EA1402}"/>
    <dgm:cxn modelId="{12DE19AB-E6E1-4103-B949-26AEDAB6326D}" srcId="{F32D425A-A8A9-42E6-858A-B339E9F8A4AA}" destId="{0B206730-3BCD-4AD1-B5BA-A391C0D680B8}" srcOrd="3" destOrd="0" parTransId="{DBCD5A71-C676-4BF9-8F81-FA1615DD75CA}" sibTransId="{C3A66870-56EC-4ED9-B880-763693888782}"/>
    <dgm:cxn modelId="{483597E4-AC9B-4C4C-A600-F07EC11C3F34}" srcId="{F32D425A-A8A9-42E6-858A-B339E9F8A4AA}" destId="{16B40E17-6A76-4695-9FCC-9F04AD259742}" srcOrd="0" destOrd="0" parTransId="{1BFAE371-403D-4462-AA8A-F796F41FBEAD}" sibTransId="{CD31C912-E851-4A04-8461-80BA871B44E1}"/>
    <dgm:cxn modelId="{799B6E36-BFCD-4616-8240-F3AF2FCF7329}" srcId="{9575E684-D9AC-4EE0-BA57-45CFEA912AE4}" destId="{6797D128-E30B-4811-A6D9-379785C07089}" srcOrd="1" destOrd="0" parTransId="{6BF2592D-67C9-4C05-AEAA-B490F4E50937}" sibTransId="{8987C99C-9D80-43A8-B96D-3C6F5FC06DF7}"/>
    <dgm:cxn modelId="{79E4C0C7-E52B-4F96-B6AE-2F7F2D345890}" type="presOf" srcId="{6797D128-E30B-4811-A6D9-379785C07089}" destId="{431780B0-2398-4E0C-A06B-6D3F26C9F9B9}" srcOrd="0" destOrd="0" presId="urn:microsoft.com/office/officeart/2005/8/layout/hList2"/>
    <dgm:cxn modelId="{D47C8C2A-FB24-4CB2-9A28-F181A73B401C}" type="presOf" srcId="{272189A6-72B9-4A63-A336-6500061DE78F}" destId="{732F9F45-A604-443B-A20B-0EFBCD3A318A}" srcOrd="0" destOrd="8" presId="urn:microsoft.com/office/officeart/2005/8/layout/hList2"/>
    <dgm:cxn modelId="{D354F7F1-6708-41E3-A6AB-01B724100D61}" type="presOf" srcId="{A8697576-800D-4220-A419-99A69FE5E710}" destId="{3F30EB2F-302A-4872-A1C0-8D6E4D78FB18}" srcOrd="0" destOrd="2" presId="urn:microsoft.com/office/officeart/2005/8/layout/hList2"/>
    <dgm:cxn modelId="{325087FE-E34C-4C13-BF37-85B115EA750B}" srcId="{5F9275C3-2D75-4FA6-9058-8823CD18282C}" destId="{B159D8E4-8CB2-4248-AB3E-99B9FF6A070C}" srcOrd="0" destOrd="0" parTransId="{533768AA-D085-47A9-B99C-33011D26E246}" sibTransId="{B9209195-87C8-45DA-9EFA-01DDE8E6C1DA}"/>
    <dgm:cxn modelId="{BB0D1163-3569-46D1-BAE0-FC3D889EE891}" srcId="{6797D128-E30B-4811-A6D9-379785C07089}" destId="{793DBC8F-20D6-4261-83B5-EFA1CE2D53C3}" srcOrd="5" destOrd="0" parTransId="{0FD456C1-586B-49F4-91DF-30B4DCFC10D9}" sibTransId="{711D1B0E-BCB7-4BEF-8798-0971B451B949}"/>
    <dgm:cxn modelId="{5AA7EC6D-EF6A-4278-BF41-614D2E4355FD}" srcId="{6797D128-E30B-4811-A6D9-379785C07089}" destId="{28737FE5-F348-4366-8EE7-0FD29CB8E06F}" srcOrd="3" destOrd="0" parTransId="{61DC8E4B-A82E-425E-B764-91A2ED8BC9FE}" sibTransId="{A9EAE94E-EC95-49A4-98B6-60EB8F03260A}"/>
    <dgm:cxn modelId="{3A9BEB97-40A6-4125-813F-3DC7387CC3C6}" srcId="{F32D425A-A8A9-42E6-858A-B339E9F8A4AA}" destId="{47E8A5CB-609D-48C7-9016-EB9CF9CFFDAE}" srcOrd="8" destOrd="0" parTransId="{9F7EF150-15AC-4B1F-9539-61578094C47D}" sibTransId="{071DC459-F83E-4452-AF0B-BD84455B320D}"/>
    <dgm:cxn modelId="{C7BC9510-5E40-4778-BC03-54AA382D2B2F}" srcId="{F32D425A-A8A9-42E6-858A-B339E9F8A4AA}" destId="{4FC58D4E-CBDF-4D46-B559-59C6FEEF6755}" srcOrd="2" destOrd="0" parTransId="{3242F5E5-FB30-4DCD-B35D-3786892F5D8A}" sibTransId="{A74D027A-D19C-452F-9E22-FF10CB07DF56}"/>
    <dgm:cxn modelId="{56234A98-2EB9-4402-ACFD-C7802343CBC1}" srcId="{6797D128-E30B-4811-A6D9-379785C07089}" destId="{999D20C2-4015-43CB-8A97-922715515C45}" srcOrd="4" destOrd="0" parTransId="{54C6D86C-A340-44DA-BB46-CD039AF001A2}" sibTransId="{D5519F34-E295-43DC-B9E9-F425C5AFDBF8}"/>
    <dgm:cxn modelId="{ED076EC3-A01C-46AF-B354-E44C22625DEA}" srcId="{6797D128-E30B-4811-A6D9-379785C07089}" destId="{0C788900-15C6-475B-BDAC-371CE362E931}" srcOrd="1" destOrd="0" parTransId="{7DDE6905-7CCB-42C2-958F-B279FAAA675D}" sibTransId="{4F6CBA38-E3C3-4578-9FE6-79F8C62261A8}"/>
    <dgm:cxn modelId="{4E79E3CC-2AAB-4B62-A3AF-D7A093F27AA0}" type="presOf" srcId="{E27E569C-F202-4CFB-A071-6DEC0476F539}" destId="{23439905-3D36-4D23-A899-67EAB9310C73}" srcOrd="0" destOrd="1" presId="urn:microsoft.com/office/officeart/2005/8/layout/hList2"/>
    <dgm:cxn modelId="{68F106B1-97B5-4EE5-8FD4-91D6523502D2}" srcId="{F32D425A-A8A9-42E6-858A-B339E9F8A4AA}" destId="{ABFB89D6-DD13-4073-9476-9A2922A4193D}" srcOrd="5" destOrd="0" parTransId="{5D307BF8-21B7-4067-9BCF-2B7F5832CE4B}" sibTransId="{BA3D7099-F731-487F-906B-197ACD61995F}"/>
    <dgm:cxn modelId="{5DC1A721-AA2E-4EB5-91AB-7F1322F1D983}" type="presOf" srcId="{EF17E7E6-3588-402A-8D5B-D37475AA117F}" destId="{732F9F45-A604-443B-A20B-0EFBCD3A318A}" srcOrd="0" destOrd="9" presId="urn:microsoft.com/office/officeart/2005/8/layout/hList2"/>
    <dgm:cxn modelId="{C399A4D5-207B-4FF1-8873-D3F9F0F1F4D5}" type="presOf" srcId="{7819A877-997D-4EA4-83D9-BAF2213C83BF}" destId="{3F30EB2F-302A-4872-A1C0-8D6E4D78FB18}" srcOrd="0" destOrd="9" presId="urn:microsoft.com/office/officeart/2005/8/layout/hList2"/>
    <dgm:cxn modelId="{E169CEA1-FF12-4E2F-A3F9-59B2790AF7A2}" srcId="{F32D425A-A8A9-42E6-858A-B339E9F8A4AA}" destId="{27153AD2-D40B-4BD4-B5B6-2EC9AE692668}" srcOrd="9" destOrd="0" parTransId="{94AAA45B-8764-4CCA-A732-ECAC83E39D64}" sibTransId="{290618E7-259F-4FD9-93AA-299B3452616B}"/>
    <dgm:cxn modelId="{37843F98-3B6F-4457-9D86-67104EF0891E}" type="presOf" srcId="{733D07F4-DA83-42E8-9732-7FD29429C52E}" destId="{3F30EB2F-302A-4872-A1C0-8D6E4D78FB18}" srcOrd="0" destOrd="8" presId="urn:microsoft.com/office/officeart/2005/8/layout/hList2"/>
    <dgm:cxn modelId="{796D5B9E-DB15-49C2-85C4-EF946926E743}" type="presOf" srcId="{3D6D2D83-B476-4E6C-94AF-90B335D4D7C8}" destId="{732F9F45-A604-443B-A20B-0EFBCD3A318A}" srcOrd="0" destOrd="2" presId="urn:microsoft.com/office/officeart/2005/8/layout/hList2"/>
    <dgm:cxn modelId="{A74B81E9-8AA1-4DDA-BD2B-F2B671CAB608}" srcId="{6797D128-E30B-4811-A6D9-379785C07089}" destId="{A8697576-800D-4220-A419-99A69FE5E710}" srcOrd="2" destOrd="0" parTransId="{DFAE8871-CF99-4D31-8467-3DEABFE313F4}" sibTransId="{0695540B-FA59-4442-B11C-EFC9FE282C38}"/>
    <dgm:cxn modelId="{40A90C53-B4D9-41D7-9425-ABE30273D7DA}" srcId="{6797D128-E30B-4811-A6D9-379785C07089}" destId="{7819A877-997D-4EA4-83D9-BAF2213C83BF}" srcOrd="9" destOrd="0" parTransId="{5F4965D3-D901-483E-9E2A-92F6E9FE6447}" sibTransId="{E347A626-7885-45A7-B884-E6E7FA6FDCF9}"/>
    <dgm:cxn modelId="{4DBEB41F-48CE-4985-945E-CF4E2BF65767}" type="presOf" srcId="{5A0D431C-AA64-4679-B565-8345D5DBE4A3}" destId="{23439905-3D36-4D23-A899-67EAB9310C73}" srcOrd="0" destOrd="7" presId="urn:microsoft.com/office/officeart/2005/8/layout/hList2"/>
    <dgm:cxn modelId="{AD80D640-0A99-4968-AF4E-5587CF27B2E0}" type="presOf" srcId="{2CCC635F-A01E-432F-9B99-C29DEB8EF0F9}" destId="{732F9F45-A604-443B-A20B-0EFBCD3A318A}" srcOrd="0" destOrd="5" presId="urn:microsoft.com/office/officeart/2005/8/layout/hList2"/>
    <dgm:cxn modelId="{F30137EF-55C9-4B6B-855E-C008CAEEF3C8}" type="presParOf" srcId="{3B71B74F-C9AA-40AB-99E3-A105D97A410F}" destId="{F76E78FF-FC0F-4E11-9643-9C8216FE78C4}" srcOrd="0" destOrd="0" presId="urn:microsoft.com/office/officeart/2005/8/layout/hList2"/>
    <dgm:cxn modelId="{021D99A0-C1AF-45FC-966D-D262E48523AB}" type="presParOf" srcId="{F76E78FF-FC0F-4E11-9643-9C8216FE78C4}" destId="{4842076C-B0FF-4D8E-9509-A3E04F02408C}" srcOrd="0" destOrd="0" presId="urn:microsoft.com/office/officeart/2005/8/layout/hList2"/>
    <dgm:cxn modelId="{DEB2D404-B4AD-42A1-AABE-47E04BD0F2E7}" type="presParOf" srcId="{F76E78FF-FC0F-4E11-9643-9C8216FE78C4}" destId="{23439905-3D36-4D23-A899-67EAB9310C73}" srcOrd="1" destOrd="0" presId="urn:microsoft.com/office/officeart/2005/8/layout/hList2"/>
    <dgm:cxn modelId="{9DE36E85-53B2-4891-8353-EA5E171EEE6B}" type="presParOf" srcId="{F76E78FF-FC0F-4E11-9643-9C8216FE78C4}" destId="{4A659D35-0C5B-47EA-B9A2-9F48433ACB6D}" srcOrd="2" destOrd="0" presId="urn:microsoft.com/office/officeart/2005/8/layout/hList2"/>
    <dgm:cxn modelId="{35DB7477-6868-48A6-8C4D-48D93C3A94BB}" type="presParOf" srcId="{3B71B74F-C9AA-40AB-99E3-A105D97A410F}" destId="{714B7ECD-6C80-4051-AF69-46B2B8AF4A94}" srcOrd="1" destOrd="0" presId="urn:microsoft.com/office/officeart/2005/8/layout/hList2"/>
    <dgm:cxn modelId="{09E79340-2CF3-4E78-8776-902C97AF6A39}" type="presParOf" srcId="{3B71B74F-C9AA-40AB-99E3-A105D97A410F}" destId="{51F1ECCF-B534-4EEF-B0F9-536A7BD48CA5}" srcOrd="2" destOrd="0" presId="urn:microsoft.com/office/officeart/2005/8/layout/hList2"/>
    <dgm:cxn modelId="{3295935E-4B27-4D71-AC90-EDC07D2A6BF4}" type="presParOf" srcId="{51F1ECCF-B534-4EEF-B0F9-536A7BD48CA5}" destId="{B8582D5F-EE6E-4469-BDC2-A0D953B4A3FC}" srcOrd="0" destOrd="0" presId="urn:microsoft.com/office/officeart/2005/8/layout/hList2"/>
    <dgm:cxn modelId="{29BB37F1-2830-4717-94AD-58BDD819E9F4}" type="presParOf" srcId="{51F1ECCF-B534-4EEF-B0F9-536A7BD48CA5}" destId="{3F30EB2F-302A-4872-A1C0-8D6E4D78FB18}" srcOrd="1" destOrd="0" presId="urn:microsoft.com/office/officeart/2005/8/layout/hList2"/>
    <dgm:cxn modelId="{1EB82ACD-A46D-42B9-A4D7-62CA5081D075}" type="presParOf" srcId="{51F1ECCF-B534-4EEF-B0F9-536A7BD48CA5}" destId="{431780B0-2398-4E0C-A06B-6D3F26C9F9B9}" srcOrd="2" destOrd="0" presId="urn:microsoft.com/office/officeart/2005/8/layout/hList2"/>
    <dgm:cxn modelId="{0048E34A-8DAF-45F8-865A-D8F128B67F02}" type="presParOf" srcId="{3B71B74F-C9AA-40AB-99E3-A105D97A410F}" destId="{643F258C-9787-4E30-9CBA-A2F4B5AFD8C9}" srcOrd="3" destOrd="0" presId="urn:microsoft.com/office/officeart/2005/8/layout/hList2"/>
    <dgm:cxn modelId="{D4187273-9D30-4E43-9D3F-6A90562AC38C}" type="presParOf" srcId="{3B71B74F-C9AA-40AB-99E3-A105D97A410F}" destId="{97E785D1-630C-4A73-8C10-7D14A659F5E6}" srcOrd="4" destOrd="0" presId="urn:microsoft.com/office/officeart/2005/8/layout/hList2"/>
    <dgm:cxn modelId="{B0C43429-76F8-4302-8055-8F834260C16F}" type="presParOf" srcId="{97E785D1-630C-4A73-8C10-7D14A659F5E6}" destId="{EF5373A9-9A61-4E3E-A5BF-72077393E4DC}" srcOrd="0" destOrd="0" presId="urn:microsoft.com/office/officeart/2005/8/layout/hList2"/>
    <dgm:cxn modelId="{55F1C994-170A-4378-8E16-C3170BCD70AF}" type="presParOf" srcId="{97E785D1-630C-4A73-8C10-7D14A659F5E6}" destId="{732F9F45-A604-443B-A20B-0EFBCD3A318A}" srcOrd="1" destOrd="0" presId="urn:microsoft.com/office/officeart/2005/8/layout/hList2"/>
    <dgm:cxn modelId="{ADF9479D-DA7A-4876-A61F-7FF90B0EDE3A}" type="presParOf" srcId="{97E785D1-630C-4A73-8C10-7D14A659F5E6}" destId="{2AAFFA0D-B8DD-4B16-BD09-36D41D5E1F6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30F94F-D5DA-48B4-8843-40A270713DFA}" type="doc">
      <dgm:prSet loTypeId="urn:microsoft.com/office/officeart/2008/layout/VerticalCurvedList" loCatId="list" qsTypeId="urn:microsoft.com/office/officeart/2005/8/quickstyle/3d4" qsCatId="3D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C8716777-446B-4A4F-8784-F3F30051B21E}">
      <dgm:prSet phldrT="[Text]"/>
      <dgm:spPr/>
      <dgm:t>
        <a:bodyPr/>
        <a:lstStyle/>
        <a:p>
          <a:r>
            <a:rPr lang="en-US" dirty="0" smtClean="0">
              <a:solidFill>
                <a:schemeClr val="tx2"/>
              </a:solidFill>
            </a:rPr>
            <a:t>Human Behavior</a:t>
          </a:r>
          <a:endParaRPr lang="en-US" dirty="0">
            <a:solidFill>
              <a:schemeClr val="tx2"/>
            </a:solidFill>
          </a:endParaRPr>
        </a:p>
      </dgm:t>
    </dgm:pt>
    <dgm:pt modelId="{14633FF8-9F07-42F4-9E3A-AD63DB6C3007}" type="parTrans" cxnId="{AA857035-B14E-43E3-99FA-098B6CB5C0B4}">
      <dgm:prSet/>
      <dgm:spPr/>
      <dgm:t>
        <a:bodyPr/>
        <a:lstStyle/>
        <a:p>
          <a:endParaRPr lang="en-US"/>
        </a:p>
      </dgm:t>
    </dgm:pt>
    <dgm:pt modelId="{38523AA3-EC94-4BA0-A6A9-4950007B1DD0}" type="sibTrans" cxnId="{AA857035-B14E-43E3-99FA-098B6CB5C0B4}">
      <dgm:prSet/>
      <dgm:spPr/>
      <dgm:t>
        <a:bodyPr/>
        <a:lstStyle/>
        <a:p>
          <a:endParaRPr lang="en-US"/>
        </a:p>
      </dgm:t>
    </dgm:pt>
    <dgm:pt modelId="{39702D69-380A-4058-ACFB-F2596E10EE7D}">
      <dgm:prSet phldrT="[Text]"/>
      <dgm:spPr/>
      <dgm:t>
        <a:bodyPr/>
        <a:lstStyle/>
        <a:p>
          <a:r>
            <a:rPr lang="en-US" dirty="0" smtClean="0">
              <a:solidFill>
                <a:schemeClr val="tx2"/>
              </a:solidFill>
            </a:rPr>
            <a:t>Lack of company strategy</a:t>
          </a:r>
          <a:endParaRPr lang="en-US" dirty="0">
            <a:solidFill>
              <a:schemeClr val="tx2"/>
            </a:solidFill>
          </a:endParaRPr>
        </a:p>
      </dgm:t>
    </dgm:pt>
    <dgm:pt modelId="{8627BD37-F135-463C-BFAC-FDB473D8B02D}" type="parTrans" cxnId="{F9B41A7F-D4F0-4EBB-8617-45B3524A6D2B}">
      <dgm:prSet/>
      <dgm:spPr/>
      <dgm:t>
        <a:bodyPr/>
        <a:lstStyle/>
        <a:p>
          <a:endParaRPr lang="en-US"/>
        </a:p>
      </dgm:t>
    </dgm:pt>
    <dgm:pt modelId="{FBD9F0CB-077A-413A-97AE-2299460AF280}" type="sibTrans" cxnId="{F9B41A7F-D4F0-4EBB-8617-45B3524A6D2B}">
      <dgm:prSet/>
      <dgm:spPr/>
      <dgm:t>
        <a:bodyPr/>
        <a:lstStyle/>
        <a:p>
          <a:endParaRPr lang="en-US"/>
        </a:p>
      </dgm:t>
    </dgm:pt>
    <dgm:pt modelId="{6F5B1324-B7CB-49F0-8A5A-85A11CECADAB}">
      <dgm:prSet phldrT="[Text]"/>
      <dgm:spPr/>
      <dgm:t>
        <a:bodyPr/>
        <a:lstStyle/>
        <a:p>
          <a:r>
            <a:rPr lang="en-US" dirty="0" smtClean="0">
              <a:solidFill>
                <a:schemeClr val="tx2"/>
              </a:solidFill>
            </a:rPr>
            <a:t>Habits die hard</a:t>
          </a:r>
          <a:endParaRPr lang="en-US" dirty="0">
            <a:solidFill>
              <a:schemeClr val="tx2"/>
            </a:solidFill>
          </a:endParaRPr>
        </a:p>
      </dgm:t>
    </dgm:pt>
    <dgm:pt modelId="{289205AE-353F-4B1C-A00B-B61519A1EEFF}" type="parTrans" cxnId="{E8AEBED0-2BA6-46A2-818C-C1CB4FAB1E93}">
      <dgm:prSet/>
      <dgm:spPr/>
      <dgm:t>
        <a:bodyPr/>
        <a:lstStyle/>
        <a:p>
          <a:endParaRPr lang="en-US"/>
        </a:p>
      </dgm:t>
    </dgm:pt>
    <dgm:pt modelId="{3FAADD5B-C955-4B1F-83EA-F8FC701DF5C3}" type="sibTrans" cxnId="{E8AEBED0-2BA6-46A2-818C-C1CB4FAB1E93}">
      <dgm:prSet/>
      <dgm:spPr/>
      <dgm:t>
        <a:bodyPr/>
        <a:lstStyle/>
        <a:p>
          <a:endParaRPr lang="en-US"/>
        </a:p>
      </dgm:t>
    </dgm:pt>
    <dgm:pt modelId="{29F078D1-F044-453C-A4D7-31E931FFBFDF}" type="pres">
      <dgm:prSet presAssocID="{0630F94F-D5DA-48B4-8843-40A270713DF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E4B5CB7-102C-4916-A5DD-AEE8E9461F56}" type="pres">
      <dgm:prSet presAssocID="{0630F94F-D5DA-48B4-8843-40A270713DFA}" presName="Name1" presStyleCnt="0"/>
      <dgm:spPr/>
    </dgm:pt>
    <dgm:pt modelId="{4F265533-810D-43B7-88A9-E8D08FE5556B}" type="pres">
      <dgm:prSet presAssocID="{0630F94F-D5DA-48B4-8843-40A270713DFA}" presName="cycle" presStyleCnt="0"/>
      <dgm:spPr/>
    </dgm:pt>
    <dgm:pt modelId="{F7398F3C-83AA-4135-A30D-8B97F43F2CDE}" type="pres">
      <dgm:prSet presAssocID="{0630F94F-D5DA-48B4-8843-40A270713DFA}" presName="srcNode" presStyleLbl="node1" presStyleIdx="0" presStyleCnt="3"/>
      <dgm:spPr/>
    </dgm:pt>
    <dgm:pt modelId="{CE8F938D-2C2E-4079-A67B-A9C17A57AA0A}" type="pres">
      <dgm:prSet presAssocID="{0630F94F-D5DA-48B4-8843-40A270713DFA}" presName="conn" presStyleLbl="parChTrans1D2" presStyleIdx="0" presStyleCnt="1"/>
      <dgm:spPr/>
      <dgm:t>
        <a:bodyPr/>
        <a:lstStyle/>
        <a:p>
          <a:endParaRPr lang="en-US"/>
        </a:p>
      </dgm:t>
    </dgm:pt>
    <dgm:pt modelId="{8F7D1046-FBDE-4368-9453-4E582BB805DE}" type="pres">
      <dgm:prSet presAssocID="{0630F94F-D5DA-48B4-8843-40A270713DFA}" presName="extraNode" presStyleLbl="node1" presStyleIdx="0" presStyleCnt="3"/>
      <dgm:spPr/>
    </dgm:pt>
    <dgm:pt modelId="{287909BC-F373-4E5B-A888-8BC590A010A0}" type="pres">
      <dgm:prSet presAssocID="{0630F94F-D5DA-48B4-8843-40A270713DFA}" presName="dstNode" presStyleLbl="node1" presStyleIdx="0" presStyleCnt="3"/>
      <dgm:spPr/>
    </dgm:pt>
    <dgm:pt modelId="{7243A39A-FFB2-4E00-BD7C-B3066369BA17}" type="pres">
      <dgm:prSet presAssocID="{C8716777-446B-4A4F-8784-F3F30051B21E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AFB99D-57BC-46AB-843A-63B34B1FBA93}" type="pres">
      <dgm:prSet presAssocID="{C8716777-446B-4A4F-8784-F3F30051B21E}" presName="accent_1" presStyleCnt="0"/>
      <dgm:spPr/>
    </dgm:pt>
    <dgm:pt modelId="{0DA513A5-334A-41CA-84F0-28E0AB96621B}" type="pres">
      <dgm:prSet presAssocID="{C8716777-446B-4A4F-8784-F3F30051B21E}" presName="accentRepeatNode" presStyleLbl="solidFgAcc1" presStyleIdx="0" presStyleCnt="3"/>
      <dgm:spPr>
        <a:blipFill dpi="0" rotWithShape="0">
          <a:blip xmlns:r="http://schemas.openxmlformats.org/officeDocument/2006/relationships" r:embed="rId1"/>
          <a:srcRect/>
          <a:stretch>
            <a:fillRect l="1000" t="2000" r="2000" b="2000"/>
          </a:stretch>
        </a:blipFill>
      </dgm:spPr>
    </dgm:pt>
    <dgm:pt modelId="{8D018F0C-5647-4EE9-8FB8-4D9E7D031A2C}" type="pres">
      <dgm:prSet presAssocID="{39702D69-380A-4058-ACFB-F2596E10EE7D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018DAB-1164-4E1D-8BD3-7248B3EE3746}" type="pres">
      <dgm:prSet presAssocID="{39702D69-380A-4058-ACFB-F2596E10EE7D}" presName="accent_2" presStyleCnt="0"/>
      <dgm:spPr/>
    </dgm:pt>
    <dgm:pt modelId="{B1355AF5-3038-432A-BCBD-28D70FF866E2}" type="pres">
      <dgm:prSet presAssocID="{39702D69-380A-4058-ACFB-F2596E10EE7D}" presName="accentRepeatNode" presStyleLbl="solidFgAcc1" presStyleIdx="1" presStyleCnt="3" custLinFactNeighborY="-2182"/>
      <dgm:spPr>
        <a:blipFill rotWithShape="0">
          <a:blip xmlns:r="http://schemas.openxmlformats.org/officeDocument/2006/relationships" r:embed="rId2"/>
          <a:stretch>
            <a:fillRect l="2000" t="1000" r="2000" b="1000"/>
          </a:stretch>
        </a:blipFill>
      </dgm:spPr>
    </dgm:pt>
    <dgm:pt modelId="{45EAC36E-5662-4880-880E-FFBE99B58D03}" type="pres">
      <dgm:prSet presAssocID="{6F5B1324-B7CB-49F0-8A5A-85A11CECADAB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640C08-17D4-4A7C-8DDC-10D2226A2FA7}" type="pres">
      <dgm:prSet presAssocID="{6F5B1324-B7CB-49F0-8A5A-85A11CECADAB}" presName="accent_3" presStyleCnt="0"/>
      <dgm:spPr/>
    </dgm:pt>
    <dgm:pt modelId="{16E2CFEB-9E76-4776-A90F-EFC8AE3907A6}" type="pres">
      <dgm:prSet presAssocID="{6F5B1324-B7CB-49F0-8A5A-85A11CECADAB}" presName="accentRepeatNode" presStyleLbl="solidFgAcc1" presStyleIdx="2" presStyleCnt="3"/>
      <dgm:spPr>
        <a:blipFill dpi="0" rotWithShape="0">
          <a:blip xmlns:r="http://schemas.openxmlformats.org/officeDocument/2006/relationships" r:embed="rId3"/>
          <a:srcRect/>
          <a:stretch>
            <a:fillRect l="2000" t="1000" r="2000" b="1000"/>
          </a:stretch>
        </a:blipFill>
      </dgm:spPr>
    </dgm:pt>
  </dgm:ptLst>
  <dgm:cxnLst>
    <dgm:cxn modelId="{E8AEBED0-2BA6-46A2-818C-C1CB4FAB1E93}" srcId="{0630F94F-D5DA-48B4-8843-40A270713DFA}" destId="{6F5B1324-B7CB-49F0-8A5A-85A11CECADAB}" srcOrd="2" destOrd="0" parTransId="{289205AE-353F-4B1C-A00B-B61519A1EEFF}" sibTransId="{3FAADD5B-C955-4B1F-83EA-F8FC701DF5C3}"/>
    <dgm:cxn modelId="{97AEE9CF-C13A-46AD-A3DB-88397B2AECDD}" type="presOf" srcId="{39702D69-380A-4058-ACFB-F2596E10EE7D}" destId="{8D018F0C-5647-4EE9-8FB8-4D9E7D031A2C}" srcOrd="0" destOrd="0" presId="urn:microsoft.com/office/officeart/2008/layout/VerticalCurvedList"/>
    <dgm:cxn modelId="{F9B41A7F-D4F0-4EBB-8617-45B3524A6D2B}" srcId="{0630F94F-D5DA-48B4-8843-40A270713DFA}" destId="{39702D69-380A-4058-ACFB-F2596E10EE7D}" srcOrd="1" destOrd="0" parTransId="{8627BD37-F135-463C-BFAC-FDB473D8B02D}" sibTransId="{FBD9F0CB-077A-413A-97AE-2299460AF280}"/>
    <dgm:cxn modelId="{4838AD94-C404-4915-BEEC-D5AAF11E3D1E}" type="presOf" srcId="{0630F94F-D5DA-48B4-8843-40A270713DFA}" destId="{29F078D1-F044-453C-A4D7-31E931FFBFDF}" srcOrd="0" destOrd="0" presId="urn:microsoft.com/office/officeart/2008/layout/VerticalCurvedList"/>
    <dgm:cxn modelId="{C618974F-45B2-48C3-A82C-C5B53673F4A4}" type="presOf" srcId="{6F5B1324-B7CB-49F0-8A5A-85A11CECADAB}" destId="{45EAC36E-5662-4880-880E-FFBE99B58D03}" srcOrd="0" destOrd="0" presId="urn:microsoft.com/office/officeart/2008/layout/VerticalCurvedList"/>
    <dgm:cxn modelId="{39F45B72-D20A-4F81-87C8-6347CA25FB0C}" type="presOf" srcId="{C8716777-446B-4A4F-8784-F3F30051B21E}" destId="{7243A39A-FFB2-4E00-BD7C-B3066369BA17}" srcOrd="0" destOrd="0" presId="urn:microsoft.com/office/officeart/2008/layout/VerticalCurvedList"/>
    <dgm:cxn modelId="{AA857035-B14E-43E3-99FA-098B6CB5C0B4}" srcId="{0630F94F-D5DA-48B4-8843-40A270713DFA}" destId="{C8716777-446B-4A4F-8784-F3F30051B21E}" srcOrd="0" destOrd="0" parTransId="{14633FF8-9F07-42F4-9E3A-AD63DB6C3007}" sibTransId="{38523AA3-EC94-4BA0-A6A9-4950007B1DD0}"/>
    <dgm:cxn modelId="{442ED42B-8C31-4C98-A9B4-5855989DCAE5}" type="presOf" srcId="{38523AA3-EC94-4BA0-A6A9-4950007B1DD0}" destId="{CE8F938D-2C2E-4079-A67B-A9C17A57AA0A}" srcOrd="0" destOrd="0" presId="urn:microsoft.com/office/officeart/2008/layout/VerticalCurvedList"/>
    <dgm:cxn modelId="{405BE054-8CF8-4139-B0E7-DEA275F862C5}" type="presParOf" srcId="{29F078D1-F044-453C-A4D7-31E931FFBFDF}" destId="{1E4B5CB7-102C-4916-A5DD-AEE8E9461F56}" srcOrd="0" destOrd="0" presId="urn:microsoft.com/office/officeart/2008/layout/VerticalCurvedList"/>
    <dgm:cxn modelId="{7E32AA19-C0A5-4263-A6C1-8D2ACAE1F686}" type="presParOf" srcId="{1E4B5CB7-102C-4916-A5DD-AEE8E9461F56}" destId="{4F265533-810D-43B7-88A9-E8D08FE5556B}" srcOrd="0" destOrd="0" presId="urn:microsoft.com/office/officeart/2008/layout/VerticalCurvedList"/>
    <dgm:cxn modelId="{2A40DE52-0DAD-4B56-8F7D-71BD32AE67FA}" type="presParOf" srcId="{4F265533-810D-43B7-88A9-E8D08FE5556B}" destId="{F7398F3C-83AA-4135-A30D-8B97F43F2CDE}" srcOrd="0" destOrd="0" presId="urn:microsoft.com/office/officeart/2008/layout/VerticalCurvedList"/>
    <dgm:cxn modelId="{6A3E1E80-206D-4277-9483-2967EC62DCD7}" type="presParOf" srcId="{4F265533-810D-43B7-88A9-E8D08FE5556B}" destId="{CE8F938D-2C2E-4079-A67B-A9C17A57AA0A}" srcOrd="1" destOrd="0" presId="urn:microsoft.com/office/officeart/2008/layout/VerticalCurvedList"/>
    <dgm:cxn modelId="{845333D8-DD91-4F33-A87A-EF0791FA335A}" type="presParOf" srcId="{4F265533-810D-43B7-88A9-E8D08FE5556B}" destId="{8F7D1046-FBDE-4368-9453-4E582BB805DE}" srcOrd="2" destOrd="0" presId="urn:microsoft.com/office/officeart/2008/layout/VerticalCurvedList"/>
    <dgm:cxn modelId="{8822B737-5904-4677-80B8-AA548EF32462}" type="presParOf" srcId="{4F265533-810D-43B7-88A9-E8D08FE5556B}" destId="{287909BC-F373-4E5B-A888-8BC590A010A0}" srcOrd="3" destOrd="0" presId="urn:microsoft.com/office/officeart/2008/layout/VerticalCurvedList"/>
    <dgm:cxn modelId="{3A641439-94C0-4048-998F-3976764268C4}" type="presParOf" srcId="{1E4B5CB7-102C-4916-A5DD-AEE8E9461F56}" destId="{7243A39A-FFB2-4E00-BD7C-B3066369BA17}" srcOrd="1" destOrd="0" presId="urn:microsoft.com/office/officeart/2008/layout/VerticalCurvedList"/>
    <dgm:cxn modelId="{2430DF31-3AC5-42CD-B6F8-8FDA98379589}" type="presParOf" srcId="{1E4B5CB7-102C-4916-A5DD-AEE8E9461F56}" destId="{24AFB99D-57BC-46AB-843A-63B34B1FBA93}" srcOrd="2" destOrd="0" presId="urn:microsoft.com/office/officeart/2008/layout/VerticalCurvedList"/>
    <dgm:cxn modelId="{04FB7AE9-1FD4-45CC-9A35-1868C46DF9D5}" type="presParOf" srcId="{24AFB99D-57BC-46AB-843A-63B34B1FBA93}" destId="{0DA513A5-334A-41CA-84F0-28E0AB96621B}" srcOrd="0" destOrd="0" presId="urn:microsoft.com/office/officeart/2008/layout/VerticalCurvedList"/>
    <dgm:cxn modelId="{9AC5AF78-B4F9-4ED0-A760-D05C5528AB30}" type="presParOf" srcId="{1E4B5CB7-102C-4916-A5DD-AEE8E9461F56}" destId="{8D018F0C-5647-4EE9-8FB8-4D9E7D031A2C}" srcOrd="3" destOrd="0" presId="urn:microsoft.com/office/officeart/2008/layout/VerticalCurvedList"/>
    <dgm:cxn modelId="{B95DAC92-87E6-4086-88CC-D5805693D152}" type="presParOf" srcId="{1E4B5CB7-102C-4916-A5DD-AEE8E9461F56}" destId="{63018DAB-1164-4E1D-8BD3-7248B3EE3746}" srcOrd="4" destOrd="0" presId="urn:microsoft.com/office/officeart/2008/layout/VerticalCurvedList"/>
    <dgm:cxn modelId="{DFD8EC74-1ABC-4F13-BEC7-2055DA168853}" type="presParOf" srcId="{63018DAB-1164-4E1D-8BD3-7248B3EE3746}" destId="{B1355AF5-3038-432A-BCBD-28D70FF866E2}" srcOrd="0" destOrd="0" presId="urn:microsoft.com/office/officeart/2008/layout/VerticalCurvedList"/>
    <dgm:cxn modelId="{5F3C34A4-C78E-4D05-8139-A5A7D01E0E76}" type="presParOf" srcId="{1E4B5CB7-102C-4916-A5DD-AEE8E9461F56}" destId="{45EAC36E-5662-4880-880E-FFBE99B58D03}" srcOrd="5" destOrd="0" presId="urn:microsoft.com/office/officeart/2008/layout/VerticalCurvedList"/>
    <dgm:cxn modelId="{FD4840EC-13F9-46F9-B3D1-DC323EC09941}" type="presParOf" srcId="{1E4B5CB7-102C-4916-A5DD-AEE8E9461F56}" destId="{85640C08-17D4-4A7C-8DDC-10D2226A2FA7}" srcOrd="6" destOrd="0" presId="urn:microsoft.com/office/officeart/2008/layout/VerticalCurvedList"/>
    <dgm:cxn modelId="{E5479581-9DE4-436E-B10B-25516E62DF1F}" type="presParOf" srcId="{85640C08-17D4-4A7C-8DDC-10D2226A2FA7}" destId="{16E2CFEB-9E76-4776-A90F-EFC8AE3907A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C6133A-C0FE-45A2-9475-6DE44D85F539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</dgm:pt>
    <dgm:pt modelId="{E8FD514B-AAAC-4BDC-892E-F8825EDB2147}">
      <dgm:prSet phldrT="[Text]"/>
      <dgm:spPr/>
      <dgm:t>
        <a:bodyPr/>
        <a:lstStyle/>
        <a:p>
          <a:r>
            <a:rPr lang="en-US" dirty="0" smtClean="0"/>
            <a:t>Get basic understanding (Lean 101)</a:t>
          </a:r>
          <a:endParaRPr lang="en-US" dirty="0"/>
        </a:p>
      </dgm:t>
    </dgm:pt>
    <dgm:pt modelId="{CA60E380-9E8C-41F2-A298-C9D48B7CAE8E}" type="parTrans" cxnId="{907B59C1-88D9-479F-8E32-9FF700E17F10}">
      <dgm:prSet/>
      <dgm:spPr/>
      <dgm:t>
        <a:bodyPr/>
        <a:lstStyle/>
        <a:p>
          <a:endParaRPr lang="en-US"/>
        </a:p>
      </dgm:t>
    </dgm:pt>
    <dgm:pt modelId="{42FA59C3-DB44-4716-97A2-0F786689F7B3}" type="sibTrans" cxnId="{907B59C1-88D9-479F-8E32-9FF700E17F10}">
      <dgm:prSet/>
      <dgm:spPr/>
      <dgm:t>
        <a:bodyPr/>
        <a:lstStyle/>
        <a:p>
          <a:endParaRPr lang="en-US"/>
        </a:p>
      </dgm:t>
    </dgm:pt>
    <dgm:pt modelId="{BEA0291C-89F9-46D3-A9B8-E3A919DBD9AC}">
      <dgm:prSet phldrT="[Text]"/>
      <dgm:spPr/>
      <dgm:t>
        <a:bodyPr/>
        <a:lstStyle/>
        <a:p>
          <a:r>
            <a:rPr lang="en-US" dirty="0" smtClean="0"/>
            <a:t>Talk about it with their teams</a:t>
          </a:r>
          <a:endParaRPr lang="en-US" dirty="0"/>
        </a:p>
      </dgm:t>
    </dgm:pt>
    <dgm:pt modelId="{B31906D0-7976-4E42-BA6B-60C662002B15}" type="parTrans" cxnId="{9EF528F0-E202-49AE-A097-E4784075F1A9}">
      <dgm:prSet/>
      <dgm:spPr/>
      <dgm:t>
        <a:bodyPr/>
        <a:lstStyle/>
        <a:p>
          <a:endParaRPr lang="en-US"/>
        </a:p>
      </dgm:t>
    </dgm:pt>
    <dgm:pt modelId="{ACCDAFAC-0C1E-4D28-9EB9-DC8FE94C9F59}" type="sibTrans" cxnId="{9EF528F0-E202-49AE-A097-E4784075F1A9}">
      <dgm:prSet/>
      <dgm:spPr/>
      <dgm:t>
        <a:bodyPr/>
        <a:lstStyle/>
        <a:p>
          <a:endParaRPr lang="en-US"/>
        </a:p>
      </dgm:t>
    </dgm:pt>
    <dgm:pt modelId="{2DEB13A3-E607-41C3-8825-8161A6D74D9A}">
      <dgm:prSet phldrT="[Text]"/>
      <dgm:spPr/>
      <dgm:t>
        <a:bodyPr/>
        <a:lstStyle/>
        <a:p>
          <a:r>
            <a:rPr lang="en-US" dirty="0" smtClean="0"/>
            <a:t>Support growth</a:t>
          </a:r>
          <a:endParaRPr lang="en-US" dirty="0"/>
        </a:p>
      </dgm:t>
    </dgm:pt>
    <dgm:pt modelId="{074EFD60-0221-4670-A273-2AC0C2820769}" type="parTrans" cxnId="{A95C0DA8-2F05-488A-B553-09246A8E201A}">
      <dgm:prSet/>
      <dgm:spPr/>
      <dgm:t>
        <a:bodyPr/>
        <a:lstStyle/>
        <a:p>
          <a:endParaRPr lang="en-US"/>
        </a:p>
      </dgm:t>
    </dgm:pt>
    <dgm:pt modelId="{7235C6BC-552A-4084-86B0-377325884FF1}" type="sibTrans" cxnId="{A95C0DA8-2F05-488A-B553-09246A8E201A}">
      <dgm:prSet/>
      <dgm:spPr/>
      <dgm:t>
        <a:bodyPr/>
        <a:lstStyle/>
        <a:p>
          <a:endParaRPr lang="en-US"/>
        </a:p>
      </dgm:t>
    </dgm:pt>
    <dgm:pt modelId="{DB8C7284-0728-4ECF-9EBE-E5F70F06B4B8}">
      <dgm:prSet/>
      <dgm:spPr/>
      <dgm:t>
        <a:bodyPr/>
        <a:lstStyle/>
        <a:p>
          <a:r>
            <a:rPr lang="en-US" dirty="0" smtClean="0"/>
            <a:t>Enable innovation</a:t>
          </a:r>
          <a:endParaRPr lang="en-US" dirty="0"/>
        </a:p>
      </dgm:t>
    </dgm:pt>
    <dgm:pt modelId="{6DD98A8B-8375-4E4D-9BAD-3E48B60167E3}" type="parTrans" cxnId="{36DFE401-AFEE-4A43-A3AC-2844963725B0}">
      <dgm:prSet/>
      <dgm:spPr/>
      <dgm:t>
        <a:bodyPr/>
        <a:lstStyle/>
        <a:p>
          <a:endParaRPr lang="en-US"/>
        </a:p>
      </dgm:t>
    </dgm:pt>
    <dgm:pt modelId="{B69051A6-28A2-4C5C-8710-87418015238D}" type="sibTrans" cxnId="{36DFE401-AFEE-4A43-A3AC-2844963725B0}">
      <dgm:prSet/>
      <dgm:spPr/>
      <dgm:t>
        <a:bodyPr/>
        <a:lstStyle/>
        <a:p>
          <a:endParaRPr lang="en-US"/>
        </a:p>
      </dgm:t>
    </dgm:pt>
    <dgm:pt modelId="{7049C189-319F-412C-8418-35065C5A5F12}">
      <dgm:prSet/>
      <dgm:spPr/>
      <dgm:t>
        <a:bodyPr/>
        <a:lstStyle/>
        <a:p>
          <a:r>
            <a:rPr lang="en-US" dirty="0" smtClean="0"/>
            <a:t>Increase performance</a:t>
          </a:r>
          <a:endParaRPr lang="en-US" dirty="0"/>
        </a:p>
      </dgm:t>
    </dgm:pt>
    <dgm:pt modelId="{686612C0-6C12-4CA5-A503-F343BFC3D954}" type="parTrans" cxnId="{E97C8216-6B7E-4607-904A-EA0ECB606DB7}">
      <dgm:prSet/>
      <dgm:spPr/>
      <dgm:t>
        <a:bodyPr/>
        <a:lstStyle/>
        <a:p>
          <a:endParaRPr lang="en-US"/>
        </a:p>
      </dgm:t>
    </dgm:pt>
    <dgm:pt modelId="{07FB9E9E-E48D-4B33-9B73-73937492F6D6}" type="sibTrans" cxnId="{E97C8216-6B7E-4607-904A-EA0ECB606DB7}">
      <dgm:prSet/>
      <dgm:spPr/>
      <dgm:t>
        <a:bodyPr/>
        <a:lstStyle/>
        <a:p>
          <a:endParaRPr lang="en-US"/>
        </a:p>
      </dgm:t>
    </dgm:pt>
    <dgm:pt modelId="{52E59F55-37CD-4499-8584-B5D5D5EA1AB6}" type="pres">
      <dgm:prSet presAssocID="{22C6133A-C0FE-45A2-9475-6DE44D85F539}" presName="linearFlow" presStyleCnt="0">
        <dgm:presLayoutVars>
          <dgm:dir/>
          <dgm:resizeHandles val="exact"/>
        </dgm:presLayoutVars>
      </dgm:prSet>
      <dgm:spPr/>
    </dgm:pt>
    <dgm:pt modelId="{E4C1E56B-9DC0-47E2-ABE2-2289D8800F0D}" type="pres">
      <dgm:prSet presAssocID="{E8FD514B-AAAC-4BDC-892E-F8825EDB2147}" presName="composite" presStyleCnt="0"/>
      <dgm:spPr/>
    </dgm:pt>
    <dgm:pt modelId="{DC9BBCBE-4E7B-40E4-9C77-8B17CAE772C3}" type="pres">
      <dgm:prSet presAssocID="{E8FD514B-AAAC-4BDC-892E-F8825EDB2147}" presName="imgShp" presStyleLbl="fgImgPlace1" presStyleIdx="0" presStyleCnt="5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000" t="5000" r="-7000" b="4000"/>
          </a:stretch>
        </a:blipFill>
      </dgm:spPr>
    </dgm:pt>
    <dgm:pt modelId="{AF30228C-6B84-470A-A230-0D5F2F23078C}" type="pres">
      <dgm:prSet presAssocID="{E8FD514B-AAAC-4BDC-892E-F8825EDB2147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30819D-7C50-4C18-964F-731D31B689C6}" type="pres">
      <dgm:prSet presAssocID="{42FA59C3-DB44-4716-97A2-0F786689F7B3}" presName="spacing" presStyleCnt="0"/>
      <dgm:spPr/>
    </dgm:pt>
    <dgm:pt modelId="{77CAD2F8-E84A-4C40-B4D3-0E3327EA4803}" type="pres">
      <dgm:prSet presAssocID="{BEA0291C-89F9-46D3-A9B8-E3A919DBD9AC}" presName="composite" presStyleCnt="0"/>
      <dgm:spPr/>
    </dgm:pt>
    <dgm:pt modelId="{9B6AA1FC-CEEB-4D8A-874F-3881F0CF48D4}" type="pres">
      <dgm:prSet presAssocID="{BEA0291C-89F9-46D3-A9B8-E3A919DBD9AC}" presName="imgShp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95E77C6B-42B5-452B-897A-4C37C3915BF1}" type="pres">
      <dgm:prSet presAssocID="{BEA0291C-89F9-46D3-A9B8-E3A919DBD9AC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E640B2-F722-491B-BEA3-D156A3A82958}" type="pres">
      <dgm:prSet presAssocID="{ACCDAFAC-0C1E-4D28-9EB9-DC8FE94C9F59}" presName="spacing" presStyleCnt="0"/>
      <dgm:spPr/>
    </dgm:pt>
    <dgm:pt modelId="{DD7DC462-9E2E-4A57-98D8-E1E7C52B1E34}" type="pres">
      <dgm:prSet presAssocID="{7049C189-319F-412C-8418-35065C5A5F12}" presName="composite" presStyleCnt="0"/>
      <dgm:spPr/>
    </dgm:pt>
    <dgm:pt modelId="{7153C7AC-DD95-4A72-994E-01A88E35EFC1}" type="pres">
      <dgm:prSet presAssocID="{7049C189-319F-412C-8418-35065C5A5F12}" presName="imgShp" presStyleLbl="fgImgPlace1" presStyleIdx="2" presStyleCnt="5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000" t="15000" r="-2000" b="9000"/>
          </a:stretch>
        </a:blipFill>
      </dgm:spPr>
    </dgm:pt>
    <dgm:pt modelId="{D781444D-2DA4-4C57-BFF4-9CBD4C0AF1CE}" type="pres">
      <dgm:prSet presAssocID="{7049C189-319F-412C-8418-35065C5A5F12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5A3E67-515D-414C-9406-17612935FA3D}" type="pres">
      <dgm:prSet presAssocID="{07FB9E9E-E48D-4B33-9B73-73937492F6D6}" presName="spacing" presStyleCnt="0"/>
      <dgm:spPr/>
    </dgm:pt>
    <dgm:pt modelId="{69C578D5-3547-4271-B6CE-49E28C6AC006}" type="pres">
      <dgm:prSet presAssocID="{DB8C7284-0728-4ECF-9EBE-E5F70F06B4B8}" presName="composite" presStyleCnt="0"/>
      <dgm:spPr/>
    </dgm:pt>
    <dgm:pt modelId="{3E61327C-53FE-4EC8-8D24-70706EA1812E}" type="pres">
      <dgm:prSet presAssocID="{DB8C7284-0728-4ECF-9EBE-E5F70F06B4B8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DC03AAC6-7A2D-4C38-99A4-82AB4ED5C9E8}" type="pres">
      <dgm:prSet presAssocID="{DB8C7284-0728-4ECF-9EBE-E5F70F06B4B8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337379-948A-4A92-B859-452DB4D16DE0}" type="pres">
      <dgm:prSet presAssocID="{B69051A6-28A2-4C5C-8710-87418015238D}" presName="spacing" presStyleCnt="0"/>
      <dgm:spPr/>
    </dgm:pt>
    <dgm:pt modelId="{082BC51B-C790-4594-BDD9-F2386D8A7390}" type="pres">
      <dgm:prSet presAssocID="{2DEB13A3-E607-41C3-8825-8161A6D74D9A}" presName="composite" presStyleCnt="0"/>
      <dgm:spPr/>
    </dgm:pt>
    <dgm:pt modelId="{DE516843-1518-45FC-9F03-C61B4A0D6961}" type="pres">
      <dgm:prSet presAssocID="{2DEB13A3-E607-41C3-8825-8161A6D74D9A}" presName="imgShp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7649F6D3-4E30-4B5E-AD47-B124B65246DB}" type="pres">
      <dgm:prSet presAssocID="{2DEB13A3-E607-41C3-8825-8161A6D74D9A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7B59C1-88D9-479F-8E32-9FF700E17F10}" srcId="{22C6133A-C0FE-45A2-9475-6DE44D85F539}" destId="{E8FD514B-AAAC-4BDC-892E-F8825EDB2147}" srcOrd="0" destOrd="0" parTransId="{CA60E380-9E8C-41F2-A298-C9D48B7CAE8E}" sibTransId="{42FA59C3-DB44-4716-97A2-0F786689F7B3}"/>
    <dgm:cxn modelId="{36DFE401-AFEE-4A43-A3AC-2844963725B0}" srcId="{22C6133A-C0FE-45A2-9475-6DE44D85F539}" destId="{DB8C7284-0728-4ECF-9EBE-E5F70F06B4B8}" srcOrd="3" destOrd="0" parTransId="{6DD98A8B-8375-4E4D-9BAD-3E48B60167E3}" sibTransId="{B69051A6-28A2-4C5C-8710-87418015238D}"/>
    <dgm:cxn modelId="{9EF528F0-E202-49AE-A097-E4784075F1A9}" srcId="{22C6133A-C0FE-45A2-9475-6DE44D85F539}" destId="{BEA0291C-89F9-46D3-A9B8-E3A919DBD9AC}" srcOrd="1" destOrd="0" parTransId="{B31906D0-7976-4E42-BA6B-60C662002B15}" sibTransId="{ACCDAFAC-0C1E-4D28-9EB9-DC8FE94C9F59}"/>
    <dgm:cxn modelId="{A95C0DA8-2F05-488A-B553-09246A8E201A}" srcId="{22C6133A-C0FE-45A2-9475-6DE44D85F539}" destId="{2DEB13A3-E607-41C3-8825-8161A6D74D9A}" srcOrd="4" destOrd="0" parTransId="{074EFD60-0221-4670-A273-2AC0C2820769}" sibTransId="{7235C6BC-552A-4084-86B0-377325884FF1}"/>
    <dgm:cxn modelId="{AFE72E72-CD4B-4B0C-8848-97E9E048ECB5}" type="presOf" srcId="{E8FD514B-AAAC-4BDC-892E-F8825EDB2147}" destId="{AF30228C-6B84-470A-A230-0D5F2F23078C}" srcOrd="0" destOrd="0" presId="urn:microsoft.com/office/officeart/2005/8/layout/vList3"/>
    <dgm:cxn modelId="{1051FAEE-D3A9-4883-B8F7-0CA2FA9BBB4C}" type="presOf" srcId="{22C6133A-C0FE-45A2-9475-6DE44D85F539}" destId="{52E59F55-37CD-4499-8584-B5D5D5EA1AB6}" srcOrd="0" destOrd="0" presId="urn:microsoft.com/office/officeart/2005/8/layout/vList3"/>
    <dgm:cxn modelId="{E773B8BA-FB53-48CA-8F77-18BF536065FD}" type="presOf" srcId="{7049C189-319F-412C-8418-35065C5A5F12}" destId="{D781444D-2DA4-4C57-BFF4-9CBD4C0AF1CE}" srcOrd="0" destOrd="0" presId="urn:microsoft.com/office/officeart/2005/8/layout/vList3"/>
    <dgm:cxn modelId="{1E37697B-DDE6-4460-A377-42DE932D69F7}" type="presOf" srcId="{DB8C7284-0728-4ECF-9EBE-E5F70F06B4B8}" destId="{DC03AAC6-7A2D-4C38-99A4-82AB4ED5C9E8}" srcOrd="0" destOrd="0" presId="urn:microsoft.com/office/officeart/2005/8/layout/vList3"/>
    <dgm:cxn modelId="{E97C8216-6B7E-4607-904A-EA0ECB606DB7}" srcId="{22C6133A-C0FE-45A2-9475-6DE44D85F539}" destId="{7049C189-319F-412C-8418-35065C5A5F12}" srcOrd="2" destOrd="0" parTransId="{686612C0-6C12-4CA5-A503-F343BFC3D954}" sibTransId="{07FB9E9E-E48D-4B33-9B73-73937492F6D6}"/>
    <dgm:cxn modelId="{BE368F4D-697D-401B-882A-39444A63FBF2}" type="presOf" srcId="{2DEB13A3-E607-41C3-8825-8161A6D74D9A}" destId="{7649F6D3-4E30-4B5E-AD47-B124B65246DB}" srcOrd="0" destOrd="0" presId="urn:microsoft.com/office/officeart/2005/8/layout/vList3"/>
    <dgm:cxn modelId="{BB6E1109-5967-4BC1-865A-C125D488F1C1}" type="presOf" srcId="{BEA0291C-89F9-46D3-A9B8-E3A919DBD9AC}" destId="{95E77C6B-42B5-452B-897A-4C37C3915BF1}" srcOrd="0" destOrd="0" presId="urn:microsoft.com/office/officeart/2005/8/layout/vList3"/>
    <dgm:cxn modelId="{9DCE9CDB-4F77-4172-957C-72FC09BE5210}" type="presParOf" srcId="{52E59F55-37CD-4499-8584-B5D5D5EA1AB6}" destId="{E4C1E56B-9DC0-47E2-ABE2-2289D8800F0D}" srcOrd="0" destOrd="0" presId="urn:microsoft.com/office/officeart/2005/8/layout/vList3"/>
    <dgm:cxn modelId="{2FD93A06-A292-4FFF-B612-36F508749F3D}" type="presParOf" srcId="{E4C1E56B-9DC0-47E2-ABE2-2289D8800F0D}" destId="{DC9BBCBE-4E7B-40E4-9C77-8B17CAE772C3}" srcOrd="0" destOrd="0" presId="urn:microsoft.com/office/officeart/2005/8/layout/vList3"/>
    <dgm:cxn modelId="{D1F93C3E-2D8C-4E49-B225-75A2736D8350}" type="presParOf" srcId="{E4C1E56B-9DC0-47E2-ABE2-2289D8800F0D}" destId="{AF30228C-6B84-470A-A230-0D5F2F23078C}" srcOrd="1" destOrd="0" presId="urn:microsoft.com/office/officeart/2005/8/layout/vList3"/>
    <dgm:cxn modelId="{457D763E-A3F5-4047-BDC9-E013DA3FC77E}" type="presParOf" srcId="{52E59F55-37CD-4499-8584-B5D5D5EA1AB6}" destId="{4D30819D-7C50-4C18-964F-731D31B689C6}" srcOrd="1" destOrd="0" presId="urn:microsoft.com/office/officeart/2005/8/layout/vList3"/>
    <dgm:cxn modelId="{640E529B-C7FC-4559-AA84-ACB4E3A14B07}" type="presParOf" srcId="{52E59F55-37CD-4499-8584-B5D5D5EA1AB6}" destId="{77CAD2F8-E84A-4C40-B4D3-0E3327EA4803}" srcOrd="2" destOrd="0" presId="urn:microsoft.com/office/officeart/2005/8/layout/vList3"/>
    <dgm:cxn modelId="{770C8FD9-EE30-44A7-9D81-67549A648C13}" type="presParOf" srcId="{77CAD2F8-E84A-4C40-B4D3-0E3327EA4803}" destId="{9B6AA1FC-CEEB-4D8A-874F-3881F0CF48D4}" srcOrd="0" destOrd="0" presId="urn:microsoft.com/office/officeart/2005/8/layout/vList3"/>
    <dgm:cxn modelId="{90C8AC82-D6B5-445B-B4BF-73095AE46E29}" type="presParOf" srcId="{77CAD2F8-E84A-4C40-B4D3-0E3327EA4803}" destId="{95E77C6B-42B5-452B-897A-4C37C3915BF1}" srcOrd="1" destOrd="0" presId="urn:microsoft.com/office/officeart/2005/8/layout/vList3"/>
    <dgm:cxn modelId="{C4F43FB8-2C93-4CB4-9FC4-2095BBFBCFC6}" type="presParOf" srcId="{52E59F55-37CD-4499-8584-B5D5D5EA1AB6}" destId="{31E640B2-F722-491B-BEA3-D156A3A82958}" srcOrd="3" destOrd="0" presId="urn:microsoft.com/office/officeart/2005/8/layout/vList3"/>
    <dgm:cxn modelId="{6D2384E4-A6B7-428E-8882-2AC85B475D23}" type="presParOf" srcId="{52E59F55-37CD-4499-8584-B5D5D5EA1AB6}" destId="{DD7DC462-9E2E-4A57-98D8-E1E7C52B1E34}" srcOrd="4" destOrd="0" presId="urn:microsoft.com/office/officeart/2005/8/layout/vList3"/>
    <dgm:cxn modelId="{B414C47B-E9E4-4869-988A-81F1B9B8B26F}" type="presParOf" srcId="{DD7DC462-9E2E-4A57-98D8-E1E7C52B1E34}" destId="{7153C7AC-DD95-4A72-994E-01A88E35EFC1}" srcOrd="0" destOrd="0" presId="urn:microsoft.com/office/officeart/2005/8/layout/vList3"/>
    <dgm:cxn modelId="{AE304F25-60AB-49E3-AA66-3380DC9E9A80}" type="presParOf" srcId="{DD7DC462-9E2E-4A57-98D8-E1E7C52B1E34}" destId="{D781444D-2DA4-4C57-BFF4-9CBD4C0AF1CE}" srcOrd="1" destOrd="0" presId="urn:microsoft.com/office/officeart/2005/8/layout/vList3"/>
    <dgm:cxn modelId="{8CED2414-94B4-4A97-9005-A8C23B52F96C}" type="presParOf" srcId="{52E59F55-37CD-4499-8584-B5D5D5EA1AB6}" destId="{965A3E67-515D-414C-9406-17612935FA3D}" srcOrd="5" destOrd="0" presId="urn:microsoft.com/office/officeart/2005/8/layout/vList3"/>
    <dgm:cxn modelId="{3203BAAE-DE3B-4A46-9211-21C3F5FAFAEA}" type="presParOf" srcId="{52E59F55-37CD-4499-8584-B5D5D5EA1AB6}" destId="{69C578D5-3547-4271-B6CE-49E28C6AC006}" srcOrd="6" destOrd="0" presId="urn:microsoft.com/office/officeart/2005/8/layout/vList3"/>
    <dgm:cxn modelId="{9ADDCF38-4BD7-467C-BA93-6A714A44D126}" type="presParOf" srcId="{69C578D5-3547-4271-B6CE-49E28C6AC006}" destId="{3E61327C-53FE-4EC8-8D24-70706EA1812E}" srcOrd="0" destOrd="0" presId="urn:microsoft.com/office/officeart/2005/8/layout/vList3"/>
    <dgm:cxn modelId="{5FB1D8EF-4B0B-4B5E-911B-0F29B459ACE3}" type="presParOf" srcId="{69C578D5-3547-4271-B6CE-49E28C6AC006}" destId="{DC03AAC6-7A2D-4C38-99A4-82AB4ED5C9E8}" srcOrd="1" destOrd="0" presId="urn:microsoft.com/office/officeart/2005/8/layout/vList3"/>
    <dgm:cxn modelId="{A9AB5D15-5DD9-4B53-84AB-66BDFB729C78}" type="presParOf" srcId="{52E59F55-37CD-4499-8584-B5D5D5EA1AB6}" destId="{A9337379-948A-4A92-B859-452DB4D16DE0}" srcOrd="7" destOrd="0" presId="urn:microsoft.com/office/officeart/2005/8/layout/vList3"/>
    <dgm:cxn modelId="{7C9CA400-1134-4BAC-B8A0-19EAC6EB6FFD}" type="presParOf" srcId="{52E59F55-37CD-4499-8584-B5D5D5EA1AB6}" destId="{082BC51B-C790-4594-BDD9-F2386D8A7390}" srcOrd="8" destOrd="0" presId="urn:microsoft.com/office/officeart/2005/8/layout/vList3"/>
    <dgm:cxn modelId="{FB3B2271-5503-4C1A-80D6-0E719290EE64}" type="presParOf" srcId="{082BC51B-C790-4594-BDD9-F2386D8A7390}" destId="{DE516843-1518-45FC-9F03-C61B4A0D6961}" srcOrd="0" destOrd="0" presId="urn:microsoft.com/office/officeart/2005/8/layout/vList3"/>
    <dgm:cxn modelId="{C5D3397C-4734-4C35-B29E-9DD95C815F56}" type="presParOf" srcId="{082BC51B-C790-4594-BDD9-F2386D8A7390}" destId="{7649F6D3-4E30-4B5E-AD47-B124B65246D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CFFBB-290F-2641-9760-7AF0468D6CA9}" type="datetimeFigureOut">
              <a:rPr lang="en-US" smtClean="0"/>
              <a:pPr/>
              <a:t>1/20/2017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AAA9F-B678-264B-9F2D-8E824FBB0D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11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</a:t>
            </a:r>
            <a:r>
              <a:rPr lang="en-US" dirty="0" err="1" smtClean="0"/>
              <a:t>Cianbro</a:t>
            </a:r>
            <a:r>
              <a:rPr lang="en-US" dirty="0" smtClean="0"/>
              <a:t> and SET logos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AAA9F-B678-264B-9F2D-8E824FBB0D8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53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</a:t>
            </a:r>
            <a:r>
              <a:rPr lang="en-US" dirty="0" err="1" smtClean="0"/>
              <a:t>Cianbro</a:t>
            </a:r>
            <a:r>
              <a:rPr lang="en-US" dirty="0" smtClean="0"/>
              <a:t> and SET logos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AAA9F-B678-264B-9F2D-8E824FBB0D8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68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Change logo from CFMA to Maine CFMA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AAA9F-B678-264B-9F2D-8E824FBB0D8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05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EDE1F-4FDF-A047-8E37-104F5B5075C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00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9" charset="0"/>
            </a:endParaRPr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Introduction to Lean Construction (4 Hr)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January 12, 2011</a:t>
            </a:r>
          </a:p>
        </p:txBody>
      </p:sp>
      <p:sp>
        <p:nvSpPr>
          <p:cNvPr id="30726" name="Footer Placeholder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www.leanconstruction.org</a:t>
            </a:r>
          </a:p>
        </p:txBody>
      </p:sp>
      <p:sp>
        <p:nvSpPr>
          <p:cNvPr id="30727" name="Slide Number Placeholder 6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539FD1-3720-5D4C-96A8-B60AC00919A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76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Cianbro</a:t>
            </a:r>
            <a:r>
              <a:rPr lang="en-US" baseline="0" dirty="0" smtClean="0"/>
              <a:t> and SET logos to this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AAA9F-B678-264B-9F2D-8E824FBB0D8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89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Hold up an A-3 format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AAA9F-B678-264B-9F2D-8E824FBB0D8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57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</a:t>
            </a:r>
            <a:r>
              <a:rPr lang="en-US" dirty="0" err="1" smtClean="0"/>
              <a:t>Cianbro</a:t>
            </a:r>
            <a:r>
              <a:rPr lang="en-US" dirty="0" smtClean="0"/>
              <a:t> logo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AAA9F-B678-264B-9F2D-8E824FBB0D8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21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</a:t>
            </a:r>
            <a:r>
              <a:rPr lang="en-US" dirty="0" err="1" smtClean="0"/>
              <a:t>Cianbro</a:t>
            </a:r>
            <a:r>
              <a:rPr lang="en-US" dirty="0" smtClean="0"/>
              <a:t> logo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AAA9F-B678-264B-9F2D-8E824FBB0D8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98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63EA-ACEA-1C4C-82E3-61C1790EB3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1/20/2017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3F4F-59DE-B74C-89B0-CE0F0C1FED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268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63EA-ACEA-1C4C-82E3-61C1790EB3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1/20/2017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3F4F-59DE-B74C-89B0-CE0F0C1FED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9190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63EA-ACEA-1C4C-82E3-61C1790EB3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1/20/2017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3F4F-59DE-B74C-89B0-CE0F0C1FED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7588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2335530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latin typeface="Arial" pitchFamily="-110" charset="0"/>
                <a:ea typeface="Calibri" pitchFamily="-110" charset="0"/>
                <a:cs typeface="Calibri" pitchFamily="-110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-110" charset="0"/>
                <a:ea typeface="MS PGothic" pitchFamily="34" charset="-128"/>
              </a:defRPr>
            </a:lvl1pPr>
          </a:lstStyle>
          <a:p>
            <a:fld id="{AEA7CE80-0417-A74A-B9BC-37746A578A8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9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73038"/>
            <a:ext cx="7688262" cy="11064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5621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63EA-ACEA-1C4C-82E3-61C1790EB3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1/20/2017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3F4F-59DE-B74C-89B0-CE0F0C1FED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656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63EA-ACEA-1C4C-82E3-61C1790EB3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1/20/2017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3F4F-59DE-B74C-89B0-CE0F0C1FED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2760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63EA-ACEA-1C4C-82E3-61C1790EB3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1/20/2017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3F4F-59DE-B74C-89B0-CE0F0C1FED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3596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63EA-ACEA-1C4C-82E3-61C1790EB3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1/20/2017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3F4F-59DE-B74C-89B0-CE0F0C1FED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181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63EA-ACEA-1C4C-82E3-61C1790EB3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1/20/2017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3F4F-59DE-B74C-89B0-CE0F0C1FED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6026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63EA-ACEA-1C4C-82E3-61C1790EB3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1/20/2017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3F4F-59DE-B74C-89B0-CE0F0C1FED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8182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63EA-ACEA-1C4C-82E3-61C1790EB3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1/20/2017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3F4F-59DE-B74C-89B0-CE0F0C1FED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716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63EA-ACEA-1C4C-82E3-61C1790EB3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1/20/2017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03F4F-59DE-B74C-89B0-CE0F0C1FED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8628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E63EA-ACEA-1C4C-82E3-61C1790EB3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1/20/2017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03F4F-59DE-B74C-89B0-CE0F0C1FED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007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m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mp"/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tmp"/><Relationship Id="rId7" Type="http://schemas.openxmlformats.org/officeDocument/2006/relationships/diagramColors" Target="../diagrams/colors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mp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7.tmp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tmp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tmp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mp"/><Relationship Id="rId5" Type="http://schemas.openxmlformats.org/officeDocument/2006/relationships/image" Target="../media/image2.jpeg"/><Relationship Id="rId4" Type="http://schemas.openxmlformats.org/officeDocument/2006/relationships/image" Target="../media/image6.tm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74" y="1295400"/>
            <a:ext cx="9115926" cy="3962400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CFMA-Maine</a:t>
            </a:r>
            <a:b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January 17,2017</a:t>
            </a:r>
            <a:b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for “Construction” </a:t>
            </a:r>
            <a:r>
              <a:rPr lang="en-US" altLang="en-US" sz="4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en-US" sz="4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A Guide for Financial </a:t>
            </a: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Managers</a:t>
            </a:r>
            <a:r>
              <a:rPr lang="en-US" alt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en-US" alt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lang="en-US" altLang="en-US" sz="1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en-US" altLang="en-US" sz="1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Presented by:</a:t>
            </a:r>
            <a:b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lang="en-US" altLang="en-US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en-US" altLang="en-US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lang="en-US" altLang="en-US" sz="22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Blasdel Reardon </a:t>
            </a:r>
            <a:br>
              <a:rPr lang="en-US" altLang="en-US" sz="22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lang="en-US" altLang="en-US" sz="2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Strategic </a:t>
            </a:r>
            <a:r>
              <a:rPr lang="en-US" altLang="en-US" sz="22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Enterprise Technology, Inc</a:t>
            </a:r>
            <a:r>
              <a:rPr lang="en-US" altLang="en-US" sz="2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br>
              <a:rPr lang="en-US" altLang="en-US" sz="2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lang="en-US" altLang="en-US" sz="2200" b="1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Jerilyn</a:t>
            </a:r>
            <a:r>
              <a:rPr lang="en-US" altLang="en-US" sz="22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Underhill</a:t>
            </a:r>
            <a:br>
              <a:rPr lang="en-US" altLang="en-US" sz="22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lang="en-US" altLang="en-US" sz="22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Cianbro</a:t>
            </a:r>
            <a:r>
              <a:rPr lang="en-US" altLang="en-US" sz="22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altLang="en-US" sz="2200" dirty="0" smtClean="0">
                <a:latin typeface="Arial" pitchFamily="34" charset="0"/>
                <a:cs typeface="Arial" pitchFamily="34" charset="0"/>
              </a:rPr>
            </a:b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74" y="554839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Special Thanks to our Sponsors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95350"/>
            <a:ext cx="449263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09964" y="2520705"/>
            <a:ext cx="1289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Lean</a:t>
            </a:r>
            <a:endParaRPr lang="en-US" sz="4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565038" y="5882267"/>
            <a:ext cx="1456286" cy="746161"/>
            <a:chOff x="7380194" y="344772"/>
            <a:chExt cx="1456286" cy="746161"/>
          </a:xfrm>
        </p:grpSpPr>
        <p:pic>
          <p:nvPicPr>
            <p:cNvPr id="8" name="Picture 5" descr="SET Logo 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2564" y="344772"/>
              <a:ext cx="611546" cy="429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194" y="814118"/>
              <a:ext cx="1456286" cy="276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16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Ballard &amp; Howell Study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1947169"/>
            <a:ext cx="5410200" cy="1323439"/>
          </a:xfrm>
          <a:prstGeom prst="rect">
            <a:avLst/>
          </a:prstGeom>
          <a:noFill/>
        </p:spPr>
        <p:txBody>
          <a:bodyPr lIns="91435" tIns="45718" rIns="91435" bIns="45718"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  <a:bevelB w="38100" h="38100"/>
            </a:sp3d>
          </a:bodyPr>
          <a:lstStyle/>
          <a:p>
            <a:pPr algn="ctr">
              <a:defRPr/>
            </a:pPr>
            <a:r>
              <a:rPr lang="en-US" sz="8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PPC=54%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1684" y="3447118"/>
            <a:ext cx="6705600" cy="2816152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  <a:bevelB w="38100" h="38100"/>
            </a:sp3d>
          </a:bodyPr>
          <a:lstStyle/>
          <a:p>
            <a:pPr algn="ctr">
              <a:defRPr/>
            </a:pPr>
            <a:r>
              <a:rPr lang="en-US" sz="59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Why: Prerequisite Task Not Complete</a:t>
            </a:r>
          </a:p>
          <a:p>
            <a:pPr algn="ctr">
              <a:defRPr/>
            </a:pPr>
            <a:endParaRPr lang="en-US" sz="59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37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71D9BB0-0B3B-A34D-A1DD-0E930334D1DD}" type="slidenum">
              <a:rPr lang="en-US">
                <a:latin typeface="Arial" pitchFamily="-110" charset="0"/>
              </a:rPr>
              <a:pPr/>
              <a:t>10</a:t>
            </a:fld>
            <a:endParaRPr lang="en-US">
              <a:latin typeface="Arial" pitchFamily="-110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5416467" y="5349906"/>
            <a:ext cx="3181844" cy="26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dirty="0">
                <a:ea typeface="MS PGothic" pitchFamily="34" charset="-128"/>
              </a:rPr>
              <a:t>Source: Construction Industry Institute 2004</a:t>
            </a:r>
          </a:p>
        </p:txBody>
      </p:sp>
      <p:pic>
        <p:nvPicPr>
          <p:cNvPr id="9" name="Picture 8" descr="SET Logo 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0718" y="5928832"/>
            <a:ext cx="1017593" cy="73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8248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T Logo 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0718" y="5928832"/>
            <a:ext cx="1017593" cy="73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Problem Sources with Construction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7726" y="1868404"/>
            <a:ext cx="800361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Wingdings" charset="2"/>
              <a:buChar char=""/>
            </a:pPr>
            <a:r>
              <a:rPr lang="en-US" sz="2800" b="1" dirty="0"/>
              <a:t>Permits</a:t>
            </a:r>
          </a:p>
          <a:p>
            <a:pPr marL="914400" lvl="1" indent="-457200">
              <a:buFont typeface="Wingdings" charset="2"/>
              <a:buChar char=""/>
            </a:pPr>
            <a:r>
              <a:rPr lang="en-US" sz="2800" b="1" dirty="0"/>
              <a:t>Inspection/AHJ</a:t>
            </a:r>
          </a:p>
          <a:p>
            <a:pPr marL="914400" lvl="1" indent="-457200">
              <a:buFont typeface="Wingdings" charset="2"/>
              <a:buChar char=""/>
            </a:pPr>
            <a:r>
              <a:rPr lang="en-US" sz="2800" b="1" dirty="0"/>
              <a:t>Vendor performance and reliability</a:t>
            </a:r>
          </a:p>
          <a:p>
            <a:pPr marL="914400" lvl="1" indent="-457200">
              <a:buFont typeface="Wingdings" charset="2"/>
              <a:buChar char=""/>
            </a:pPr>
            <a:r>
              <a:rPr lang="en-US" sz="2800" b="1" dirty="0"/>
              <a:t>Interference by unforeseen/hidden conditions or other trades</a:t>
            </a:r>
          </a:p>
          <a:p>
            <a:pPr marL="914400" lvl="1" indent="-457200">
              <a:buFont typeface="Wingdings" charset="2"/>
              <a:buChar char=""/>
            </a:pPr>
            <a:r>
              <a:rPr lang="en-US" sz="2800" b="1" dirty="0"/>
              <a:t>Crew </a:t>
            </a:r>
            <a:r>
              <a:rPr lang="en-US" sz="2800" b="1" dirty="0" smtClean="0"/>
              <a:t>cramming</a:t>
            </a:r>
            <a:endParaRPr lang="en-US" sz="2800" b="1" dirty="0"/>
          </a:p>
          <a:p>
            <a:pPr marL="914400" lvl="1" indent="-457200">
              <a:buFont typeface="Wingdings" charset="2"/>
              <a:buChar char=""/>
            </a:pPr>
            <a:r>
              <a:rPr lang="en-US" sz="2800" b="1" dirty="0"/>
              <a:t>Lack of final design docs/submittal </a:t>
            </a:r>
            <a:r>
              <a:rPr lang="en-US" sz="2800" b="1" dirty="0" smtClean="0"/>
              <a:t>approval</a:t>
            </a:r>
            <a:endParaRPr lang="en-US" sz="2800" b="1" dirty="0"/>
          </a:p>
          <a:p>
            <a:pPr marL="914400" lvl="1" indent="-457200">
              <a:buFont typeface="Wingdings" charset="2"/>
              <a:buChar char=""/>
            </a:pPr>
            <a:r>
              <a:rPr lang="en-US" sz="2800" b="1" dirty="0"/>
              <a:t>Scope creep </a:t>
            </a:r>
            <a:r>
              <a:rPr lang="en-US" sz="2800" b="1" dirty="0" err="1"/>
              <a:t>v</a:t>
            </a:r>
            <a:r>
              <a:rPr lang="en-US" sz="2800" b="1" dirty="0" err="1" smtClean="0"/>
              <a:t>s</a:t>
            </a:r>
            <a:r>
              <a:rPr lang="en-US" sz="2800" b="1" dirty="0" smtClean="0"/>
              <a:t> </a:t>
            </a:r>
            <a:r>
              <a:rPr lang="en-US" sz="2800" b="1" dirty="0"/>
              <a:t>confusing/inadequate specs</a:t>
            </a:r>
            <a:r>
              <a:rPr lang="en-US" sz="2800" b="1" dirty="0" smtClean="0"/>
              <a:t>.</a:t>
            </a:r>
          </a:p>
          <a:p>
            <a:pPr marL="914400" lvl="1" indent="-457200">
              <a:buFont typeface="Wingdings" charset="2"/>
              <a:buChar char=""/>
            </a:pPr>
            <a:r>
              <a:rPr lang="en-US" sz="2800" b="1" dirty="0" smtClean="0"/>
              <a:t>Inadequate bids</a:t>
            </a:r>
          </a:p>
          <a:p>
            <a:pPr marL="914400" lvl="1" indent="-457200">
              <a:buFont typeface="Wingdings" charset="2"/>
              <a:buChar char=""/>
            </a:pPr>
            <a:r>
              <a:rPr lang="en-US" sz="2800" b="1" dirty="0" smtClean="0"/>
              <a:t>Profit margin too small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4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T Logo 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9398" y="6062597"/>
            <a:ext cx="1017593" cy="73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11078" y="1295508"/>
            <a:ext cx="9144000" cy="1644642"/>
          </a:xfrm>
        </p:spPr>
        <p:txBody>
          <a:bodyPr/>
          <a:lstStyle/>
          <a:p>
            <a:r>
              <a:rPr lang="en-US" b="0" dirty="0" smtClean="0"/>
              <a:t>Lean Pull Planning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3186" y="2851841"/>
            <a:ext cx="800361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600" dirty="0" smtClean="0"/>
              <a:t>Sweet </a:t>
            </a:r>
            <a:r>
              <a:rPr lang="en-US" sz="3600" dirty="0"/>
              <a:t>spot for construction, but there are many more Lean tools which should not be ignored</a:t>
            </a:r>
          </a:p>
          <a:p>
            <a:pPr marL="914400" lvl="1" indent="-457200">
              <a:buFont typeface="Wingdings" charset="2"/>
              <a:buChar char=""/>
            </a:pP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06880" cy="1280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482" y="7980"/>
            <a:ext cx="1706880" cy="128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0970" y="1"/>
            <a:ext cx="1712422" cy="1282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4835" y="7980"/>
            <a:ext cx="1698426" cy="1272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7123" y="0"/>
            <a:ext cx="1696640" cy="127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5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353679" y="1462216"/>
            <a:ext cx="8545957" cy="4018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27930" y="548625"/>
            <a:ext cx="8462963" cy="144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fontAlgn="base">
              <a:spcBef>
                <a:spcPts val="1000"/>
              </a:spcBef>
              <a:spcAft>
                <a:spcPct val="0"/>
              </a:spcAft>
              <a:defRPr sz="2400">
                <a:solidFill>
                  <a:srgbClr val="595959"/>
                </a:solidFill>
              </a:defRPr>
            </a:lvl1pPr>
          </a:lstStyle>
          <a:p>
            <a:pPr algn="ctr"/>
            <a:r>
              <a:rPr lang="en-US" sz="44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Comparison of Typical vs. </a:t>
            </a:r>
            <a:r>
              <a:rPr lang="en-US" sz="44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4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</a:br>
            <a:r>
              <a:rPr lang="en-US" sz="440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Best </a:t>
            </a:r>
            <a:r>
              <a:rPr lang="en-US" sz="44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Performing Projects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59557" y="6298500"/>
            <a:ext cx="4186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US" sz="900" i="1" dirty="0" smtClean="0"/>
              <a:t>On </a:t>
            </a:r>
            <a:r>
              <a:rPr lang="en-US" sz="900" i="1" dirty="0"/>
              <a:t>a scale of 1 to 4, how would the majority of key stakeholders rate how committed all project team members were to the same project goals on these specific projects?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r="9749" b="73077"/>
          <a:stretch/>
        </p:blipFill>
        <p:spPr>
          <a:xfrm>
            <a:off x="457200" y="4794422"/>
            <a:ext cx="3892062" cy="10052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5" t="87472" r="18075" b="2198"/>
          <a:stretch/>
        </p:blipFill>
        <p:spPr>
          <a:xfrm>
            <a:off x="5963188" y="6275972"/>
            <a:ext cx="1170825" cy="3857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14970" y="4326648"/>
            <a:ext cx="4344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Commitment to project goals: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5341" y="2263541"/>
            <a:ext cx="4344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Safety during construction: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114800" y="2263541"/>
            <a:ext cx="4344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Quality of final building: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03"/>
          <a:stretch/>
        </p:blipFill>
        <p:spPr>
          <a:xfrm>
            <a:off x="353679" y="2869848"/>
            <a:ext cx="4521200" cy="104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36" b="53147"/>
          <a:stretch/>
        </p:blipFill>
        <p:spPr>
          <a:xfrm>
            <a:off x="4779058" y="2632873"/>
            <a:ext cx="4216400" cy="17613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67300" y="4685250"/>
            <a:ext cx="3391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Best Performing projects significantly outperformed typical projects in </a:t>
            </a:r>
            <a:r>
              <a:rPr lang="en-US" i="1" smtClean="0"/>
              <a:t>these key areas.</a:t>
            </a:r>
            <a:endParaRPr lang="en-US" i="1" dirty="0"/>
          </a:p>
        </p:txBody>
      </p:sp>
      <p:pic>
        <p:nvPicPr>
          <p:cNvPr id="13" name="Picture 16" descr="DD&amp;A_ALT_GREY_11_RED_186_TRAN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0" y="6379687"/>
            <a:ext cx="1363663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SET Logo W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80718" y="5928832"/>
            <a:ext cx="1017593" cy="73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6" t="87472" r="45406" b="2198"/>
          <a:stretch/>
        </p:blipFill>
        <p:spPr>
          <a:xfrm>
            <a:off x="5886361" y="5890260"/>
            <a:ext cx="800947" cy="38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976" y="-17732"/>
            <a:ext cx="7237506" cy="1445037"/>
          </a:xfrm>
        </p:spPr>
        <p:txBody>
          <a:bodyPr/>
          <a:lstStyle/>
          <a:p>
            <a:r>
              <a:rPr lang="en-US" dirty="0" smtClean="0">
                <a:solidFill>
                  <a:srgbClr val="9A3A3A"/>
                </a:solidFill>
              </a:rPr>
              <a:t>Back Office Processes</a:t>
            </a:r>
            <a:br>
              <a:rPr lang="en-US" dirty="0" smtClean="0">
                <a:solidFill>
                  <a:srgbClr val="9A3A3A"/>
                </a:solidFill>
              </a:rPr>
            </a:br>
            <a:endParaRPr lang="en-US" sz="2000" dirty="0">
              <a:solidFill>
                <a:srgbClr val="9A3A3A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28714506"/>
              </p:ext>
            </p:extLst>
          </p:nvPr>
        </p:nvGraphicFramePr>
        <p:xfrm>
          <a:off x="1535084" y="162975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7380194" y="5914408"/>
            <a:ext cx="1456286" cy="746161"/>
            <a:chOff x="7380194" y="344772"/>
            <a:chExt cx="1456286" cy="746161"/>
          </a:xfrm>
        </p:grpSpPr>
        <p:pic>
          <p:nvPicPr>
            <p:cNvPr id="6" name="Picture 5" descr="SET Logo W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2564" y="344772"/>
              <a:ext cx="611546" cy="429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Screen Clippi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194" y="814118"/>
              <a:ext cx="1456286" cy="276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442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976" y="-17732"/>
            <a:ext cx="7237506" cy="1445037"/>
          </a:xfrm>
        </p:spPr>
        <p:txBody>
          <a:bodyPr/>
          <a:lstStyle/>
          <a:p>
            <a:r>
              <a:rPr lang="en-US" dirty="0" smtClean="0">
                <a:solidFill>
                  <a:srgbClr val="9A3A3A"/>
                </a:solidFill>
              </a:rPr>
              <a:t>Task Switching - Quiz</a:t>
            </a:r>
            <a:br>
              <a:rPr lang="en-US" dirty="0" smtClean="0">
                <a:solidFill>
                  <a:srgbClr val="9A3A3A"/>
                </a:solidFill>
              </a:rPr>
            </a:br>
            <a:endParaRPr lang="en-US" sz="2000" dirty="0">
              <a:solidFill>
                <a:srgbClr val="9A3A3A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380194" y="5914408"/>
            <a:ext cx="1456286" cy="746161"/>
            <a:chOff x="7380194" y="344772"/>
            <a:chExt cx="1456286" cy="746161"/>
          </a:xfrm>
        </p:grpSpPr>
        <p:pic>
          <p:nvPicPr>
            <p:cNvPr id="6" name="Picture 5" descr="SET Logo 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2564" y="344772"/>
              <a:ext cx="611546" cy="429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194" y="814118"/>
              <a:ext cx="1456286" cy="276815"/>
            </a:xfrm>
            <a:prstGeom prst="rect">
              <a:avLst/>
            </a:prstGeom>
          </p:spPr>
        </p:pic>
      </p:grp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892335193"/>
              </p:ext>
            </p:extLst>
          </p:nvPr>
        </p:nvGraphicFramePr>
        <p:xfrm>
          <a:off x="1642604" y="2776451"/>
          <a:ext cx="6096000" cy="3567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Wave 12"/>
          <p:cNvSpPr/>
          <p:nvPr/>
        </p:nvSpPr>
        <p:spPr>
          <a:xfrm>
            <a:off x="1728503" y="858458"/>
            <a:ext cx="5924203" cy="914400"/>
          </a:xfrm>
          <a:prstGeom prst="wav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 you feel more productive when you multi task?</a:t>
            </a:r>
            <a:endParaRPr lang="en-US" dirty="0"/>
          </a:p>
        </p:txBody>
      </p:sp>
      <p:sp>
        <p:nvSpPr>
          <p:cNvPr id="15" name="Wave 14"/>
          <p:cNvSpPr/>
          <p:nvPr/>
        </p:nvSpPr>
        <p:spPr>
          <a:xfrm>
            <a:off x="1728503" y="1719311"/>
            <a:ext cx="5924203" cy="914400"/>
          </a:xfrm>
          <a:prstGeom prst="wav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How many are good at multi tasking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36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195388" y="307975"/>
            <a:ext cx="6873875" cy="11398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Lean Fundamentals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Intense focus on understanding </a:t>
            </a:r>
            <a:r>
              <a:rPr lang="en-US" b="1" dirty="0">
                <a:solidFill>
                  <a:srgbClr val="FF0000"/>
                </a:solidFill>
              </a:rPr>
              <a:t>value</a:t>
            </a:r>
            <a:r>
              <a:rPr lang="en-US" dirty="0"/>
              <a:t> from the c</a:t>
            </a:r>
            <a:r>
              <a:rPr lang="en-US" dirty="0" smtClean="0"/>
              <a:t>ustomer’s </a:t>
            </a:r>
            <a:r>
              <a:rPr lang="en-US" dirty="0"/>
              <a:t>perspective</a:t>
            </a:r>
          </a:p>
          <a:p>
            <a:r>
              <a:rPr lang="en-US" dirty="0"/>
              <a:t>Delivering value &amp; eliminating </a:t>
            </a:r>
            <a:r>
              <a:rPr lang="en-US" b="1" dirty="0">
                <a:solidFill>
                  <a:srgbClr val="FF0000"/>
                </a:solidFill>
              </a:rPr>
              <a:t>waste</a:t>
            </a:r>
            <a:r>
              <a:rPr lang="en-US" dirty="0"/>
              <a:t> in the process</a:t>
            </a:r>
          </a:p>
          <a:p>
            <a:r>
              <a:rPr lang="en-US" dirty="0"/>
              <a:t>Shift in </a:t>
            </a:r>
            <a:r>
              <a:rPr lang="en-US" b="1" dirty="0">
                <a:solidFill>
                  <a:srgbClr val="FF0000"/>
                </a:solidFill>
              </a:rPr>
              <a:t>thinking</a:t>
            </a:r>
            <a:r>
              <a:rPr lang="en-US" dirty="0"/>
              <a:t> and </a:t>
            </a:r>
            <a:r>
              <a:rPr lang="en-US" b="1" dirty="0">
                <a:solidFill>
                  <a:srgbClr val="FF0000"/>
                </a:solidFill>
              </a:rPr>
              <a:t>behaving</a:t>
            </a:r>
            <a:r>
              <a:rPr lang="en-US" dirty="0"/>
              <a:t> supported by </a:t>
            </a:r>
            <a:r>
              <a:rPr lang="en-US" b="1" dirty="0">
                <a:solidFill>
                  <a:srgbClr val="FF0000"/>
                </a:solidFill>
              </a:rPr>
              <a:t>tools</a:t>
            </a:r>
          </a:p>
          <a:p>
            <a:r>
              <a:rPr lang="en-US" dirty="0"/>
              <a:t>Continuous </a:t>
            </a:r>
            <a:r>
              <a:rPr lang="en-US" b="1" dirty="0">
                <a:solidFill>
                  <a:srgbClr val="FF0000"/>
                </a:solidFill>
              </a:rPr>
              <a:t>improvement</a:t>
            </a:r>
            <a:r>
              <a:rPr lang="en-US" dirty="0"/>
              <a:t> of processes</a:t>
            </a:r>
          </a:p>
          <a:p>
            <a:r>
              <a:rPr lang="en-US" b="1" dirty="0">
                <a:solidFill>
                  <a:srgbClr val="FF0000"/>
                </a:solidFill>
              </a:rPr>
              <a:t>Respect</a:t>
            </a:r>
            <a:r>
              <a:rPr lang="en-US" dirty="0">
                <a:solidFill>
                  <a:srgbClr val="000000"/>
                </a:solidFill>
              </a:rPr>
              <a:t> for people</a:t>
            </a:r>
          </a:p>
        </p:txBody>
      </p:sp>
      <p:pic>
        <p:nvPicPr>
          <p:cNvPr id="6" name="Picture 5" descr="SET Logo 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0718" y="5928832"/>
            <a:ext cx="1017593" cy="73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02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63197" y="1731198"/>
            <a:ext cx="4738255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9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Value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3197" y="3857870"/>
            <a:ext cx="4738255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9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Waste</a:t>
            </a:r>
          </a:p>
        </p:txBody>
      </p:sp>
      <p:pic>
        <p:nvPicPr>
          <p:cNvPr id="9220" name="Picture 5" descr="SET Logo 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6092825"/>
            <a:ext cx="7953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233553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Why Lean?</a:t>
            </a:r>
          </a:p>
        </p:txBody>
      </p:sp>
    </p:spTree>
    <p:extLst>
      <p:ext uri="{BB962C8B-B14F-4D97-AF65-F5344CB8AC3E}">
        <p14:creationId xmlns:p14="http://schemas.microsoft.com/office/powerpoint/2010/main" val="280306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T Logo 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0718" y="5928832"/>
            <a:ext cx="1017593" cy="73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solidFill>
                  <a:srgbClr val="0070C0"/>
                </a:solidFill>
              </a:rPr>
              <a:t>Definition of VALUE</a:t>
            </a:r>
          </a:p>
        </p:txBody>
      </p:sp>
      <p:sp>
        <p:nvSpPr>
          <p:cNvPr id="5" name="Rectangle 4"/>
          <p:cNvSpPr/>
          <p:nvPr/>
        </p:nvSpPr>
        <p:spPr>
          <a:xfrm>
            <a:off x="594701" y="2775414"/>
            <a:ext cx="8003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600" dirty="0" smtClean="0"/>
              <a:t>What the </a:t>
            </a:r>
            <a:r>
              <a:rPr lang="en-US" sz="3600" b="1" i="1" dirty="0" smtClean="0"/>
              <a:t>customer</a:t>
            </a:r>
            <a:r>
              <a:rPr lang="en-US" sz="3600" dirty="0" smtClean="0"/>
              <a:t> </a:t>
            </a:r>
            <a:r>
              <a:rPr lang="en-US" sz="3600" b="1" dirty="0" smtClean="0"/>
              <a:t>really </a:t>
            </a:r>
            <a:r>
              <a:rPr lang="en-US" sz="3600" dirty="0" smtClean="0"/>
              <a:t>wants!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2577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T Logo 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0718" y="5928832"/>
            <a:ext cx="1017593" cy="73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14 Principles of Lean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7093" y="2010397"/>
            <a:ext cx="7538949" cy="310854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517525" lvl="0" indent="-517525">
              <a:buFont typeface="+mj-lt"/>
              <a:buAutoNum type="arabicParenR"/>
            </a:pPr>
            <a:r>
              <a:rPr lang="en-US" sz="2800" b="1" dirty="0" smtClean="0">
                <a:solidFill>
                  <a:srgbClr val="008000"/>
                </a:solidFill>
              </a:rPr>
              <a:t>Long-term </a:t>
            </a:r>
            <a:r>
              <a:rPr lang="en-US" sz="2800" b="1" dirty="0">
                <a:solidFill>
                  <a:srgbClr val="008000"/>
                </a:solidFill>
              </a:rPr>
              <a:t>p</a:t>
            </a:r>
            <a:r>
              <a:rPr lang="en-US" sz="2800" b="1" dirty="0" smtClean="0">
                <a:solidFill>
                  <a:srgbClr val="008000"/>
                </a:solidFill>
              </a:rPr>
              <a:t>hilosophy</a:t>
            </a:r>
            <a:endParaRPr lang="en-US" sz="2800" dirty="0">
              <a:solidFill>
                <a:srgbClr val="008000"/>
              </a:solidFill>
            </a:endParaRPr>
          </a:p>
          <a:p>
            <a:pPr marL="517525" lvl="0" indent="-517525">
              <a:buFont typeface="+mj-lt"/>
              <a:buAutoNum type="arabicParenR"/>
            </a:pPr>
            <a:r>
              <a:rPr lang="en-US" sz="2800" b="1" dirty="0">
                <a:solidFill>
                  <a:srgbClr val="008000"/>
                </a:solidFill>
              </a:rPr>
              <a:t>Create continuous process flow</a:t>
            </a:r>
            <a:endParaRPr lang="en-US" sz="2800" dirty="0">
              <a:solidFill>
                <a:srgbClr val="008000"/>
              </a:solidFill>
            </a:endParaRPr>
          </a:p>
          <a:p>
            <a:pPr marL="517525" lvl="0" indent="-517525">
              <a:buFont typeface="+mj-lt"/>
              <a:buAutoNum type="arabicParenR"/>
            </a:pPr>
            <a:r>
              <a:rPr lang="en-US" sz="2800" b="1" dirty="0">
                <a:solidFill>
                  <a:srgbClr val="008000"/>
                </a:solidFill>
              </a:rPr>
              <a:t>Use PULL </a:t>
            </a:r>
            <a:r>
              <a:rPr lang="en-US" sz="2800" b="1" dirty="0" smtClean="0">
                <a:solidFill>
                  <a:srgbClr val="008000"/>
                </a:solidFill>
              </a:rPr>
              <a:t>systems</a:t>
            </a:r>
            <a:endParaRPr lang="en-US" sz="2800" dirty="0">
              <a:solidFill>
                <a:srgbClr val="008000"/>
              </a:solidFill>
            </a:endParaRPr>
          </a:p>
          <a:p>
            <a:pPr marL="517525" lvl="0" indent="-517525">
              <a:buFont typeface="+mj-lt"/>
              <a:buAutoNum type="arabicParenR"/>
            </a:pPr>
            <a:r>
              <a:rPr lang="en-US" sz="2800" b="1" dirty="0"/>
              <a:t>Level out the workload</a:t>
            </a:r>
            <a:endParaRPr lang="en-US" sz="2800" dirty="0"/>
          </a:p>
          <a:p>
            <a:pPr marL="517525" lvl="0" indent="-517525">
              <a:buFont typeface="+mj-lt"/>
              <a:buAutoNum type="arabicParenR"/>
            </a:pPr>
            <a:r>
              <a:rPr lang="en-US" sz="2800" b="1" dirty="0">
                <a:solidFill>
                  <a:srgbClr val="008000"/>
                </a:solidFill>
              </a:rPr>
              <a:t>Build a culture to stop fixing problems</a:t>
            </a:r>
            <a:endParaRPr lang="en-US" sz="2800" dirty="0">
              <a:solidFill>
                <a:srgbClr val="008000"/>
              </a:solidFill>
            </a:endParaRPr>
          </a:p>
          <a:p>
            <a:pPr marL="517525" lvl="0" indent="-517525">
              <a:buFont typeface="+mj-lt"/>
              <a:buAutoNum type="arabicParenR"/>
            </a:pPr>
            <a:r>
              <a:rPr lang="en-US" sz="2800" b="1" dirty="0"/>
              <a:t>Standardized </a:t>
            </a:r>
            <a:r>
              <a:rPr lang="en-US" sz="2800" b="1" dirty="0" smtClean="0"/>
              <a:t>tasks</a:t>
            </a:r>
            <a:endParaRPr lang="en-US" sz="2800" dirty="0"/>
          </a:p>
          <a:p>
            <a:pPr marL="517525" lvl="0" indent="-517525">
              <a:buFont typeface="+mj-lt"/>
              <a:buAutoNum type="arabicParenR"/>
            </a:pPr>
            <a:r>
              <a:rPr lang="en-US" sz="2800" b="1" dirty="0">
                <a:solidFill>
                  <a:srgbClr val="008000"/>
                </a:solidFill>
              </a:rPr>
              <a:t>Use v</a:t>
            </a:r>
            <a:r>
              <a:rPr lang="en-US" sz="2800" b="1" dirty="0" smtClean="0">
                <a:solidFill>
                  <a:srgbClr val="008000"/>
                </a:solidFill>
              </a:rPr>
              <a:t>isual control</a:t>
            </a:r>
            <a:endParaRPr lang="en-US" sz="2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59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74" y="392084"/>
            <a:ext cx="9115926" cy="2024149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CFMA-Maine</a:t>
            </a:r>
            <a:b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January 17,2017</a:t>
            </a:r>
            <a:b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95350"/>
            <a:ext cx="449263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565038" y="5882267"/>
            <a:ext cx="1456286" cy="746161"/>
            <a:chOff x="7380194" y="344772"/>
            <a:chExt cx="1456286" cy="746161"/>
          </a:xfrm>
        </p:grpSpPr>
        <p:pic>
          <p:nvPicPr>
            <p:cNvPr id="8" name="Picture 5" descr="SET Logo 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2564" y="344772"/>
              <a:ext cx="611546" cy="429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194" y="814118"/>
              <a:ext cx="1456286" cy="276815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2993038" y="491092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CPE Credits:</a:t>
            </a:r>
          </a:p>
          <a:p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Program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level is Basic</a:t>
            </a:r>
          </a:p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 prerequisites</a:t>
            </a:r>
          </a:p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Credits: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1.0</a:t>
            </a: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1660" y="2149009"/>
            <a:ext cx="5281938" cy="232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9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T Logo 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0718" y="5928832"/>
            <a:ext cx="1017593" cy="73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14 Principles of Lean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66778" y="2070865"/>
            <a:ext cx="7731533" cy="353943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517525" lvl="0" indent="-517525">
              <a:buFont typeface="+mj-lt"/>
              <a:buAutoNum type="arabicParenR" startAt="8"/>
            </a:pPr>
            <a:r>
              <a:rPr lang="en-US" sz="2800" b="1" dirty="0" smtClean="0">
                <a:solidFill>
                  <a:srgbClr val="008000"/>
                </a:solidFill>
              </a:rPr>
              <a:t>Use </a:t>
            </a:r>
            <a:r>
              <a:rPr lang="en-US" sz="2800" b="1" dirty="0">
                <a:solidFill>
                  <a:srgbClr val="008000"/>
                </a:solidFill>
              </a:rPr>
              <a:t>reliable people &amp; technology</a:t>
            </a:r>
            <a:endParaRPr lang="en-US" sz="2800" dirty="0">
              <a:solidFill>
                <a:srgbClr val="008000"/>
              </a:solidFill>
            </a:endParaRPr>
          </a:p>
          <a:p>
            <a:pPr marL="517525" lvl="0" indent="-517525">
              <a:buFont typeface="+mj-lt"/>
              <a:buAutoNum type="arabicParenR" startAt="8"/>
            </a:pPr>
            <a:r>
              <a:rPr lang="en-US" sz="2800" b="1" dirty="0"/>
              <a:t>Grow leaders</a:t>
            </a:r>
            <a:endParaRPr lang="en-US" sz="2800" dirty="0"/>
          </a:p>
          <a:p>
            <a:pPr marL="517525" lvl="0" indent="-517525">
              <a:buFont typeface="+mj-lt"/>
              <a:buAutoNum type="arabicParenR" startAt="8"/>
            </a:pPr>
            <a:r>
              <a:rPr lang="en-US" sz="2800" b="1" dirty="0"/>
              <a:t>Develop exceptional people/teams</a:t>
            </a:r>
            <a:endParaRPr lang="en-US" sz="2800" dirty="0"/>
          </a:p>
          <a:p>
            <a:pPr marL="517525" lvl="0" indent="-517525">
              <a:buFont typeface="+mj-lt"/>
              <a:buAutoNum type="arabicParenR" startAt="8"/>
            </a:pPr>
            <a:r>
              <a:rPr lang="en-US" sz="2800" b="1" dirty="0">
                <a:solidFill>
                  <a:srgbClr val="008000"/>
                </a:solidFill>
              </a:rPr>
              <a:t>Respect partners</a:t>
            </a:r>
            <a:endParaRPr lang="en-US" sz="2800" dirty="0">
              <a:solidFill>
                <a:srgbClr val="008000"/>
              </a:solidFill>
            </a:endParaRPr>
          </a:p>
          <a:p>
            <a:pPr marL="517525" lvl="0" indent="-517525">
              <a:buFont typeface="+mj-lt"/>
              <a:buAutoNum type="arabicParenR" startAt="8"/>
            </a:pPr>
            <a:r>
              <a:rPr lang="en-US" sz="2800" b="1" dirty="0">
                <a:solidFill>
                  <a:srgbClr val="008000"/>
                </a:solidFill>
              </a:rPr>
              <a:t>Go and see for yourself</a:t>
            </a:r>
            <a:endParaRPr lang="en-US" sz="2800" dirty="0">
              <a:solidFill>
                <a:srgbClr val="008000"/>
              </a:solidFill>
            </a:endParaRPr>
          </a:p>
          <a:p>
            <a:pPr marL="517525" lvl="0" indent="-517525">
              <a:buFont typeface="+mj-lt"/>
              <a:buAutoNum type="arabicParenR" startAt="8"/>
            </a:pPr>
            <a:r>
              <a:rPr lang="en-US" sz="2800" b="1" dirty="0">
                <a:solidFill>
                  <a:srgbClr val="008000"/>
                </a:solidFill>
              </a:rPr>
              <a:t>Make decisions slowly</a:t>
            </a:r>
            <a:endParaRPr lang="en-US" sz="2800" dirty="0">
              <a:solidFill>
                <a:srgbClr val="008000"/>
              </a:solidFill>
            </a:endParaRPr>
          </a:p>
          <a:p>
            <a:pPr marL="517525" lvl="0" indent="-517525">
              <a:buFont typeface="+mj-lt"/>
              <a:buAutoNum type="arabicParenR" startAt="8"/>
            </a:pPr>
            <a:r>
              <a:rPr lang="en-US" sz="2800" b="1" dirty="0">
                <a:solidFill>
                  <a:srgbClr val="008000"/>
                </a:solidFill>
              </a:rPr>
              <a:t>Become a </a:t>
            </a:r>
            <a:r>
              <a:rPr lang="en-US" sz="2800" b="1" dirty="0" smtClean="0">
                <a:solidFill>
                  <a:srgbClr val="008000"/>
                </a:solidFill>
              </a:rPr>
              <a:t>“Learning Organization” </a:t>
            </a:r>
            <a:r>
              <a:rPr lang="en-US" sz="2800" b="1" dirty="0">
                <a:solidFill>
                  <a:srgbClr val="008000"/>
                </a:solidFill>
              </a:rPr>
              <a:t>through continuous </a:t>
            </a:r>
            <a:r>
              <a:rPr lang="en-US" sz="2800" b="1" dirty="0" smtClean="0">
                <a:solidFill>
                  <a:srgbClr val="008000"/>
                </a:solidFill>
              </a:rPr>
              <a:t>improvement</a:t>
            </a:r>
            <a:endParaRPr lang="en-US" sz="2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8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522" y="312195"/>
            <a:ext cx="8244466" cy="6111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Impediments to Lean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3164804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7314879" y="5784519"/>
            <a:ext cx="1456286" cy="746161"/>
            <a:chOff x="7380194" y="344772"/>
            <a:chExt cx="1456286" cy="746161"/>
          </a:xfrm>
        </p:grpSpPr>
        <p:pic>
          <p:nvPicPr>
            <p:cNvPr id="6" name="Picture 5" descr="SET Logo W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2564" y="344772"/>
              <a:ext cx="611546" cy="429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Screen Clippi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194" y="814118"/>
              <a:ext cx="1456286" cy="27681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T Logo W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0718" y="5928832"/>
            <a:ext cx="1017593" cy="73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Use of Lean: Role of Finance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7726" y="1799409"/>
            <a:ext cx="8003610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dirty="0" smtClean="0"/>
              <a:t>Encourage Lean </a:t>
            </a:r>
            <a:r>
              <a:rPr lang="en-US" sz="3200" i="1" dirty="0" smtClean="0"/>
              <a:t>– </a:t>
            </a:r>
            <a:r>
              <a:rPr lang="en-US" sz="3200" b="1" i="1" dirty="0" smtClean="0"/>
              <a:t>how</a:t>
            </a:r>
            <a:r>
              <a:rPr lang="en-US" sz="3200" i="1" dirty="0" smtClean="0"/>
              <a:t>?</a:t>
            </a:r>
          </a:p>
          <a:p>
            <a:pPr lvl="1"/>
            <a:r>
              <a:rPr lang="en-US" sz="3200" b="1" i="1" dirty="0"/>
              <a:t>Strategy</a:t>
            </a:r>
            <a:r>
              <a:rPr lang="en-US" sz="3200" i="1" dirty="0"/>
              <a:t> – use </a:t>
            </a:r>
            <a:r>
              <a:rPr lang="en-US" sz="3200" i="1" dirty="0" smtClean="0"/>
              <a:t>an A-3</a:t>
            </a:r>
            <a:br>
              <a:rPr lang="en-US" sz="3200" i="1" dirty="0" smtClean="0"/>
            </a:br>
            <a:endParaRPr lang="en-US" sz="1200" i="1" dirty="0" smtClean="0"/>
          </a:p>
          <a:p>
            <a:pPr lvl="1"/>
            <a:r>
              <a:rPr lang="en-US" sz="3200" dirty="0" smtClean="0"/>
              <a:t>Metrics:</a:t>
            </a:r>
          </a:p>
          <a:p>
            <a:pPr marL="914400" lvl="1" indent="-457200">
              <a:buFont typeface="Wingdings" charset="2"/>
              <a:buChar char=""/>
            </a:pPr>
            <a:r>
              <a:rPr lang="en-US" sz="2800" dirty="0"/>
              <a:t>Safety-EMR </a:t>
            </a:r>
            <a:r>
              <a:rPr lang="en-US" sz="2800" dirty="0" err="1"/>
              <a:t>vs</a:t>
            </a:r>
            <a:r>
              <a:rPr lang="en-US" sz="2800" dirty="0"/>
              <a:t> other projects</a:t>
            </a:r>
            <a:endParaRPr lang="en-US" sz="2800" dirty="0" smtClean="0"/>
          </a:p>
          <a:p>
            <a:pPr marL="914400" lvl="1" indent="-457200">
              <a:buFont typeface="Wingdings" charset="2"/>
              <a:buChar char=""/>
            </a:pPr>
            <a:r>
              <a:rPr lang="en-US" sz="2800" dirty="0" smtClean="0"/>
              <a:t>Number </a:t>
            </a:r>
            <a:r>
              <a:rPr lang="en-US" sz="2800" dirty="0"/>
              <a:t>of </a:t>
            </a:r>
            <a:r>
              <a:rPr lang="en-US" sz="2800" dirty="0" smtClean="0"/>
              <a:t>RFIs </a:t>
            </a:r>
            <a:r>
              <a:rPr lang="en-US" sz="2800" dirty="0"/>
              <a:t>per $ of sale</a:t>
            </a:r>
          </a:p>
          <a:p>
            <a:pPr marL="914400" lvl="1" indent="-457200">
              <a:buFont typeface="Wingdings" charset="2"/>
              <a:buChar char=""/>
            </a:pPr>
            <a:r>
              <a:rPr lang="en-US" sz="2800" dirty="0" smtClean="0"/>
              <a:t>Job profit</a:t>
            </a:r>
          </a:p>
          <a:p>
            <a:pPr marL="914400" lvl="1" indent="-457200">
              <a:buFont typeface="Wingdings" charset="2"/>
              <a:buChar char=""/>
            </a:pPr>
            <a:r>
              <a:rPr lang="en-US" sz="2800" dirty="0" smtClean="0"/>
              <a:t>Administrative cost reduction</a:t>
            </a:r>
          </a:p>
          <a:p>
            <a:pPr marL="914400" lvl="1" indent="-457200">
              <a:buFont typeface="Wingdings" charset="2"/>
              <a:buChar char=""/>
            </a:pPr>
            <a:r>
              <a:rPr lang="en-US" sz="2800" dirty="0" smtClean="0"/>
              <a:t>Back office process improvement</a:t>
            </a:r>
          </a:p>
          <a:p>
            <a:pPr marL="914400" lvl="1" indent="-457200">
              <a:buFont typeface="Wingdings" charset="2"/>
              <a:buChar char=""/>
            </a:pPr>
            <a:endParaRPr lang="en-US" sz="2800" dirty="0" smtClean="0"/>
          </a:p>
          <a:p>
            <a:pPr marL="914400" lvl="1" indent="-457200">
              <a:buFont typeface="Wingdings" charset="2"/>
              <a:buChar char=""/>
            </a:pPr>
            <a:endParaRPr lang="en-US" sz="2800" dirty="0" smtClean="0"/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1979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0" y="1181586"/>
            <a:ext cx="7483151" cy="52972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0566" y="0"/>
            <a:ext cx="3233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A3 Sample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378" y="6450726"/>
            <a:ext cx="1247287" cy="28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59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12979"/>
          </a:xfrm>
        </p:spPr>
        <p:txBody>
          <a:bodyPr/>
          <a:lstStyle/>
          <a:p>
            <a:r>
              <a:rPr lang="en-US" b="0" dirty="0" smtClean="0"/>
              <a:t>What can CFOs do to Promote Lean?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3502834"/>
              </p:ext>
            </p:extLst>
          </p:nvPr>
        </p:nvGraphicFramePr>
        <p:xfrm>
          <a:off x="779106" y="1212980"/>
          <a:ext cx="7585788" cy="5050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378" y="6450726"/>
            <a:ext cx="1247287" cy="28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26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T Logo 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0718" y="5928832"/>
            <a:ext cx="1017593" cy="73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Ready to Learn More?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7726" y="1603833"/>
            <a:ext cx="853829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lvl="1" defTabSz="-292100"/>
            <a:r>
              <a:rPr lang="en-US" sz="2000" b="1" dirty="0"/>
              <a:t>The Toyota Way - 14 Management Principles from the World's Greatest Manufacturer </a:t>
            </a:r>
            <a:r>
              <a:rPr lang="en-US" sz="2000" dirty="0"/>
              <a:t>- </a:t>
            </a:r>
            <a:r>
              <a:rPr lang="en-US" sz="2000" dirty="0" smtClean="0"/>
              <a:t> </a:t>
            </a:r>
            <a:r>
              <a:rPr lang="en-US" sz="2000" dirty="0"/>
              <a:t>Jeffrey </a:t>
            </a:r>
            <a:r>
              <a:rPr lang="en-US" sz="2000" dirty="0" smtClean="0"/>
              <a:t>Liker</a:t>
            </a:r>
          </a:p>
          <a:p>
            <a:pPr marL="6350" lvl="1" defTabSz="-292100"/>
            <a:r>
              <a:rPr lang="en-US" sz="2000" b="1" dirty="0"/>
              <a:t>Lean Production Simplified</a:t>
            </a:r>
            <a:r>
              <a:rPr lang="en-US" sz="2000" dirty="0"/>
              <a:t> </a:t>
            </a:r>
            <a:r>
              <a:rPr lang="en-US" sz="2000" dirty="0" smtClean="0"/>
              <a:t>- </a:t>
            </a:r>
            <a:r>
              <a:rPr lang="en-US" sz="2000" dirty="0"/>
              <a:t>Pascal Dennis</a:t>
            </a:r>
          </a:p>
          <a:p>
            <a:pPr marL="6350" lvl="1" defTabSz="-292100"/>
            <a:r>
              <a:rPr lang="en-US" sz="2000" b="1" dirty="0"/>
              <a:t>Managing to Learn</a:t>
            </a:r>
            <a:r>
              <a:rPr lang="en-US" sz="2000" dirty="0"/>
              <a:t> </a:t>
            </a:r>
            <a:r>
              <a:rPr lang="en-US" sz="2000" dirty="0" smtClean="0"/>
              <a:t>- </a:t>
            </a:r>
            <a:r>
              <a:rPr lang="en-US" sz="2000" dirty="0"/>
              <a:t>John Shook</a:t>
            </a:r>
          </a:p>
          <a:p>
            <a:pPr marL="6350" lvl="1" defTabSz="-292100"/>
            <a:r>
              <a:rPr lang="en-US" sz="2000" b="1" dirty="0"/>
              <a:t>Choosing by Advantages</a:t>
            </a:r>
            <a:r>
              <a:rPr lang="en-US" sz="2000" dirty="0"/>
              <a:t> </a:t>
            </a:r>
            <a:r>
              <a:rPr lang="en-US" sz="2000" dirty="0" smtClean="0"/>
              <a:t>- </a:t>
            </a:r>
            <a:r>
              <a:rPr lang="en-US" sz="2000" dirty="0"/>
              <a:t>Jim </a:t>
            </a:r>
            <a:r>
              <a:rPr lang="en-US" sz="2000" dirty="0" err="1"/>
              <a:t>Suhr</a:t>
            </a:r>
            <a:endParaRPr lang="en-US" sz="2000" dirty="0"/>
          </a:p>
          <a:p>
            <a:pPr marL="6350" lvl="1" defTabSz="-292100"/>
            <a:r>
              <a:rPr lang="en-US" sz="2000" b="1" dirty="0"/>
              <a:t>Product Development for the Lean Enterprise</a:t>
            </a:r>
            <a:r>
              <a:rPr lang="en-US" sz="2000" dirty="0"/>
              <a:t> </a:t>
            </a:r>
            <a:r>
              <a:rPr lang="en-US" sz="2000" dirty="0" smtClean="0"/>
              <a:t>- Michael </a:t>
            </a:r>
            <a:r>
              <a:rPr lang="en-US" sz="2000" dirty="0"/>
              <a:t>Kennedy</a:t>
            </a:r>
          </a:p>
          <a:p>
            <a:pPr marL="6350" defTabSz="-292100"/>
            <a:r>
              <a:rPr lang="en-US" sz="2000" b="1" dirty="0"/>
              <a:t>The Commercial Real Estate Revolution</a:t>
            </a:r>
            <a:r>
              <a:rPr lang="en-US" sz="2000" dirty="0"/>
              <a:t> </a:t>
            </a:r>
            <a:r>
              <a:rPr lang="en-US" sz="2000" dirty="0" smtClean="0"/>
              <a:t>– Rex </a:t>
            </a:r>
            <a:r>
              <a:rPr lang="en-US" sz="2000" dirty="0"/>
              <a:t>Miller, Dean </a:t>
            </a:r>
            <a:r>
              <a:rPr lang="en-US" sz="2000" dirty="0" err="1"/>
              <a:t>Dtrombom</a:t>
            </a:r>
            <a:r>
              <a:rPr lang="en-US" sz="2000" dirty="0"/>
              <a:t>, </a:t>
            </a:r>
            <a:r>
              <a:rPr lang="en-US" sz="2000" dirty="0" smtClean="0"/>
              <a:t>Mark </a:t>
            </a:r>
            <a:r>
              <a:rPr lang="en-US" sz="2000" dirty="0" err="1"/>
              <a:t>Iammarino</a:t>
            </a:r>
            <a:r>
              <a:rPr lang="en-US" sz="2000" dirty="0"/>
              <a:t>, and Bill Black</a:t>
            </a:r>
          </a:p>
          <a:p>
            <a:pPr marL="6350" lvl="1" defTabSz="-292100"/>
            <a:r>
              <a:rPr lang="en-US" sz="2000" b="1" dirty="0"/>
              <a:t>Chasing the Rabbit</a:t>
            </a:r>
            <a:r>
              <a:rPr lang="en-US" sz="2000" dirty="0"/>
              <a:t> - </a:t>
            </a:r>
            <a:r>
              <a:rPr lang="en-US" sz="2000" dirty="0" smtClean="0"/>
              <a:t>Steven </a:t>
            </a:r>
            <a:r>
              <a:rPr lang="en-US" sz="2000" dirty="0"/>
              <a:t>J. Spear</a:t>
            </a:r>
          </a:p>
          <a:p>
            <a:pPr marL="6350" lvl="1" defTabSz="-292100"/>
            <a:r>
              <a:rPr lang="en-US" sz="2000" b="1" dirty="0"/>
              <a:t>All I Need to Know About Manufacturing I Learned in Joe's Garage </a:t>
            </a:r>
            <a:r>
              <a:rPr lang="en-US" sz="2000" dirty="0" smtClean="0"/>
              <a:t>– William B. Miller</a:t>
            </a:r>
          </a:p>
          <a:p>
            <a:pPr defTabSz="-292100"/>
            <a:endParaRPr lang="en-US" sz="2000" dirty="0" smtClean="0"/>
          </a:p>
          <a:p>
            <a:pPr defTabSz="-292100"/>
            <a:r>
              <a:rPr lang="en-US" sz="2000" dirty="0" smtClean="0"/>
              <a:t>The </a:t>
            </a:r>
            <a:r>
              <a:rPr lang="en-US" sz="2000" dirty="0"/>
              <a:t>following white papers on Lean Six Sigma can be found in the "Reading Room" section of the SET website: </a:t>
            </a:r>
            <a:r>
              <a:rPr lang="en-US" sz="2000" dirty="0" err="1"/>
              <a:t>www.setechnology.com</a:t>
            </a:r>
            <a:r>
              <a:rPr lang="en-US" sz="2000" dirty="0"/>
              <a:t>/</a:t>
            </a:r>
            <a:r>
              <a:rPr lang="en-US" sz="2000" dirty="0" err="1"/>
              <a:t>read.html</a:t>
            </a:r>
            <a:endParaRPr lang="en-US" sz="2000" dirty="0"/>
          </a:p>
          <a:p>
            <a:pPr defTabSz="-292100"/>
            <a:r>
              <a:rPr lang="en-US" sz="2000" b="1" dirty="0"/>
              <a:t>Lessons Learnt Guidelines</a:t>
            </a:r>
            <a:r>
              <a:rPr lang="en-US" sz="2000" dirty="0"/>
              <a:t> - By </a:t>
            </a:r>
            <a:r>
              <a:rPr lang="en-US" sz="2000" dirty="0" err="1"/>
              <a:t>Niyi</a:t>
            </a:r>
            <a:r>
              <a:rPr lang="en-US" sz="2000" dirty="0"/>
              <a:t> </a:t>
            </a:r>
            <a:r>
              <a:rPr lang="en-US" sz="2000" dirty="0" err="1"/>
              <a:t>Taiwo</a:t>
            </a:r>
            <a:r>
              <a:rPr lang="en-US" sz="2000" dirty="0"/>
              <a:t> </a:t>
            </a:r>
          </a:p>
          <a:p>
            <a:pPr defTabSz="-292100"/>
            <a:r>
              <a:rPr lang="en-US" sz="2000" b="1" dirty="0"/>
              <a:t>Recipe for Failure</a:t>
            </a:r>
            <a:r>
              <a:rPr lang="en-US" sz="2000" dirty="0"/>
              <a:t> - By </a:t>
            </a:r>
            <a:r>
              <a:rPr lang="en-US" sz="2000" dirty="0" err="1"/>
              <a:t>Niyi</a:t>
            </a:r>
            <a:r>
              <a:rPr lang="en-US" sz="2000" dirty="0"/>
              <a:t> </a:t>
            </a:r>
            <a:r>
              <a:rPr lang="en-US" sz="2000" dirty="0" err="1"/>
              <a:t>Taiwo</a:t>
            </a:r>
            <a:endParaRPr lang="en-US" sz="2000" dirty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1391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Discussion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008" y="1932997"/>
            <a:ext cx="4813300" cy="30353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595118" y="5906278"/>
            <a:ext cx="1548882" cy="808181"/>
            <a:chOff x="7380194" y="344772"/>
            <a:chExt cx="1456286" cy="746161"/>
          </a:xfrm>
        </p:grpSpPr>
        <p:pic>
          <p:nvPicPr>
            <p:cNvPr id="7" name="Picture 5" descr="SET Logo 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2564" y="344772"/>
              <a:ext cx="611546" cy="429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194" y="814118"/>
              <a:ext cx="1456286" cy="276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75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+ </a:t>
            </a:r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err="1" smtClean="0"/>
              <a:t>Δ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2387600"/>
            <a:ext cx="2362200" cy="2082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632441" y="5868955"/>
            <a:ext cx="1511559" cy="845504"/>
            <a:chOff x="7380194" y="344772"/>
            <a:chExt cx="1456286" cy="746161"/>
          </a:xfrm>
        </p:grpSpPr>
        <p:pic>
          <p:nvPicPr>
            <p:cNvPr id="7" name="Picture 5" descr="SET Logo 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2564" y="344772"/>
              <a:ext cx="611546" cy="429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194" y="814118"/>
              <a:ext cx="1456286" cy="276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782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4910138" y="1298762"/>
            <a:ext cx="3730625" cy="1266825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sz="2800" b="1" dirty="0" smtClean="0">
                <a:solidFill>
                  <a:schemeClr val="tx1"/>
                </a:solidFill>
              </a:rPr>
              <a:t>Blase Reardon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Strategic Enterprise Technology</a:t>
            </a:r>
          </a:p>
          <a:p>
            <a:pPr>
              <a:defRPr/>
            </a:pPr>
            <a:r>
              <a:rPr lang="en-US" sz="2800" b="1" dirty="0" err="1" smtClean="0">
                <a:solidFill>
                  <a:schemeClr val="tx1"/>
                </a:solidFill>
              </a:rPr>
              <a:t>Jerilyn</a:t>
            </a:r>
            <a:r>
              <a:rPr lang="en-US" sz="2800" b="1" dirty="0" smtClean="0">
                <a:solidFill>
                  <a:schemeClr val="tx1"/>
                </a:solidFill>
              </a:rPr>
              <a:t> Underhill</a:t>
            </a:r>
          </a:p>
          <a:p>
            <a:pPr>
              <a:defRPr/>
            </a:pPr>
            <a:r>
              <a:rPr lang="en-US" sz="2800" dirty="0" err="1" smtClean="0">
                <a:solidFill>
                  <a:schemeClr val="tx1"/>
                </a:solidFill>
              </a:rPr>
              <a:t>Cianbro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368942" y="2044692"/>
            <a:ext cx="361124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rgbClr val="2A4F8C"/>
                </a:solidFill>
                <a:latin typeface="Arial" panose="020B0604020202020204" pitchFamily="34" charset="0"/>
              </a:rPr>
              <a:t>Why should a construction company implement lean in Finance?</a:t>
            </a:r>
            <a:endParaRPr lang="en-US" alt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172" name="Picture 2" descr="http://fpladdicts.files.wordpress.com/2012/10/val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8" y="2762278"/>
            <a:ext cx="3810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79439" y="344772"/>
            <a:ext cx="1078962" cy="1438476"/>
            <a:chOff x="139959" y="233288"/>
            <a:chExt cx="1078962" cy="1438476"/>
          </a:xfrm>
        </p:grpSpPr>
        <p:sp>
          <p:nvSpPr>
            <p:cNvPr id="6" name="Rounded Rectangle 5"/>
            <p:cNvSpPr/>
            <p:nvPr/>
          </p:nvSpPr>
          <p:spPr>
            <a:xfrm>
              <a:off x="139959" y="233288"/>
              <a:ext cx="1078962" cy="1438476"/>
            </a:xfrm>
            <a:prstGeom prst="roundRect">
              <a:avLst/>
            </a:prstGeom>
            <a:solidFill>
              <a:schemeClr val="accent1">
                <a:alpha val="27000"/>
              </a:schemeClr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69835" y="233288"/>
              <a:ext cx="849086" cy="1438476"/>
            </a:xfrm>
            <a:prstGeom prst="roundRect">
              <a:avLst/>
            </a:prstGeom>
            <a:solidFill>
              <a:schemeClr val="accent1">
                <a:alpha val="27000"/>
              </a:schemeClr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834" y="233288"/>
              <a:ext cx="619211" cy="1438476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716417" y="6102222"/>
            <a:ext cx="1306286" cy="625704"/>
            <a:chOff x="7380194" y="344772"/>
            <a:chExt cx="1456286" cy="746161"/>
          </a:xfrm>
        </p:grpSpPr>
        <p:pic>
          <p:nvPicPr>
            <p:cNvPr id="7173" name="Picture 5" descr="SET Logo W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2564" y="344772"/>
              <a:ext cx="611546" cy="429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194" y="814118"/>
              <a:ext cx="1456286" cy="276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234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/>
          <p:cNvSpPr/>
          <p:nvPr/>
        </p:nvSpPr>
        <p:spPr>
          <a:xfrm>
            <a:off x="2814918" y="2040533"/>
            <a:ext cx="1051857" cy="846102"/>
          </a:xfrm>
          <a:prstGeom prst="hexagon">
            <a:avLst>
              <a:gd name="adj" fmla="val 28900"/>
              <a:gd name="vf" fmla="val 115470"/>
            </a:avLst>
          </a:prstGeom>
          <a:blipFill rotWithShape="0">
            <a:blip r:embed="rId2"/>
            <a:stretch>
              <a:fillRect/>
            </a:stretch>
          </a:blip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94" y="1399540"/>
            <a:ext cx="9144000" cy="45719"/>
          </a:xfrm>
        </p:spPr>
        <p:txBody>
          <a:bodyPr>
            <a:normAutofit fontScale="90000"/>
          </a:bodyPr>
          <a:lstStyle/>
          <a:p>
            <a:r>
              <a:rPr lang="en-US" sz="4900" b="0" dirty="0">
                <a:solidFill>
                  <a:srgbClr val="0070C0"/>
                </a:solidFill>
              </a:rPr>
              <a:t>Expected Outcomes for </a:t>
            </a:r>
            <a:r>
              <a:rPr lang="en-US" sz="4900" b="0" dirty="0" smtClean="0">
                <a:solidFill>
                  <a:srgbClr val="0070C0"/>
                </a:solidFill>
              </a:rPr>
              <a:t>Tonight</a:t>
            </a:r>
            <a:br>
              <a:rPr lang="en-US" sz="4900" b="0" dirty="0" smtClean="0">
                <a:solidFill>
                  <a:srgbClr val="0070C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663388" y="956235"/>
          <a:ext cx="7661835" cy="5717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7454631" y="5852033"/>
            <a:ext cx="1456286" cy="746161"/>
            <a:chOff x="7380194" y="344772"/>
            <a:chExt cx="1456286" cy="746161"/>
          </a:xfrm>
        </p:grpSpPr>
        <p:pic>
          <p:nvPicPr>
            <p:cNvPr id="7" name="Picture 5" descr="SET Logo W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2564" y="344772"/>
              <a:ext cx="611546" cy="429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194" y="814118"/>
              <a:ext cx="1456286" cy="276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649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457200" y="1969153"/>
            <a:ext cx="8001000" cy="3392704"/>
          </a:xfrm>
        </p:spPr>
        <p:txBody>
          <a:bodyPr rtlCol="0">
            <a:noAutofit/>
          </a:bodyPr>
          <a:lstStyle/>
          <a:p>
            <a:pPr algn="l"/>
            <a:r>
              <a:rPr lang="en-US" sz="2800" b="1" dirty="0"/>
              <a:t>Definition:</a:t>
            </a:r>
            <a:r>
              <a:rPr lang="en-US" sz="2800" dirty="0"/>
              <a:t> Lean </a:t>
            </a:r>
            <a:r>
              <a:rPr lang="en-US" sz="2800" dirty="0" smtClean="0"/>
              <a:t>for “Construction” </a:t>
            </a:r>
            <a:r>
              <a:rPr lang="en-US" sz="2800" dirty="0"/>
              <a:t>is a regimen that focuses on delivering value and eliminating wasted time and effort during the</a:t>
            </a:r>
            <a:r>
              <a:rPr lang="en-US" sz="2800" dirty="0" smtClean="0"/>
              <a:t> administration, design, fabrication, </a:t>
            </a:r>
            <a:r>
              <a:rPr lang="en-US" sz="2800" dirty="0"/>
              <a:t>and construction phases of a building project. These two complementary goals are achieved through continuous, detailed collaboration by all</a:t>
            </a:r>
            <a:r>
              <a:rPr lang="en-US" sz="2800" dirty="0" smtClean="0"/>
              <a:t>  </a:t>
            </a:r>
            <a:r>
              <a:rPr lang="en-US" sz="2800" dirty="0"/>
              <a:t>stakeholders</a:t>
            </a:r>
            <a:r>
              <a:rPr lang="en-US" sz="2800" dirty="0" smtClean="0"/>
              <a:t> who have a have </a:t>
            </a:r>
            <a:r>
              <a:rPr lang="en-US" sz="2800" dirty="0"/>
              <a:t>a</a:t>
            </a:r>
            <a:r>
              <a:rPr lang="en-US" sz="2800" dirty="0" smtClean="0"/>
              <a:t> role </a:t>
            </a:r>
            <a:r>
              <a:rPr lang="en-US" sz="2800" dirty="0"/>
              <a:t>in the</a:t>
            </a:r>
            <a:r>
              <a:rPr lang="en-US" sz="2800" dirty="0" smtClean="0"/>
              <a:t>  </a:t>
            </a:r>
            <a:r>
              <a:rPr lang="en-US" sz="2800" dirty="0"/>
              <a:t>outcome</a:t>
            </a:r>
            <a:r>
              <a:rPr lang="en-US" sz="2800" dirty="0" smtClean="0"/>
              <a:t>.”</a:t>
            </a:r>
            <a:endParaRPr lang="en-US" sz="2800" dirty="0"/>
          </a:p>
        </p:txBody>
      </p:sp>
      <p:pic>
        <p:nvPicPr>
          <p:cNvPr id="9" name="Picture 8" descr="SET Logo W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0718" y="5928832"/>
            <a:ext cx="1017593" cy="73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8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What is </a:t>
            </a:r>
            <a:r>
              <a:rPr lang="en-US" dirty="0" smtClean="0">
                <a:solidFill>
                  <a:srgbClr val="0070C0"/>
                </a:solidFill>
              </a:rPr>
              <a:t>Lean?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9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5"/>
          <p:cNvSpPr txBox="1">
            <a:spLocks noChangeArrowheads="1"/>
          </p:cNvSpPr>
          <p:nvPr/>
        </p:nvSpPr>
        <p:spPr bwMode="auto">
          <a:xfrm>
            <a:off x="1935163" y="2520950"/>
            <a:ext cx="3457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52D7D"/>
                </a:solidFill>
              </a:rPr>
              <a:t>TEAM ORGANIZATION</a:t>
            </a:r>
          </a:p>
        </p:txBody>
      </p:sp>
      <p:sp>
        <p:nvSpPr>
          <p:cNvPr id="8195" name="TextBox 17"/>
          <p:cNvSpPr txBox="1">
            <a:spLocks noChangeArrowheads="1"/>
          </p:cNvSpPr>
          <p:nvPr/>
        </p:nvSpPr>
        <p:spPr bwMode="auto">
          <a:xfrm>
            <a:off x="1463922" y="2959100"/>
            <a:ext cx="35591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Leadership, Facilitation, Focus Group Structure</a:t>
            </a:r>
          </a:p>
        </p:txBody>
      </p:sp>
      <p:sp>
        <p:nvSpPr>
          <p:cNvPr id="8196" name="TextBox 14"/>
          <p:cNvSpPr txBox="1">
            <a:spLocks noChangeArrowheads="1"/>
          </p:cNvSpPr>
          <p:nvPr/>
        </p:nvSpPr>
        <p:spPr bwMode="auto">
          <a:xfrm>
            <a:off x="2081459" y="3787775"/>
            <a:ext cx="4833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52D7D"/>
                </a:solidFill>
              </a:rPr>
              <a:t>COLLABORATIVE COMMUNICATION</a:t>
            </a:r>
          </a:p>
        </p:txBody>
      </p:sp>
      <p:sp>
        <p:nvSpPr>
          <p:cNvPr id="8197" name="TextBox 16"/>
          <p:cNvSpPr txBox="1">
            <a:spLocks noChangeArrowheads="1"/>
          </p:cNvSpPr>
          <p:nvPr/>
        </p:nvSpPr>
        <p:spPr bwMode="auto">
          <a:xfrm>
            <a:off x="2202109" y="4146550"/>
            <a:ext cx="5700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Trust, Conditions of Satisfaction,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Declare Breakdowns, Root Cause Analysis </a:t>
            </a:r>
          </a:p>
        </p:txBody>
      </p:sp>
      <p:sp>
        <p:nvSpPr>
          <p:cNvPr id="8198" name="TextBox 18"/>
          <p:cNvSpPr txBox="1">
            <a:spLocks noChangeArrowheads="1"/>
          </p:cNvSpPr>
          <p:nvPr/>
        </p:nvSpPr>
        <p:spPr bwMode="auto">
          <a:xfrm>
            <a:off x="1627719" y="1598613"/>
            <a:ext cx="54959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</a:rPr>
              <a:t>Last Planner System, Target Value Delivery, “Big Room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”</a:t>
            </a:r>
            <a:endParaRPr lang="en-US" altLang="en-US" sz="2400" b="1" dirty="0">
              <a:solidFill>
                <a:srgbClr val="000000"/>
              </a:solidFill>
            </a:endParaRPr>
          </a:p>
        </p:txBody>
      </p:sp>
      <p:sp>
        <p:nvSpPr>
          <p:cNvPr id="8199" name="TextBox 13"/>
          <p:cNvSpPr txBox="1">
            <a:spLocks noChangeArrowheads="1"/>
          </p:cNvSpPr>
          <p:nvPr/>
        </p:nvSpPr>
        <p:spPr bwMode="auto">
          <a:xfrm>
            <a:off x="2378723" y="1235075"/>
            <a:ext cx="1085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52D7D"/>
                </a:solidFill>
              </a:rPr>
              <a:t>TOOLS</a:t>
            </a:r>
          </a:p>
        </p:txBody>
      </p:sp>
      <p:sp>
        <p:nvSpPr>
          <p:cNvPr id="8200" name="TextBox 12"/>
          <p:cNvSpPr txBox="1">
            <a:spLocks noChangeArrowheads="1"/>
          </p:cNvSpPr>
          <p:nvPr/>
        </p:nvSpPr>
        <p:spPr bwMode="auto">
          <a:xfrm>
            <a:off x="2553608" y="4976813"/>
            <a:ext cx="2909887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52D7D"/>
                </a:solidFill>
              </a:rPr>
              <a:t>LEAN FOUNDATION</a:t>
            </a:r>
          </a:p>
        </p:txBody>
      </p:sp>
      <p:sp>
        <p:nvSpPr>
          <p:cNvPr id="8201" name="TextBox 4"/>
          <p:cNvSpPr txBox="1">
            <a:spLocks noChangeArrowheads="1"/>
          </p:cNvSpPr>
          <p:nvPr/>
        </p:nvSpPr>
        <p:spPr bwMode="auto">
          <a:xfrm>
            <a:off x="2718708" y="5373688"/>
            <a:ext cx="5448300" cy="83185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14 Principles, 8 Forms of Waste,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Focus on Continuous Improvement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 rot="688363">
            <a:off x="6345205" y="-173038"/>
            <a:ext cx="2738438" cy="2913063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defRPr/>
            </a:pPr>
            <a:r>
              <a:rPr lang="en-US" dirty="0" smtClean="0">
                <a:solidFill>
                  <a:srgbClr val="29509F"/>
                </a:solidFill>
              </a:rPr>
              <a:t> </a:t>
            </a:r>
            <a:br>
              <a:rPr lang="en-US" dirty="0" smtClean="0">
                <a:solidFill>
                  <a:srgbClr val="29509F"/>
                </a:solidFill>
              </a:rPr>
            </a:br>
            <a:r>
              <a:rPr lang="en-US" sz="4700" b="1" dirty="0" smtClean="0">
                <a:solidFill>
                  <a:srgbClr val="C52D7D"/>
                </a:solidFill>
                <a:latin typeface="Arial Black" panose="020B0A04020102020204" pitchFamily="34" charset="0"/>
              </a:rPr>
              <a:t>Lean 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4700" b="1" dirty="0" smtClean="0">
                <a:solidFill>
                  <a:srgbClr val="C52D7D"/>
                </a:solidFill>
                <a:latin typeface="Arial Black" panose="020B0A04020102020204" pitchFamily="34" charset="0"/>
              </a:rPr>
              <a:t>Operating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4700" b="1" dirty="0" smtClean="0">
                <a:solidFill>
                  <a:srgbClr val="C52D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System</a:t>
            </a:r>
            <a:r>
              <a:rPr lang="en-US" sz="4000" b="1" dirty="0" smtClean="0">
                <a:solidFill>
                  <a:srgbClr val="0067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b="1" dirty="0" smtClean="0">
                <a:solidFill>
                  <a:srgbClr val="0067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b="1" dirty="0">
              <a:solidFill>
                <a:srgbClr val="0067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0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FED5AB-7566-4F54-8CE2-40C63EA1223E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8207" name="Picture 14" descr="SET Logo 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6092825"/>
            <a:ext cx="7953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/>
          <p:cNvCxnSpPr/>
          <p:nvPr/>
        </p:nvCxnSpPr>
        <p:spPr>
          <a:xfrm>
            <a:off x="885150" y="5315407"/>
            <a:ext cx="1724025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5400000" flipH="1" flipV="1">
            <a:off x="779623" y="4173178"/>
            <a:ext cx="1266825" cy="1022350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/>
          <p:nvPr/>
        </p:nvCxnSpPr>
        <p:spPr>
          <a:xfrm rot="5400000" flipH="1" flipV="1">
            <a:off x="1072406" y="2917292"/>
            <a:ext cx="1266825" cy="1022350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 rot="5400000" flipH="1" flipV="1">
            <a:off x="1341685" y="1650466"/>
            <a:ext cx="1266825" cy="1022350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55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/>
      <p:bldP spid="8196" grpId="0"/>
      <p:bldP spid="8197" grpId="0"/>
      <p:bldP spid="8198" grpId="0"/>
      <p:bldP spid="8199" grpId="0"/>
      <p:bldP spid="8200" grpId="0" animBg="1"/>
      <p:bldP spid="820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T Logo 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0718" y="5928832"/>
            <a:ext cx="1017593" cy="73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Origins of Lean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7726" y="1868404"/>
            <a:ext cx="80036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Wingdings" charset="2"/>
              <a:buChar char=""/>
            </a:pPr>
            <a:r>
              <a:rPr lang="en-US" sz="2800" b="1" dirty="0" smtClean="0"/>
              <a:t>Auto</a:t>
            </a:r>
          </a:p>
          <a:p>
            <a:pPr marL="914400" lvl="1" indent="-457200">
              <a:buFont typeface="Wingdings" charset="2"/>
              <a:buChar char=""/>
            </a:pPr>
            <a:r>
              <a:rPr lang="en-US" sz="2800" b="1" dirty="0" smtClean="0"/>
              <a:t>Manufacturing</a:t>
            </a:r>
            <a:endParaRPr lang="en-US" sz="2800" b="1" dirty="0"/>
          </a:p>
          <a:p>
            <a:pPr marL="914400" lvl="1" indent="-457200">
              <a:buFont typeface="Wingdings" charset="2"/>
              <a:buChar char=""/>
            </a:pPr>
            <a:r>
              <a:rPr lang="en-US" sz="2800" b="1" dirty="0" smtClean="0"/>
              <a:t>Healthcare</a:t>
            </a:r>
          </a:p>
          <a:p>
            <a:pPr marL="914400" lvl="1" indent="-457200">
              <a:buFont typeface="Wingdings" charset="2"/>
              <a:buChar char=""/>
            </a:pPr>
            <a:endParaRPr lang="en-US" sz="2800" b="1" dirty="0"/>
          </a:p>
          <a:p>
            <a:pPr marL="914400" lvl="1" indent="-457200">
              <a:buFont typeface="Wingdings" charset="2"/>
              <a:buChar char=""/>
            </a:pPr>
            <a:r>
              <a:rPr lang="en-US" sz="2800" b="1" dirty="0" smtClean="0"/>
              <a:t>…… Construction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277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T Logo 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0718" y="5928832"/>
            <a:ext cx="1017593" cy="73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Construction: A series of </a:t>
            </a:r>
            <a:r>
              <a:rPr lang="en-US" b="0" dirty="0"/>
              <a:t>e</a:t>
            </a:r>
            <a:r>
              <a:rPr lang="en-US" b="0" dirty="0" smtClean="0"/>
              <a:t>vents that work best as a continuous flow </a:t>
            </a:r>
            <a:endParaRPr lang="en-US" dirty="0"/>
          </a:p>
        </p:txBody>
      </p:sp>
      <p:pic>
        <p:nvPicPr>
          <p:cNvPr id="2" name="Picture 1" descr="construction-project-process-flow-1-6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524" y="2040006"/>
            <a:ext cx="5533202" cy="415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1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043113" y="1211263"/>
            <a:ext cx="5057775" cy="3906837"/>
            <a:chOff x="2713756" y="1085413"/>
            <a:chExt cx="3734127" cy="3071718"/>
          </a:xfrm>
        </p:grpSpPr>
        <p:sp>
          <p:nvSpPr>
            <p:cNvPr id="29713" name="Isosceles Triangle 3"/>
            <p:cNvSpPr>
              <a:spLocks noChangeAspect="1"/>
            </p:cNvSpPr>
            <p:nvPr/>
          </p:nvSpPr>
          <p:spPr bwMode="auto">
            <a:xfrm>
              <a:off x="2713756" y="1085413"/>
              <a:ext cx="3734127" cy="3071718"/>
            </a:xfrm>
            <a:prstGeom prst="triangle">
              <a:avLst>
                <a:gd name="adj" fmla="val 50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pPr defTabSz="1019175" eaLnBrk="1" hangingPunct="1"/>
              <a:endParaRPr lang="en-US" sz="2000"/>
            </a:p>
          </p:txBody>
        </p:sp>
        <p:sp>
          <p:nvSpPr>
            <p:cNvPr id="29714" name="Isosceles Triangle 4"/>
            <p:cNvSpPr>
              <a:spLocks noChangeArrowheads="1"/>
            </p:cNvSpPr>
            <p:nvPr/>
          </p:nvSpPr>
          <p:spPr bwMode="auto">
            <a:xfrm>
              <a:off x="3951227" y="2553284"/>
              <a:ext cx="1204906" cy="93345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rgbClr val="073779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pPr defTabSz="1019175" eaLnBrk="1" hangingPunct="1"/>
              <a:endParaRPr lang="en-US" sz="2000"/>
            </a:p>
          </p:txBody>
        </p:sp>
        <p:cxnSp>
          <p:nvCxnSpPr>
            <p:cNvPr id="29715" name="Straight Connector 5"/>
            <p:cNvCxnSpPr>
              <a:cxnSpLocks noChangeShapeType="1"/>
              <a:stCxn id="29713" idx="0"/>
              <a:endCxn id="29714" idx="0"/>
            </p:cNvCxnSpPr>
            <p:nvPr/>
          </p:nvCxnSpPr>
          <p:spPr bwMode="auto">
            <a:xfrm flipH="1">
              <a:off x="4553680" y="1085413"/>
              <a:ext cx="27140" cy="14678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cxnSp>
      </p:grpSp>
      <p:cxnSp>
        <p:nvCxnSpPr>
          <p:cNvPr id="29699" name="Straight Connector 6"/>
          <p:cNvCxnSpPr>
            <a:cxnSpLocks noChangeShapeType="1"/>
            <a:stCxn id="29714" idx="4"/>
            <a:endCxn id="29713" idx="4"/>
          </p:cNvCxnSpPr>
          <p:nvPr/>
        </p:nvCxnSpPr>
        <p:spPr bwMode="auto">
          <a:xfrm>
            <a:off x="5351463" y="4265613"/>
            <a:ext cx="1749425" cy="852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9700" name="Straight Connector 7"/>
          <p:cNvCxnSpPr>
            <a:cxnSpLocks noChangeShapeType="1"/>
            <a:stCxn id="29714" idx="2"/>
            <a:endCxn id="29713" idx="2"/>
          </p:cNvCxnSpPr>
          <p:nvPr/>
        </p:nvCxnSpPr>
        <p:spPr bwMode="auto">
          <a:xfrm flipH="1">
            <a:off x="2043113" y="4265613"/>
            <a:ext cx="1676400" cy="852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29701" name="Text Box 7"/>
          <p:cNvSpPr txBox="1">
            <a:spLocks noChangeArrowheads="1"/>
          </p:cNvSpPr>
          <p:nvPr/>
        </p:nvSpPr>
        <p:spPr bwMode="auto">
          <a:xfrm rot="-3334872">
            <a:off x="2287588" y="3054350"/>
            <a:ext cx="2873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ea typeface="ＭＳ Ｐゴシック" pitchFamily="-109" charset="-128"/>
                <a:cs typeface="ＭＳ Ｐゴシック" pitchFamily="-109" charset="-128"/>
              </a:rPr>
              <a:t>Organization</a:t>
            </a: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 rot="3399932">
            <a:off x="3852863" y="3070225"/>
            <a:ext cx="30845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ea typeface="ＭＳ Ｐゴシック" pitchFamily="-109" charset="-128"/>
                <a:cs typeface="ＭＳ Ｐゴシック" pitchFamily="-109" charset="-128"/>
              </a:rPr>
              <a:t>Commercial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2889250" y="4405313"/>
            <a:ext cx="3219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ea typeface="ＭＳ Ｐゴシック" pitchFamily="-109" charset="-128"/>
                <a:cs typeface="ＭＳ Ｐゴシック" pitchFamily="-109" charset="-128"/>
              </a:rPr>
              <a:t>Operating System</a:t>
            </a:r>
          </a:p>
        </p:txBody>
      </p:sp>
      <p:sp>
        <p:nvSpPr>
          <p:cNvPr id="29704" name="TextBox 1"/>
          <p:cNvSpPr txBox="1">
            <a:spLocks noChangeArrowheads="1"/>
          </p:cNvSpPr>
          <p:nvPr/>
        </p:nvSpPr>
        <p:spPr bwMode="auto">
          <a:xfrm>
            <a:off x="2935288" y="6465888"/>
            <a:ext cx="349726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000000"/>
                </a:solidFill>
                <a:ea typeface="Arial" pitchFamily="-109" charset="0"/>
                <a:cs typeface="Arial" pitchFamily="-109" charset="0"/>
              </a:rPr>
              <a:t>© Lean Construction Institute, used with permission</a:t>
            </a:r>
          </a:p>
        </p:txBody>
      </p:sp>
      <p:sp>
        <p:nvSpPr>
          <p:cNvPr id="29705" name="Title 2"/>
          <p:cNvSpPr>
            <a:spLocks noGrp="1"/>
          </p:cNvSpPr>
          <p:nvPr>
            <p:ph type="title"/>
          </p:nvPr>
        </p:nvSpPr>
        <p:spPr>
          <a:xfrm>
            <a:off x="1795463" y="263525"/>
            <a:ext cx="5575300" cy="812800"/>
          </a:xfrm>
        </p:spPr>
        <p:txBody>
          <a:bodyPr/>
          <a:lstStyle/>
          <a:p>
            <a:r>
              <a:rPr lang="en-US" sz="3200">
                <a:solidFill>
                  <a:srgbClr val="0070C0"/>
                </a:solidFill>
              </a:rPr>
              <a:t>Three Basic Elements of Projects</a:t>
            </a:r>
          </a:p>
        </p:txBody>
      </p:sp>
      <p:pic>
        <p:nvPicPr>
          <p:cNvPr id="29706" name="Picture 14" descr="SET Logo 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2563" y="6092825"/>
            <a:ext cx="795337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187450" y="1749425"/>
            <a:ext cx="18303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  <a:ea typeface="ＭＳ Ｐゴシック" charset="0"/>
              </a:rPr>
              <a:t>Project Team Organization (Variable)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1613" y="1771650"/>
            <a:ext cx="21336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ea typeface="ＭＳ Ｐゴシック" charset="0"/>
              </a:rPr>
              <a:t>Contract Terms 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ea typeface="ＭＳ Ｐゴシック" charset="0"/>
              </a:rPr>
              <a:t>(Fixed)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24388" y="5703888"/>
            <a:ext cx="2732087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ea typeface="ＭＳ Ｐゴシック" charset="0"/>
              </a:rPr>
              <a:t>Lean Tools (Flexible)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2507126" y="2655774"/>
            <a:ext cx="1039648" cy="572057"/>
          </a:xfrm>
          <a:prstGeom prst="straightConnector1">
            <a:avLst/>
          </a:prstGeom>
          <a:ln w="38100">
            <a:gradFill>
              <a:gsLst>
                <a:gs pos="0">
                  <a:srgbClr val="DCEBF5"/>
                </a:gs>
                <a:gs pos="8000">
                  <a:srgbClr val="83A7C3"/>
                </a:gs>
                <a:gs pos="13000">
                  <a:srgbClr val="768FB9"/>
                </a:gs>
                <a:gs pos="21001">
                  <a:srgbClr val="83A7C3"/>
                </a:gs>
                <a:gs pos="52000">
                  <a:srgbClr val="FFFFFF"/>
                </a:gs>
                <a:gs pos="56000">
                  <a:srgbClr val="9C6563"/>
                </a:gs>
                <a:gs pos="58000">
                  <a:srgbClr val="80302D"/>
                </a:gs>
                <a:gs pos="71001">
                  <a:srgbClr val="C0524E"/>
                </a:gs>
                <a:gs pos="94000">
                  <a:srgbClr val="EBDAD4"/>
                </a:gs>
                <a:gs pos="100000">
                  <a:srgbClr val="55261C"/>
                </a:gs>
              </a:gsLst>
              <a:lin ang="5400000" scaled="0"/>
            </a:gra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581414" y="2655774"/>
            <a:ext cx="1032781" cy="582290"/>
          </a:xfrm>
          <a:prstGeom prst="straightConnector1">
            <a:avLst/>
          </a:prstGeom>
          <a:ln w="38100">
            <a:gradFill>
              <a:gsLst>
                <a:gs pos="0">
                  <a:srgbClr val="DCEBF5"/>
                </a:gs>
                <a:gs pos="8000">
                  <a:srgbClr val="83A7C3"/>
                </a:gs>
                <a:gs pos="13000">
                  <a:srgbClr val="768FB9"/>
                </a:gs>
                <a:gs pos="21001">
                  <a:srgbClr val="83A7C3"/>
                </a:gs>
                <a:gs pos="52000">
                  <a:srgbClr val="FFFFFF"/>
                </a:gs>
                <a:gs pos="56000">
                  <a:srgbClr val="9C6563"/>
                </a:gs>
                <a:gs pos="58000">
                  <a:srgbClr val="80302D"/>
                </a:gs>
                <a:gs pos="71001">
                  <a:srgbClr val="C0524E"/>
                </a:gs>
                <a:gs pos="94000">
                  <a:srgbClr val="EBDAD4"/>
                </a:gs>
                <a:gs pos="100000">
                  <a:srgbClr val="55261C"/>
                </a:gs>
              </a:gsLst>
              <a:lin ang="5400000" scaled="0"/>
            </a:gra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552411" y="4932154"/>
            <a:ext cx="610289" cy="841268"/>
          </a:xfrm>
          <a:prstGeom prst="straightConnector1">
            <a:avLst/>
          </a:prstGeom>
          <a:ln w="38100">
            <a:gradFill>
              <a:gsLst>
                <a:gs pos="0">
                  <a:srgbClr val="DCEBF5"/>
                </a:gs>
                <a:gs pos="8000">
                  <a:srgbClr val="83A7C3"/>
                </a:gs>
                <a:gs pos="13000">
                  <a:srgbClr val="768FB9"/>
                </a:gs>
                <a:gs pos="21001">
                  <a:srgbClr val="83A7C3"/>
                </a:gs>
                <a:gs pos="52000">
                  <a:srgbClr val="FFFFFF"/>
                </a:gs>
                <a:gs pos="56000">
                  <a:srgbClr val="9C6563"/>
                </a:gs>
                <a:gs pos="58000">
                  <a:srgbClr val="80302D"/>
                </a:gs>
                <a:gs pos="71001">
                  <a:srgbClr val="C0524E"/>
                </a:gs>
                <a:gs pos="94000">
                  <a:srgbClr val="EBDAD4"/>
                </a:gs>
                <a:gs pos="100000">
                  <a:srgbClr val="55261C"/>
                </a:gs>
              </a:gsLst>
              <a:lin ang="5400000" scaled="0"/>
            </a:gra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53271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5753</TotalTime>
  <Words>846</Words>
  <Application>Microsoft Office PowerPoint</Application>
  <PresentationFormat>On-screen Show (4:3)</PresentationFormat>
  <Paragraphs>210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MS PGothic</vt:lpstr>
      <vt:lpstr>MS PGothic</vt:lpstr>
      <vt:lpstr>Arial</vt:lpstr>
      <vt:lpstr>Arial Black</vt:lpstr>
      <vt:lpstr>Calibri</vt:lpstr>
      <vt:lpstr>Perpetua</vt:lpstr>
      <vt:lpstr>Times New Roman</vt:lpstr>
      <vt:lpstr>Wingdings</vt:lpstr>
      <vt:lpstr>1_Office Theme</vt:lpstr>
      <vt:lpstr> CFMA-Maine January 17,2017               for “Construction”  A Guide for Financial Managers  Presented by:  Blasdel Reardon  Strategic Enterprise Technology, Inc. Jerilyn Underhill Cianbro  </vt:lpstr>
      <vt:lpstr> CFMA-Maine January 17,2017               </vt:lpstr>
      <vt:lpstr>PowerPoint Presentation</vt:lpstr>
      <vt:lpstr>Expected Outcomes for Tonight   </vt:lpstr>
      <vt:lpstr>Definition: Lean for “Construction” is a regimen that focuses on delivering value and eliminating wasted time and effort during the administration, design, fabrication, and construction phases of a building project. These two complementary goals are achieved through continuous, detailed collaboration by all  stakeholders who have a have a role in the  outcome.”</vt:lpstr>
      <vt:lpstr>PowerPoint Presentation</vt:lpstr>
      <vt:lpstr>Origins of Lean</vt:lpstr>
      <vt:lpstr>Construction: A series of events that work best as a continuous flow </vt:lpstr>
      <vt:lpstr>Three Basic Elements of Projects</vt:lpstr>
      <vt:lpstr>Ballard &amp; Howell Study</vt:lpstr>
      <vt:lpstr>Problem Sources with Construction</vt:lpstr>
      <vt:lpstr>Lean Pull Planning</vt:lpstr>
      <vt:lpstr>PowerPoint Presentation</vt:lpstr>
      <vt:lpstr>Back Office Processes </vt:lpstr>
      <vt:lpstr>Task Switching - Quiz </vt:lpstr>
      <vt:lpstr>Lean Fundamentals</vt:lpstr>
      <vt:lpstr>Why Lean?</vt:lpstr>
      <vt:lpstr>Definition of VALUE</vt:lpstr>
      <vt:lpstr>14 Principles of Lean</vt:lpstr>
      <vt:lpstr>14 Principles of Lean</vt:lpstr>
      <vt:lpstr>Impediments to Lean</vt:lpstr>
      <vt:lpstr>Use of Lean: Role of Finance</vt:lpstr>
      <vt:lpstr>PowerPoint Presentation</vt:lpstr>
      <vt:lpstr>What can CFOs do to Promote Lean?</vt:lpstr>
      <vt:lpstr>Ready to Learn More?</vt:lpstr>
      <vt:lpstr>Open Discussion</vt:lpstr>
      <vt:lpstr>+         Δ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McGough</dc:creator>
  <cp:lastModifiedBy>Melanie Bonnevie</cp:lastModifiedBy>
  <cp:revision>121</cp:revision>
  <cp:lastPrinted>2016-04-06T15:39:19Z</cp:lastPrinted>
  <dcterms:created xsi:type="dcterms:W3CDTF">2016-12-09T16:42:32Z</dcterms:created>
  <dcterms:modified xsi:type="dcterms:W3CDTF">2017-01-20T13:58:46Z</dcterms:modified>
</cp:coreProperties>
</file>