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null)" ContentType="image/x-em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drawings/drawing5.xml" ContentType="application/vnd.openxmlformats-officedocument.drawingml.chartshapes+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drawings/drawing6.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12.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2.xml" ContentType="application/vnd.openxmlformats-officedocument.drawingml.chart+xml"/>
  <Override PartName="/ppt/theme/themeOverride5.xml" ContentType="application/vnd.openxmlformats-officedocument.themeOverride+xml"/>
  <Override PartName="/ppt/notesSlides/notesSlide18.xml" ContentType="application/vnd.openxmlformats-officedocument.presentationml.notesSlid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7.xml" ContentType="application/vnd.openxmlformats-officedocument.drawingml.chartshapes+xml"/>
  <Override PartName="/ppt/notesSlides/notesSlide19.xml" ContentType="application/vnd.openxmlformats-officedocument.presentationml.notesSlide+xml"/>
  <Override PartName="/ppt/charts/chart14.xml" ContentType="application/vnd.openxmlformats-officedocument.drawingml.chart+xml"/>
  <Override PartName="/ppt/drawings/drawing8.xml" ContentType="application/vnd.openxmlformats-officedocument.drawingml.chartshapes+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charts/chart16.xml" ContentType="application/vnd.openxmlformats-officedocument.drawingml.chart+xml"/>
  <Override PartName="/ppt/notesSlides/notesSlide22.xml" ContentType="application/vnd.openxmlformats-officedocument.presentationml.notesSlide+xml"/>
  <Override PartName="/ppt/charts/chart17.xml" ContentType="application/vnd.openxmlformats-officedocument.drawingml.chart+xml"/>
  <Override PartName="/ppt/drawings/drawing9.xml" ContentType="application/vnd.openxmlformats-officedocument.drawingml.chartshapes+xml"/>
  <Override PartName="/ppt/notesSlides/notesSlide23.xml" ContentType="application/vnd.openxmlformats-officedocument.presentationml.notesSlide+xml"/>
  <Override PartName="/ppt/charts/chart18.xml" ContentType="application/vnd.openxmlformats-officedocument.drawingml.chart+xml"/>
  <Override PartName="/ppt/theme/themeOverride6.xml" ContentType="application/vnd.openxmlformats-officedocument.themeOverride+xml"/>
  <Override PartName="/ppt/drawings/drawing10.xml" ContentType="application/vnd.openxmlformats-officedocument.drawingml.chartshapes+xml"/>
  <Override PartName="/ppt/notesSlides/notesSlide24.xml" ContentType="application/vnd.openxmlformats-officedocument.presentationml.notesSlide+xml"/>
  <Override PartName="/ppt/charts/chart19.xml" ContentType="application/vnd.openxmlformats-officedocument.drawingml.chart+xml"/>
  <Override PartName="/ppt/drawings/drawing11.xml" ContentType="application/vnd.openxmlformats-officedocument.drawingml.chartshapes+xml"/>
  <Override PartName="/ppt/notesSlides/notesSlide25.xml" ContentType="application/vnd.openxmlformats-officedocument.presentationml.notesSlide+xml"/>
  <Override PartName="/ppt/charts/chart20.xml" ContentType="application/vnd.openxmlformats-officedocument.drawingml.chart+xml"/>
  <Override PartName="/ppt/drawings/drawing12.xml" ContentType="application/vnd.openxmlformats-officedocument.drawingml.chartshapes+xml"/>
  <Override PartName="/ppt/notesSlides/notesSlide26.xml" ContentType="application/vnd.openxmlformats-officedocument.presentationml.notesSlide+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charts/chart22.xml" ContentType="application/vnd.openxmlformats-officedocument.drawingml.chart+xml"/>
  <Override PartName="/ppt/drawings/drawing13.xml" ContentType="application/vnd.openxmlformats-officedocument.drawingml.chartshapes+xml"/>
  <Override PartName="/ppt/charts/chart23.xml" ContentType="application/vnd.openxmlformats-officedocument.drawingml.chart+xml"/>
  <Override PartName="/ppt/charts/chart24.xml" ContentType="application/vnd.openxmlformats-officedocument.drawingml.chart+xml"/>
  <Override PartName="/ppt/drawings/drawing14.xml" ContentType="application/vnd.openxmlformats-officedocument.drawingml.chartshapes+xml"/>
  <Override PartName="/ppt/notesSlides/notesSlide27.xml" ContentType="application/vnd.openxmlformats-officedocument.presentationml.notesSlide+xml"/>
  <Override PartName="/ppt/charts/chart25.xml" ContentType="application/vnd.openxmlformats-officedocument.drawingml.chart+xml"/>
  <Override PartName="/ppt/theme/themeOverride7.xml" ContentType="application/vnd.openxmlformats-officedocument.themeOverride+xml"/>
  <Override PartName="/ppt/drawings/drawing15.xml" ContentType="application/vnd.openxmlformats-officedocument.drawingml.chartshapes+xml"/>
  <Override PartName="/ppt/notesSlides/notesSlide28.xml" ContentType="application/vnd.openxmlformats-officedocument.presentationml.notesSlide+xml"/>
  <Override PartName="/ppt/charts/chart26.xml" ContentType="application/vnd.openxmlformats-officedocument.drawingml.chart+xml"/>
  <Override PartName="/ppt/drawings/drawing16.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7.xml" ContentType="application/vnd.openxmlformats-officedocument.drawingml.chart+xml"/>
  <Override PartName="/ppt/drawings/drawing17.xml" ContentType="application/vnd.openxmlformats-officedocument.drawingml.chartshapes+xml"/>
  <Override PartName="/ppt/notesSlides/notesSlide31.xml" ContentType="application/vnd.openxmlformats-officedocument.presentationml.notesSlide+xml"/>
  <Override PartName="/ppt/charts/chart28.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sldIdLst>
    <p:sldId id="257" r:id="rId2"/>
    <p:sldId id="258" r:id="rId3"/>
    <p:sldId id="412" r:id="rId4"/>
    <p:sldId id="397" r:id="rId5"/>
    <p:sldId id="349" r:id="rId6"/>
    <p:sldId id="395" r:id="rId7"/>
    <p:sldId id="352" r:id="rId8"/>
    <p:sldId id="381" r:id="rId9"/>
    <p:sldId id="407" r:id="rId10"/>
    <p:sldId id="355" r:id="rId11"/>
    <p:sldId id="340" r:id="rId12"/>
    <p:sldId id="399" r:id="rId13"/>
    <p:sldId id="400" r:id="rId14"/>
    <p:sldId id="359" r:id="rId15"/>
    <p:sldId id="416" r:id="rId16"/>
    <p:sldId id="414" r:id="rId17"/>
    <p:sldId id="415" r:id="rId18"/>
    <p:sldId id="405" r:id="rId19"/>
    <p:sldId id="406" r:id="rId20"/>
    <p:sldId id="413" r:id="rId21"/>
    <p:sldId id="361" r:id="rId22"/>
    <p:sldId id="354" r:id="rId23"/>
    <p:sldId id="382" r:id="rId24"/>
    <p:sldId id="303" r:id="rId25"/>
    <p:sldId id="387" r:id="rId26"/>
    <p:sldId id="383" r:id="rId27"/>
    <p:sldId id="368" r:id="rId28"/>
    <p:sldId id="339" r:id="rId29"/>
    <p:sldId id="389" r:id="rId30"/>
    <p:sldId id="309" r:id="rId31"/>
    <p:sldId id="363" r:id="rId32"/>
    <p:sldId id="410" r:id="rId33"/>
    <p:sldId id="411" r:id="rId34"/>
    <p:sldId id="366" r:id="rId35"/>
    <p:sldId id="385" r:id="rId36"/>
    <p:sldId id="377" r:id="rId37"/>
    <p:sldId id="390" r:id="rId38"/>
    <p:sldId id="371" r:id="rId39"/>
    <p:sldId id="396" r:id="rId40"/>
    <p:sldId id="350" r:id="rId41"/>
    <p:sldId id="375" r:id="rId42"/>
    <p:sldId id="27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233"/>
    <a:srgbClr val="FFF3EB"/>
    <a:srgbClr val="FBE5D6"/>
    <a:srgbClr val="F67031"/>
    <a:srgbClr val="F7EAE9"/>
    <a:srgbClr val="D9612C"/>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6"/>
    <p:restoredTop sz="91371"/>
  </p:normalViewPr>
  <p:slideViewPr>
    <p:cSldViewPr snapToGrid="0" snapToObjects="1">
      <p:cViewPr varScale="1">
        <p:scale>
          <a:sx n="62" d="100"/>
          <a:sy n="62" d="100"/>
        </p:scale>
        <p:origin x="72" y="6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8.jpeg"/></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image" Target="../media/image8.jpeg"/><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7.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18.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4.xml"/><Relationship Id="rId1" Type="http://schemas.microsoft.com/office/2011/relationships/chartStyle" Target="style4.xm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25.xlsx"/><Relationship Id="rId1" Type="http://schemas.openxmlformats.org/officeDocument/2006/relationships/themeOverride" Target="../theme/themeOverride7.xm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8.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570471778148899E-2"/>
          <c:y val="4.0209587772116702E-2"/>
          <c:w val="0.91586004400965004"/>
          <c:h val="0.78269903762029802"/>
        </c:manualLayout>
      </c:layout>
      <c:lineChart>
        <c:grouping val="standard"/>
        <c:varyColors val="0"/>
        <c:ser>
          <c:idx val="0"/>
          <c:order val="0"/>
          <c:tx>
            <c:strRef>
              <c:f>Sheet1!$B$1</c:f>
              <c:strCache>
                <c:ptCount val="1"/>
                <c:pt idx="0">
                  <c:v>OECD - Total</c:v>
                </c:pt>
              </c:strCache>
            </c:strRef>
          </c:tx>
          <c:spPr>
            <a:ln w="28575" cap="rnd">
              <a:solidFill>
                <a:srgbClr val="C00000"/>
              </a:solidFill>
              <a:round/>
            </a:ln>
            <a:effectLst/>
          </c:spPr>
          <c:marker>
            <c:symbol val="none"/>
          </c:marker>
          <c:cat>
            <c:numRef>
              <c:f>Sheet1!$A$2:$A$219</c:f>
              <c:numCache>
                <c:formatCode>mmm\-yy</c:formatCode>
                <c:ptCount val="218"/>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numCache>
            </c:numRef>
          </c:cat>
          <c:val>
            <c:numRef>
              <c:f>Sheet1!$B$2:$B$219</c:f>
              <c:numCache>
                <c:formatCode>0.0</c:formatCode>
                <c:ptCount val="218"/>
                <c:pt idx="0">
                  <c:v>100.59</c:v>
                </c:pt>
                <c:pt idx="1">
                  <c:v>100.62</c:v>
                </c:pt>
                <c:pt idx="2">
                  <c:v>100.64</c:v>
                </c:pt>
                <c:pt idx="3">
                  <c:v>100.62</c:v>
                </c:pt>
                <c:pt idx="4">
                  <c:v>100.58</c:v>
                </c:pt>
                <c:pt idx="5">
                  <c:v>100.54</c:v>
                </c:pt>
                <c:pt idx="6">
                  <c:v>100.51</c:v>
                </c:pt>
                <c:pt idx="7">
                  <c:v>100.43</c:v>
                </c:pt>
                <c:pt idx="8">
                  <c:v>100.34</c:v>
                </c:pt>
                <c:pt idx="9">
                  <c:v>100.21</c:v>
                </c:pt>
                <c:pt idx="10">
                  <c:v>100.05</c:v>
                </c:pt>
                <c:pt idx="11">
                  <c:v>99.83</c:v>
                </c:pt>
                <c:pt idx="12">
                  <c:v>99.6</c:v>
                </c:pt>
                <c:pt idx="13">
                  <c:v>99.38</c:v>
                </c:pt>
                <c:pt idx="14">
                  <c:v>99.27</c:v>
                </c:pt>
                <c:pt idx="15">
                  <c:v>99.23</c:v>
                </c:pt>
                <c:pt idx="16">
                  <c:v>99.21</c:v>
                </c:pt>
                <c:pt idx="17">
                  <c:v>99.21</c:v>
                </c:pt>
                <c:pt idx="18">
                  <c:v>99.18</c:v>
                </c:pt>
                <c:pt idx="19">
                  <c:v>99.04</c:v>
                </c:pt>
                <c:pt idx="20">
                  <c:v>98.76</c:v>
                </c:pt>
                <c:pt idx="21">
                  <c:v>98.5</c:v>
                </c:pt>
                <c:pt idx="22">
                  <c:v>98.5</c:v>
                </c:pt>
                <c:pt idx="23">
                  <c:v>98.65</c:v>
                </c:pt>
                <c:pt idx="24">
                  <c:v>98.91</c:v>
                </c:pt>
                <c:pt idx="25">
                  <c:v>99.26</c:v>
                </c:pt>
                <c:pt idx="26">
                  <c:v>99.57</c:v>
                </c:pt>
                <c:pt idx="27">
                  <c:v>99.73</c:v>
                </c:pt>
                <c:pt idx="28">
                  <c:v>99.77</c:v>
                </c:pt>
                <c:pt idx="29">
                  <c:v>99.72</c:v>
                </c:pt>
                <c:pt idx="30">
                  <c:v>99.58</c:v>
                </c:pt>
                <c:pt idx="31">
                  <c:v>99.52</c:v>
                </c:pt>
                <c:pt idx="32">
                  <c:v>99.54</c:v>
                </c:pt>
                <c:pt idx="33">
                  <c:v>99.58</c:v>
                </c:pt>
                <c:pt idx="34">
                  <c:v>99.6</c:v>
                </c:pt>
                <c:pt idx="35">
                  <c:v>99.57</c:v>
                </c:pt>
                <c:pt idx="36">
                  <c:v>99.42</c:v>
                </c:pt>
                <c:pt idx="37">
                  <c:v>99.22</c:v>
                </c:pt>
                <c:pt idx="38">
                  <c:v>99.08</c:v>
                </c:pt>
                <c:pt idx="39">
                  <c:v>99.11</c:v>
                </c:pt>
                <c:pt idx="40">
                  <c:v>99.22</c:v>
                </c:pt>
                <c:pt idx="41">
                  <c:v>99.32</c:v>
                </c:pt>
                <c:pt idx="42">
                  <c:v>99.46</c:v>
                </c:pt>
                <c:pt idx="43">
                  <c:v>99.67</c:v>
                </c:pt>
                <c:pt idx="44">
                  <c:v>99.88</c:v>
                </c:pt>
                <c:pt idx="45">
                  <c:v>100.13</c:v>
                </c:pt>
                <c:pt idx="46">
                  <c:v>100.41</c:v>
                </c:pt>
                <c:pt idx="47">
                  <c:v>100.62</c:v>
                </c:pt>
                <c:pt idx="48">
                  <c:v>100.72</c:v>
                </c:pt>
                <c:pt idx="49">
                  <c:v>100.81</c:v>
                </c:pt>
                <c:pt idx="50">
                  <c:v>100.88</c:v>
                </c:pt>
                <c:pt idx="51">
                  <c:v>100.96</c:v>
                </c:pt>
                <c:pt idx="52">
                  <c:v>100.97</c:v>
                </c:pt>
                <c:pt idx="53">
                  <c:v>100.89</c:v>
                </c:pt>
                <c:pt idx="54">
                  <c:v>100.82</c:v>
                </c:pt>
                <c:pt idx="55">
                  <c:v>100.79</c:v>
                </c:pt>
                <c:pt idx="56">
                  <c:v>100.77</c:v>
                </c:pt>
                <c:pt idx="57">
                  <c:v>100.7</c:v>
                </c:pt>
                <c:pt idx="58">
                  <c:v>100.64</c:v>
                </c:pt>
                <c:pt idx="59">
                  <c:v>100.6</c:v>
                </c:pt>
                <c:pt idx="60">
                  <c:v>100.52</c:v>
                </c:pt>
                <c:pt idx="61">
                  <c:v>100.39</c:v>
                </c:pt>
                <c:pt idx="62">
                  <c:v>100.24</c:v>
                </c:pt>
                <c:pt idx="63">
                  <c:v>100.08</c:v>
                </c:pt>
                <c:pt idx="64">
                  <c:v>100.01</c:v>
                </c:pt>
                <c:pt idx="65">
                  <c:v>100.05</c:v>
                </c:pt>
                <c:pt idx="66">
                  <c:v>100.16</c:v>
                </c:pt>
                <c:pt idx="67">
                  <c:v>100.29</c:v>
                </c:pt>
                <c:pt idx="68">
                  <c:v>100.46</c:v>
                </c:pt>
                <c:pt idx="69">
                  <c:v>100.51</c:v>
                </c:pt>
                <c:pt idx="70">
                  <c:v>100.49</c:v>
                </c:pt>
                <c:pt idx="71">
                  <c:v>100.47</c:v>
                </c:pt>
                <c:pt idx="72">
                  <c:v>100.45</c:v>
                </c:pt>
                <c:pt idx="73">
                  <c:v>100.5</c:v>
                </c:pt>
                <c:pt idx="74">
                  <c:v>100.57</c:v>
                </c:pt>
                <c:pt idx="75">
                  <c:v>100.63</c:v>
                </c:pt>
                <c:pt idx="76">
                  <c:v>100.61</c:v>
                </c:pt>
                <c:pt idx="77">
                  <c:v>100.57</c:v>
                </c:pt>
                <c:pt idx="78">
                  <c:v>100.57</c:v>
                </c:pt>
                <c:pt idx="79">
                  <c:v>100.56</c:v>
                </c:pt>
                <c:pt idx="80">
                  <c:v>100.53</c:v>
                </c:pt>
                <c:pt idx="81">
                  <c:v>100.51</c:v>
                </c:pt>
                <c:pt idx="82">
                  <c:v>100.53</c:v>
                </c:pt>
                <c:pt idx="83">
                  <c:v>100.58</c:v>
                </c:pt>
                <c:pt idx="84">
                  <c:v>100.61</c:v>
                </c:pt>
                <c:pt idx="85">
                  <c:v>100.66</c:v>
                </c:pt>
                <c:pt idx="86">
                  <c:v>100.72</c:v>
                </c:pt>
                <c:pt idx="87">
                  <c:v>100.77</c:v>
                </c:pt>
                <c:pt idx="88">
                  <c:v>100.8</c:v>
                </c:pt>
                <c:pt idx="89">
                  <c:v>100.79</c:v>
                </c:pt>
                <c:pt idx="90">
                  <c:v>100.71</c:v>
                </c:pt>
                <c:pt idx="91">
                  <c:v>100.6</c:v>
                </c:pt>
                <c:pt idx="92">
                  <c:v>100.5</c:v>
                </c:pt>
                <c:pt idx="93">
                  <c:v>100.43</c:v>
                </c:pt>
                <c:pt idx="94">
                  <c:v>100.37</c:v>
                </c:pt>
                <c:pt idx="95">
                  <c:v>100.29</c:v>
                </c:pt>
                <c:pt idx="96">
                  <c:v>100.2</c:v>
                </c:pt>
                <c:pt idx="97">
                  <c:v>100.1</c:v>
                </c:pt>
                <c:pt idx="98">
                  <c:v>100</c:v>
                </c:pt>
                <c:pt idx="99">
                  <c:v>99.9</c:v>
                </c:pt>
                <c:pt idx="100">
                  <c:v>99.9</c:v>
                </c:pt>
                <c:pt idx="101">
                  <c:v>99.8</c:v>
                </c:pt>
                <c:pt idx="102">
                  <c:v>99.6</c:v>
                </c:pt>
                <c:pt idx="103">
                  <c:v>99.2</c:v>
                </c:pt>
                <c:pt idx="104">
                  <c:v>98.5</c:v>
                </c:pt>
                <c:pt idx="105">
                  <c:v>97.7</c:v>
                </c:pt>
                <c:pt idx="106">
                  <c:v>97</c:v>
                </c:pt>
                <c:pt idx="107">
                  <c:v>96.5</c:v>
                </c:pt>
                <c:pt idx="108">
                  <c:v>96.3</c:v>
                </c:pt>
                <c:pt idx="109">
                  <c:v>96.2</c:v>
                </c:pt>
                <c:pt idx="110">
                  <c:v>96.4</c:v>
                </c:pt>
                <c:pt idx="111">
                  <c:v>96.8</c:v>
                </c:pt>
                <c:pt idx="112">
                  <c:v>97.2</c:v>
                </c:pt>
                <c:pt idx="113">
                  <c:v>97.7</c:v>
                </c:pt>
                <c:pt idx="114">
                  <c:v>98.1</c:v>
                </c:pt>
                <c:pt idx="115">
                  <c:v>98.5</c:v>
                </c:pt>
                <c:pt idx="116">
                  <c:v>98.7</c:v>
                </c:pt>
                <c:pt idx="117">
                  <c:v>99</c:v>
                </c:pt>
                <c:pt idx="118">
                  <c:v>99.2</c:v>
                </c:pt>
                <c:pt idx="119">
                  <c:v>99.5</c:v>
                </c:pt>
                <c:pt idx="120">
                  <c:v>99.8</c:v>
                </c:pt>
                <c:pt idx="121">
                  <c:v>100</c:v>
                </c:pt>
                <c:pt idx="122">
                  <c:v>100.3</c:v>
                </c:pt>
                <c:pt idx="123">
                  <c:v>100.4</c:v>
                </c:pt>
                <c:pt idx="124">
                  <c:v>100.4</c:v>
                </c:pt>
                <c:pt idx="125">
                  <c:v>100.4</c:v>
                </c:pt>
                <c:pt idx="126">
                  <c:v>100.4</c:v>
                </c:pt>
                <c:pt idx="127">
                  <c:v>100.4</c:v>
                </c:pt>
                <c:pt idx="128">
                  <c:v>100.5</c:v>
                </c:pt>
                <c:pt idx="129">
                  <c:v>100.7</c:v>
                </c:pt>
                <c:pt idx="130">
                  <c:v>100.8</c:v>
                </c:pt>
                <c:pt idx="131">
                  <c:v>101</c:v>
                </c:pt>
                <c:pt idx="132">
                  <c:v>101.1</c:v>
                </c:pt>
                <c:pt idx="133">
                  <c:v>101.2</c:v>
                </c:pt>
                <c:pt idx="134">
                  <c:v>101.1</c:v>
                </c:pt>
                <c:pt idx="135">
                  <c:v>100.9</c:v>
                </c:pt>
                <c:pt idx="136">
                  <c:v>100.7</c:v>
                </c:pt>
                <c:pt idx="137">
                  <c:v>100.5</c:v>
                </c:pt>
                <c:pt idx="138">
                  <c:v>100.3</c:v>
                </c:pt>
                <c:pt idx="139">
                  <c:v>100.1</c:v>
                </c:pt>
                <c:pt idx="140">
                  <c:v>100</c:v>
                </c:pt>
                <c:pt idx="141">
                  <c:v>99.9</c:v>
                </c:pt>
                <c:pt idx="142">
                  <c:v>99.9</c:v>
                </c:pt>
                <c:pt idx="143">
                  <c:v>99.9</c:v>
                </c:pt>
                <c:pt idx="144">
                  <c:v>100</c:v>
                </c:pt>
                <c:pt idx="145">
                  <c:v>100.1</c:v>
                </c:pt>
                <c:pt idx="146">
                  <c:v>100.1</c:v>
                </c:pt>
                <c:pt idx="147">
                  <c:v>100</c:v>
                </c:pt>
                <c:pt idx="148">
                  <c:v>99.8</c:v>
                </c:pt>
                <c:pt idx="149">
                  <c:v>99.6</c:v>
                </c:pt>
                <c:pt idx="150">
                  <c:v>99.5</c:v>
                </c:pt>
                <c:pt idx="151">
                  <c:v>99.4</c:v>
                </c:pt>
                <c:pt idx="152">
                  <c:v>99.4</c:v>
                </c:pt>
                <c:pt idx="153">
                  <c:v>99.3</c:v>
                </c:pt>
                <c:pt idx="154">
                  <c:v>99.3</c:v>
                </c:pt>
                <c:pt idx="155">
                  <c:v>99.4</c:v>
                </c:pt>
                <c:pt idx="156">
                  <c:v>99.6</c:v>
                </c:pt>
                <c:pt idx="157">
                  <c:v>99.7</c:v>
                </c:pt>
                <c:pt idx="158">
                  <c:v>99.7</c:v>
                </c:pt>
                <c:pt idx="159">
                  <c:v>99.6</c:v>
                </c:pt>
                <c:pt idx="160">
                  <c:v>99.7</c:v>
                </c:pt>
                <c:pt idx="161">
                  <c:v>99.8</c:v>
                </c:pt>
                <c:pt idx="162">
                  <c:v>99.9</c:v>
                </c:pt>
                <c:pt idx="163">
                  <c:v>100.1</c:v>
                </c:pt>
                <c:pt idx="164">
                  <c:v>100.2</c:v>
                </c:pt>
                <c:pt idx="165">
                  <c:v>100.3</c:v>
                </c:pt>
                <c:pt idx="166">
                  <c:v>100.3</c:v>
                </c:pt>
                <c:pt idx="167">
                  <c:v>100.3</c:v>
                </c:pt>
                <c:pt idx="168">
                  <c:v>100.3</c:v>
                </c:pt>
                <c:pt idx="169">
                  <c:v>100.3</c:v>
                </c:pt>
                <c:pt idx="170">
                  <c:v>100.4</c:v>
                </c:pt>
                <c:pt idx="171">
                  <c:v>100.4</c:v>
                </c:pt>
                <c:pt idx="172">
                  <c:v>100.4</c:v>
                </c:pt>
                <c:pt idx="173">
                  <c:v>100.4</c:v>
                </c:pt>
                <c:pt idx="174">
                  <c:v>100.4</c:v>
                </c:pt>
                <c:pt idx="175">
                  <c:v>100.5</c:v>
                </c:pt>
                <c:pt idx="176">
                  <c:v>100.5</c:v>
                </c:pt>
                <c:pt idx="177">
                  <c:v>100.5</c:v>
                </c:pt>
                <c:pt idx="178">
                  <c:v>100.5</c:v>
                </c:pt>
                <c:pt idx="179">
                  <c:v>100.4</c:v>
                </c:pt>
                <c:pt idx="180">
                  <c:v>100.3</c:v>
                </c:pt>
                <c:pt idx="181">
                  <c:v>100.2</c:v>
                </c:pt>
                <c:pt idx="182">
                  <c:v>100.1</c:v>
                </c:pt>
                <c:pt idx="183">
                  <c:v>100.1</c:v>
                </c:pt>
                <c:pt idx="184">
                  <c:v>100.1</c:v>
                </c:pt>
                <c:pt idx="185">
                  <c:v>100.1</c:v>
                </c:pt>
                <c:pt idx="186">
                  <c:v>100</c:v>
                </c:pt>
                <c:pt idx="187">
                  <c:v>99.9</c:v>
                </c:pt>
                <c:pt idx="188">
                  <c:v>99.8</c:v>
                </c:pt>
                <c:pt idx="189">
                  <c:v>99.8</c:v>
                </c:pt>
                <c:pt idx="190">
                  <c:v>99.8</c:v>
                </c:pt>
                <c:pt idx="191">
                  <c:v>99.8</c:v>
                </c:pt>
                <c:pt idx="192">
                  <c:v>99.8</c:v>
                </c:pt>
                <c:pt idx="193">
                  <c:v>99.9</c:v>
                </c:pt>
                <c:pt idx="194">
                  <c:v>99.9</c:v>
                </c:pt>
                <c:pt idx="195">
                  <c:v>100</c:v>
                </c:pt>
                <c:pt idx="196">
                  <c:v>100</c:v>
                </c:pt>
                <c:pt idx="197">
                  <c:v>100.1</c:v>
                </c:pt>
                <c:pt idx="198">
                  <c:v>100</c:v>
                </c:pt>
                <c:pt idx="199">
                  <c:v>100</c:v>
                </c:pt>
                <c:pt idx="200">
                  <c:v>100</c:v>
                </c:pt>
                <c:pt idx="201">
                  <c:v>100.1</c:v>
                </c:pt>
                <c:pt idx="202">
                  <c:v>100.3</c:v>
                </c:pt>
                <c:pt idx="203">
                  <c:v>100.4</c:v>
                </c:pt>
                <c:pt idx="204">
                  <c:v>100.5</c:v>
                </c:pt>
                <c:pt idx="205">
                  <c:v>100.6</c:v>
                </c:pt>
                <c:pt idx="206">
                  <c:v>100.7</c:v>
                </c:pt>
                <c:pt idx="207">
                  <c:v>100.7</c:v>
                </c:pt>
                <c:pt idx="208">
                  <c:v>100.8</c:v>
                </c:pt>
                <c:pt idx="209">
                  <c:v>100.9</c:v>
                </c:pt>
                <c:pt idx="210">
                  <c:v>101</c:v>
                </c:pt>
                <c:pt idx="211">
                  <c:v>101.2</c:v>
                </c:pt>
                <c:pt idx="212">
                  <c:v>101.3</c:v>
                </c:pt>
                <c:pt idx="213">
                  <c:v>101.3</c:v>
                </c:pt>
                <c:pt idx="214">
                  <c:v>101.3</c:v>
                </c:pt>
                <c:pt idx="215">
                  <c:v>101.3</c:v>
                </c:pt>
                <c:pt idx="216">
                  <c:v>101.4</c:v>
                </c:pt>
                <c:pt idx="217">
                  <c:v>101.4</c:v>
                </c:pt>
              </c:numCache>
            </c:numRef>
          </c:val>
          <c:smooth val="0"/>
          <c:extLst xmlns:c16r2="http://schemas.microsoft.com/office/drawing/2015/06/chart">
            <c:ext xmlns:c16="http://schemas.microsoft.com/office/drawing/2014/chart" uri="{C3380CC4-5D6E-409C-BE32-E72D297353CC}">
              <c16:uniqueId val="{00000000-B6BD-3647-AA1B-25358A036682}"/>
            </c:ext>
          </c:extLst>
        </c:ser>
        <c:ser>
          <c:idx val="1"/>
          <c:order val="1"/>
          <c:tx>
            <c:strRef>
              <c:f>Sheet1!$C$1</c:f>
              <c:strCache>
                <c:ptCount val="1"/>
                <c:pt idx="0">
                  <c:v>Euro area (19 countries)</c:v>
                </c:pt>
              </c:strCache>
            </c:strRef>
          </c:tx>
          <c:spPr>
            <a:ln w="28575" cap="rnd">
              <a:solidFill>
                <a:srgbClr val="FFC000"/>
              </a:solidFill>
              <a:round/>
            </a:ln>
            <a:effectLst/>
          </c:spPr>
          <c:marker>
            <c:symbol val="none"/>
          </c:marker>
          <c:cat>
            <c:numRef>
              <c:f>Sheet1!$A$2:$A$219</c:f>
              <c:numCache>
                <c:formatCode>mmm\-yy</c:formatCode>
                <c:ptCount val="218"/>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numCache>
            </c:numRef>
          </c:cat>
          <c:val>
            <c:numRef>
              <c:f>Sheet1!$C$2:$C$219</c:f>
              <c:numCache>
                <c:formatCode>0.0</c:formatCode>
                <c:ptCount val="218"/>
                <c:pt idx="0">
                  <c:v>100.93</c:v>
                </c:pt>
                <c:pt idx="1">
                  <c:v>101.11</c:v>
                </c:pt>
                <c:pt idx="2">
                  <c:v>101.28</c:v>
                </c:pt>
                <c:pt idx="3">
                  <c:v>101.4</c:v>
                </c:pt>
                <c:pt idx="4">
                  <c:v>101.5</c:v>
                </c:pt>
                <c:pt idx="5">
                  <c:v>101.51</c:v>
                </c:pt>
                <c:pt idx="6">
                  <c:v>101.49</c:v>
                </c:pt>
                <c:pt idx="7">
                  <c:v>101.48</c:v>
                </c:pt>
                <c:pt idx="8">
                  <c:v>101.47</c:v>
                </c:pt>
                <c:pt idx="9">
                  <c:v>101.42</c:v>
                </c:pt>
                <c:pt idx="10">
                  <c:v>101.33</c:v>
                </c:pt>
                <c:pt idx="11">
                  <c:v>101.2</c:v>
                </c:pt>
                <c:pt idx="12">
                  <c:v>101.02</c:v>
                </c:pt>
                <c:pt idx="13">
                  <c:v>100.78</c:v>
                </c:pt>
                <c:pt idx="14">
                  <c:v>100.5</c:v>
                </c:pt>
                <c:pt idx="15">
                  <c:v>100.25</c:v>
                </c:pt>
                <c:pt idx="16">
                  <c:v>100.06</c:v>
                </c:pt>
                <c:pt idx="17">
                  <c:v>99.87</c:v>
                </c:pt>
                <c:pt idx="18">
                  <c:v>99.65</c:v>
                </c:pt>
                <c:pt idx="19">
                  <c:v>99.37</c:v>
                </c:pt>
                <c:pt idx="20">
                  <c:v>99.02</c:v>
                </c:pt>
                <c:pt idx="21">
                  <c:v>98.76</c:v>
                </c:pt>
                <c:pt idx="22">
                  <c:v>98.69</c:v>
                </c:pt>
                <c:pt idx="23">
                  <c:v>98.8</c:v>
                </c:pt>
                <c:pt idx="24">
                  <c:v>98.98</c:v>
                </c:pt>
                <c:pt idx="25">
                  <c:v>99.21</c:v>
                </c:pt>
                <c:pt idx="26">
                  <c:v>99.42</c:v>
                </c:pt>
                <c:pt idx="27">
                  <c:v>99.55</c:v>
                </c:pt>
                <c:pt idx="28">
                  <c:v>99.61</c:v>
                </c:pt>
                <c:pt idx="29">
                  <c:v>99.55</c:v>
                </c:pt>
                <c:pt idx="30">
                  <c:v>99.47</c:v>
                </c:pt>
                <c:pt idx="31">
                  <c:v>99.45</c:v>
                </c:pt>
                <c:pt idx="32">
                  <c:v>99.53</c:v>
                </c:pt>
                <c:pt idx="33">
                  <c:v>99.59</c:v>
                </c:pt>
                <c:pt idx="34">
                  <c:v>99.59</c:v>
                </c:pt>
                <c:pt idx="35">
                  <c:v>99.57</c:v>
                </c:pt>
                <c:pt idx="36">
                  <c:v>99.57</c:v>
                </c:pt>
                <c:pt idx="37">
                  <c:v>99.53</c:v>
                </c:pt>
                <c:pt idx="38">
                  <c:v>99.43</c:v>
                </c:pt>
                <c:pt idx="39">
                  <c:v>99.34</c:v>
                </c:pt>
                <c:pt idx="40">
                  <c:v>99.24</c:v>
                </c:pt>
                <c:pt idx="41">
                  <c:v>99.19</c:v>
                </c:pt>
                <c:pt idx="42">
                  <c:v>99.24</c:v>
                </c:pt>
                <c:pt idx="43">
                  <c:v>99.42</c:v>
                </c:pt>
                <c:pt idx="44">
                  <c:v>99.64</c:v>
                </c:pt>
                <c:pt idx="45">
                  <c:v>99.82</c:v>
                </c:pt>
                <c:pt idx="46">
                  <c:v>99.93</c:v>
                </c:pt>
                <c:pt idx="47">
                  <c:v>99.93</c:v>
                </c:pt>
                <c:pt idx="48">
                  <c:v>99.94</c:v>
                </c:pt>
                <c:pt idx="49">
                  <c:v>99.97</c:v>
                </c:pt>
                <c:pt idx="50">
                  <c:v>100.05</c:v>
                </c:pt>
                <c:pt idx="51">
                  <c:v>100.18</c:v>
                </c:pt>
                <c:pt idx="52">
                  <c:v>100.28</c:v>
                </c:pt>
                <c:pt idx="53">
                  <c:v>100.35</c:v>
                </c:pt>
                <c:pt idx="54">
                  <c:v>100.4</c:v>
                </c:pt>
                <c:pt idx="55">
                  <c:v>100.44</c:v>
                </c:pt>
                <c:pt idx="56">
                  <c:v>100.49</c:v>
                </c:pt>
                <c:pt idx="57">
                  <c:v>100.51</c:v>
                </c:pt>
                <c:pt idx="58">
                  <c:v>100.47</c:v>
                </c:pt>
                <c:pt idx="59">
                  <c:v>100.38</c:v>
                </c:pt>
                <c:pt idx="60">
                  <c:v>100.25</c:v>
                </c:pt>
                <c:pt idx="61">
                  <c:v>100.06</c:v>
                </c:pt>
                <c:pt idx="62">
                  <c:v>99.87</c:v>
                </c:pt>
                <c:pt idx="63">
                  <c:v>99.73</c:v>
                </c:pt>
                <c:pt idx="64">
                  <c:v>99.66</c:v>
                </c:pt>
                <c:pt idx="65">
                  <c:v>99.69</c:v>
                </c:pt>
                <c:pt idx="66">
                  <c:v>99.77</c:v>
                </c:pt>
                <c:pt idx="67">
                  <c:v>99.89</c:v>
                </c:pt>
                <c:pt idx="68">
                  <c:v>100.02</c:v>
                </c:pt>
                <c:pt idx="69">
                  <c:v>100.12</c:v>
                </c:pt>
                <c:pt idx="70">
                  <c:v>100.18</c:v>
                </c:pt>
                <c:pt idx="71">
                  <c:v>100.28</c:v>
                </c:pt>
                <c:pt idx="72">
                  <c:v>100.41</c:v>
                </c:pt>
                <c:pt idx="73">
                  <c:v>100.59</c:v>
                </c:pt>
                <c:pt idx="74">
                  <c:v>100.79</c:v>
                </c:pt>
                <c:pt idx="75">
                  <c:v>100.97</c:v>
                </c:pt>
                <c:pt idx="76">
                  <c:v>101.1</c:v>
                </c:pt>
                <c:pt idx="77">
                  <c:v>101.19</c:v>
                </c:pt>
                <c:pt idx="78">
                  <c:v>101.24</c:v>
                </c:pt>
                <c:pt idx="79">
                  <c:v>101.28</c:v>
                </c:pt>
                <c:pt idx="80">
                  <c:v>101.35</c:v>
                </c:pt>
                <c:pt idx="81">
                  <c:v>101.42</c:v>
                </c:pt>
                <c:pt idx="82">
                  <c:v>101.48</c:v>
                </c:pt>
                <c:pt idx="83">
                  <c:v>101.51</c:v>
                </c:pt>
                <c:pt idx="84">
                  <c:v>101.52</c:v>
                </c:pt>
                <c:pt idx="85">
                  <c:v>101.55</c:v>
                </c:pt>
                <c:pt idx="86">
                  <c:v>101.61</c:v>
                </c:pt>
                <c:pt idx="87">
                  <c:v>101.64</c:v>
                </c:pt>
                <c:pt idx="88">
                  <c:v>101.63</c:v>
                </c:pt>
                <c:pt idx="89">
                  <c:v>101.59</c:v>
                </c:pt>
                <c:pt idx="90">
                  <c:v>101.51</c:v>
                </c:pt>
                <c:pt idx="91">
                  <c:v>101.39</c:v>
                </c:pt>
                <c:pt idx="92">
                  <c:v>101.26</c:v>
                </c:pt>
                <c:pt idx="93">
                  <c:v>101.17</c:v>
                </c:pt>
                <c:pt idx="94">
                  <c:v>101.12</c:v>
                </c:pt>
                <c:pt idx="95">
                  <c:v>101.06</c:v>
                </c:pt>
                <c:pt idx="96">
                  <c:v>101</c:v>
                </c:pt>
                <c:pt idx="97">
                  <c:v>100.9</c:v>
                </c:pt>
                <c:pt idx="98">
                  <c:v>100.8</c:v>
                </c:pt>
                <c:pt idx="99">
                  <c:v>100.6</c:v>
                </c:pt>
                <c:pt idx="100">
                  <c:v>100.5</c:v>
                </c:pt>
                <c:pt idx="101">
                  <c:v>100.3</c:v>
                </c:pt>
                <c:pt idx="102">
                  <c:v>100</c:v>
                </c:pt>
                <c:pt idx="103">
                  <c:v>99.7</c:v>
                </c:pt>
                <c:pt idx="104">
                  <c:v>99.2</c:v>
                </c:pt>
                <c:pt idx="105">
                  <c:v>98.5</c:v>
                </c:pt>
                <c:pt idx="106">
                  <c:v>97.6</c:v>
                </c:pt>
                <c:pt idx="107">
                  <c:v>96.9</c:v>
                </c:pt>
                <c:pt idx="108">
                  <c:v>96.5</c:v>
                </c:pt>
                <c:pt idx="109">
                  <c:v>96.2</c:v>
                </c:pt>
                <c:pt idx="110">
                  <c:v>96.2</c:v>
                </c:pt>
                <c:pt idx="111">
                  <c:v>96.3</c:v>
                </c:pt>
                <c:pt idx="112">
                  <c:v>96.5</c:v>
                </c:pt>
                <c:pt idx="113">
                  <c:v>96.8</c:v>
                </c:pt>
                <c:pt idx="114">
                  <c:v>97.1</c:v>
                </c:pt>
                <c:pt idx="115">
                  <c:v>97.4</c:v>
                </c:pt>
                <c:pt idx="116">
                  <c:v>97.7</c:v>
                </c:pt>
                <c:pt idx="117">
                  <c:v>98.1</c:v>
                </c:pt>
                <c:pt idx="118">
                  <c:v>98.4</c:v>
                </c:pt>
                <c:pt idx="119">
                  <c:v>98.7</c:v>
                </c:pt>
                <c:pt idx="120">
                  <c:v>99</c:v>
                </c:pt>
                <c:pt idx="121">
                  <c:v>99.2</c:v>
                </c:pt>
                <c:pt idx="122">
                  <c:v>99.5</c:v>
                </c:pt>
                <c:pt idx="123">
                  <c:v>99.8</c:v>
                </c:pt>
                <c:pt idx="124">
                  <c:v>100</c:v>
                </c:pt>
                <c:pt idx="125">
                  <c:v>100.1</c:v>
                </c:pt>
                <c:pt idx="126">
                  <c:v>100.3</c:v>
                </c:pt>
                <c:pt idx="127">
                  <c:v>100.4</c:v>
                </c:pt>
                <c:pt idx="128">
                  <c:v>100.6</c:v>
                </c:pt>
                <c:pt idx="129">
                  <c:v>100.8</c:v>
                </c:pt>
                <c:pt idx="130">
                  <c:v>101</c:v>
                </c:pt>
                <c:pt idx="131">
                  <c:v>101.3</c:v>
                </c:pt>
                <c:pt idx="132">
                  <c:v>101.4</c:v>
                </c:pt>
                <c:pt idx="133">
                  <c:v>101.5</c:v>
                </c:pt>
                <c:pt idx="134">
                  <c:v>101.5</c:v>
                </c:pt>
                <c:pt idx="135">
                  <c:v>101.4</c:v>
                </c:pt>
                <c:pt idx="136">
                  <c:v>101.2</c:v>
                </c:pt>
                <c:pt idx="137">
                  <c:v>101</c:v>
                </c:pt>
                <c:pt idx="138">
                  <c:v>100.7</c:v>
                </c:pt>
                <c:pt idx="139">
                  <c:v>100.3</c:v>
                </c:pt>
                <c:pt idx="140">
                  <c:v>100</c:v>
                </c:pt>
                <c:pt idx="141">
                  <c:v>99.9</c:v>
                </c:pt>
                <c:pt idx="142">
                  <c:v>99.9</c:v>
                </c:pt>
                <c:pt idx="143">
                  <c:v>99.9</c:v>
                </c:pt>
                <c:pt idx="144">
                  <c:v>99.9</c:v>
                </c:pt>
                <c:pt idx="145">
                  <c:v>100</c:v>
                </c:pt>
                <c:pt idx="146">
                  <c:v>99.8</c:v>
                </c:pt>
                <c:pt idx="147">
                  <c:v>99.7</c:v>
                </c:pt>
                <c:pt idx="148">
                  <c:v>99.4</c:v>
                </c:pt>
                <c:pt idx="149">
                  <c:v>99.2</c:v>
                </c:pt>
                <c:pt idx="150">
                  <c:v>99</c:v>
                </c:pt>
                <c:pt idx="151">
                  <c:v>98.9</c:v>
                </c:pt>
                <c:pt idx="152">
                  <c:v>98.7</c:v>
                </c:pt>
                <c:pt idx="153">
                  <c:v>98.7</c:v>
                </c:pt>
                <c:pt idx="154">
                  <c:v>98.8</c:v>
                </c:pt>
                <c:pt idx="155">
                  <c:v>99</c:v>
                </c:pt>
                <c:pt idx="156">
                  <c:v>99.1</c:v>
                </c:pt>
                <c:pt idx="157">
                  <c:v>99.2</c:v>
                </c:pt>
                <c:pt idx="158">
                  <c:v>99.2</c:v>
                </c:pt>
                <c:pt idx="159">
                  <c:v>99.1</c:v>
                </c:pt>
                <c:pt idx="160">
                  <c:v>99.2</c:v>
                </c:pt>
                <c:pt idx="161">
                  <c:v>99.3</c:v>
                </c:pt>
                <c:pt idx="162">
                  <c:v>99.5</c:v>
                </c:pt>
                <c:pt idx="163">
                  <c:v>99.7</c:v>
                </c:pt>
                <c:pt idx="164">
                  <c:v>99.9</c:v>
                </c:pt>
                <c:pt idx="165">
                  <c:v>100.1</c:v>
                </c:pt>
                <c:pt idx="166">
                  <c:v>100.2</c:v>
                </c:pt>
                <c:pt idx="167">
                  <c:v>100.3</c:v>
                </c:pt>
                <c:pt idx="168">
                  <c:v>100.3</c:v>
                </c:pt>
                <c:pt idx="169">
                  <c:v>100.3</c:v>
                </c:pt>
                <c:pt idx="170">
                  <c:v>100.3</c:v>
                </c:pt>
                <c:pt idx="171">
                  <c:v>100.3</c:v>
                </c:pt>
                <c:pt idx="172">
                  <c:v>100.3</c:v>
                </c:pt>
                <c:pt idx="173">
                  <c:v>100.2</c:v>
                </c:pt>
                <c:pt idx="174">
                  <c:v>100.2</c:v>
                </c:pt>
                <c:pt idx="175">
                  <c:v>100.1</c:v>
                </c:pt>
                <c:pt idx="176">
                  <c:v>100.1</c:v>
                </c:pt>
                <c:pt idx="177">
                  <c:v>100.1</c:v>
                </c:pt>
                <c:pt idx="178">
                  <c:v>100.1</c:v>
                </c:pt>
                <c:pt idx="179">
                  <c:v>100.1</c:v>
                </c:pt>
                <c:pt idx="180">
                  <c:v>100.1</c:v>
                </c:pt>
                <c:pt idx="181">
                  <c:v>100.2</c:v>
                </c:pt>
                <c:pt idx="182">
                  <c:v>100.3</c:v>
                </c:pt>
                <c:pt idx="183">
                  <c:v>100.3</c:v>
                </c:pt>
                <c:pt idx="184">
                  <c:v>100.3</c:v>
                </c:pt>
                <c:pt idx="185">
                  <c:v>100.3</c:v>
                </c:pt>
                <c:pt idx="186">
                  <c:v>100.3</c:v>
                </c:pt>
                <c:pt idx="187">
                  <c:v>100.3</c:v>
                </c:pt>
                <c:pt idx="188">
                  <c:v>100.4</c:v>
                </c:pt>
                <c:pt idx="189">
                  <c:v>100.4</c:v>
                </c:pt>
                <c:pt idx="190">
                  <c:v>100.4</c:v>
                </c:pt>
                <c:pt idx="191">
                  <c:v>100.4</c:v>
                </c:pt>
                <c:pt idx="192">
                  <c:v>100.3</c:v>
                </c:pt>
                <c:pt idx="193">
                  <c:v>100.2</c:v>
                </c:pt>
                <c:pt idx="194">
                  <c:v>100.2</c:v>
                </c:pt>
                <c:pt idx="195">
                  <c:v>100.2</c:v>
                </c:pt>
                <c:pt idx="196">
                  <c:v>100.3</c:v>
                </c:pt>
                <c:pt idx="197">
                  <c:v>100.3</c:v>
                </c:pt>
                <c:pt idx="198">
                  <c:v>100.3</c:v>
                </c:pt>
                <c:pt idx="199">
                  <c:v>100.3</c:v>
                </c:pt>
                <c:pt idx="200">
                  <c:v>100.4</c:v>
                </c:pt>
                <c:pt idx="201">
                  <c:v>100.5</c:v>
                </c:pt>
                <c:pt idx="202">
                  <c:v>100.6</c:v>
                </c:pt>
                <c:pt idx="203">
                  <c:v>100.7</c:v>
                </c:pt>
                <c:pt idx="204">
                  <c:v>100.8</c:v>
                </c:pt>
                <c:pt idx="205">
                  <c:v>100.8</c:v>
                </c:pt>
                <c:pt idx="206">
                  <c:v>100.9</c:v>
                </c:pt>
                <c:pt idx="207">
                  <c:v>101</c:v>
                </c:pt>
                <c:pt idx="208">
                  <c:v>101.1</c:v>
                </c:pt>
                <c:pt idx="209">
                  <c:v>101.2</c:v>
                </c:pt>
                <c:pt idx="210">
                  <c:v>101.3</c:v>
                </c:pt>
                <c:pt idx="211">
                  <c:v>101.4</c:v>
                </c:pt>
                <c:pt idx="212">
                  <c:v>101.5</c:v>
                </c:pt>
                <c:pt idx="213">
                  <c:v>101.6</c:v>
                </c:pt>
                <c:pt idx="214">
                  <c:v>101.7</c:v>
                </c:pt>
                <c:pt idx="215">
                  <c:v>101.7</c:v>
                </c:pt>
                <c:pt idx="216">
                  <c:v>101.7</c:v>
                </c:pt>
                <c:pt idx="217">
                  <c:v>101.7</c:v>
                </c:pt>
              </c:numCache>
            </c:numRef>
          </c:val>
          <c:smooth val="0"/>
          <c:extLst xmlns:c16r2="http://schemas.microsoft.com/office/drawing/2015/06/chart">
            <c:ext xmlns:c16="http://schemas.microsoft.com/office/drawing/2014/chart" uri="{C3380CC4-5D6E-409C-BE32-E72D297353CC}">
              <c16:uniqueId val="{00000001-B6BD-3647-AA1B-25358A036682}"/>
            </c:ext>
          </c:extLst>
        </c:ser>
        <c:ser>
          <c:idx val="2"/>
          <c:order val="2"/>
          <c:tx>
            <c:strRef>
              <c:f>Sheet1!$D$1</c:f>
              <c:strCache>
                <c:ptCount val="1"/>
                <c:pt idx="0">
                  <c:v>United States</c:v>
                </c:pt>
              </c:strCache>
            </c:strRef>
          </c:tx>
          <c:spPr>
            <a:ln w="28575" cap="rnd">
              <a:solidFill>
                <a:srgbClr val="011893"/>
              </a:solidFill>
              <a:round/>
            </a:ln>
            <a:effectLst/>
          </c:spPr>
          <c:marker>
            <c:symbol val="none"/>
          </c:marker>
          <c:cat>
            <c:numRef>
              <c:f>Sheet1!$A$2:$A$219</c:f>
              <c:numCache>
                <c:formatCode>mmm\-yy</c:formatCode>
                <c:ptCount val="218"/>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numCache>
            </c:numRef>
          </c:cat>
          <c:val>
            <c:numRef>
              <c:f>Sheet1!$D$2:$D$219</c:f>
              <c:numCache>
                <c:formatCode>0.0</c:formatCode>
                <c:ptCount val="218"/>
                <c:pt idx="0">
                  <c:v>100.78</c:v>
                </c:pt>
                <c:pt idx="1">
                  <c:v>100.6</c:v>
                </c:pt>
                <c:pt idx="2">
                  <c:v>100.41</c:v>
                </c:pt>
                <c:pt idx="3">
                  <c:v>100.23</c:v>
                </c:pt>
                <c:pt idx="4">
                  <c:v>100.01</c:v>
                </c:pt>
                <c:pt idx="5">
                  <c:v>99.8</c:v>
                </c:pt>
                <c:pt idx="6">
                  <c:v>99.66</c:v>
                </c:pt>
                <c:pt idx="7">
                  <c:v>99.46</c:v>
                </c:pt>
                <c:pt idx="8">
                  <c:v>99.28</c:v>
                </c:pt>
                <c:pt idx="9">
                  <c:v>99.04</c:v>
                </c:pt>
                <c:pt idx="10">
                  <c:v>98.69</c:v>
                </c:pt>
                <c:pt idx="11">
                  <c:v>98.16</c:v>
                </c:pt>
                <c:pt idx="12">
                  <c:v>97.74</c:v>
                </c:pt>
                <c:pt idx="13">
                  <c:v>97.58</c:v>
                </c:pt>
                <c:pt idx="14">
                  <c:v>97.63</c:v>
                </c:pt>
                <c:pt idx="15">
                  <c:v>97.73</c:v>
                </c:pt>
                <c:pt idx="16">
                  <c:v>97.84</c:v>
                </c:pt>
                <c:pt idx="17">
                  <c:v>98.08</c:v>
                </c:pt>
                <c:pt idx="18">
                  <c:v>98.35</c:v>
                </c:pt>
                <c:pt idx="19">
                  <c:v>98.55</c:v>
                </c:pt>
                <c:pt idx="20">
                  <c:v>98.41</c:v>
                </c:pt>
                <c:pt idx="21">
                  <c:v>98.1</c:v>
                </c:pt>
                <c:pt idx="22">
                  <c:v>98.24</c:v>
                </c:pt>
                <c:pt idx="23">
                  <c:v>98.65</c:v>
                </c:pt>
                <c:pt idx="24">
                  <c:v>99.23</c:v>
                </c:pt>
                <c:pt idx="25">
                  <c:v>99.84</c:v>
                </c:pt>
                <c:pt idx="26">
                  <c:v>100.24</c:v>
                </c:pt>
                <c:pt idx="27">
                  <c:v>100.4</c:v>
                </c:pt>
                <c:pt idx="28">
                  <c:v>100.41</c:v>
                </c:pt>
                <c:pt idx="29">
                  <c:v>100.24</c:v>
                </c:pt>
                <c:pt idx="30">
                  <c:v>99.87</c:v>
                </c:pt>
                <c:pt idx="31">
                  <c:v>99.61</c:v>
                </c:pt>
                <c:pt idx="32">
                  <c:v>99.48</c:v>
                </c:pt>
                <c:pt idx="33">
                  <c:v>99.42</c:v>
                </c:pt>
                <c:pt idx="34">
                  <c:v>99.5</c:v>
                </c:pt>
                <c:pt idx="35">
                  <c:v>99.68</c:v>
                </c:pt>
                <c:pt idx="36">
                  <c:v>99.61</c:v>
                </c:pt>
                <c:pt idx="37">
                  <c:v>99.26</c:v>
                </c:pt>
                <c:pt idx="38">
                  <c:v>98.9</c:v>
                </c:pt>
                <c:pt idx="39">
                  <c:v>98.85</c:v>
                </c:pt>
                <c:pt idx="40">
                  <c:v>99.12</c:v>
                </c:pt>
                <c:pt idx="41">
                  <c:v>99.46</c:v>
                </c:pt>
                <c:pt idx="42">
                  <c:v>99.84</c:v>
                </c:pt>
                <c:pt idx="43">
                  <c:v>100.22</c:v>
                </c:pt>
                <c:pt idx="44">
                  <c:v>100.54</c:v>
                </c:pt>
                <c:pt idx="45">
                  <c:v>100.98</c:v>
                </c:pt>
                <c:pt idx="46">
                  <c:v>101.49</c:v>
                </c:pt>
                <c:pt idx="47">
                  <c:v>101.88</c:v>
                </c:pt>
                <c:pt idx="48">
                  <c:v>102.02</c:v>
                </c:pt>
                <c:pt idx="49">
                  <c:v>102.03</c:v>
                </c:pt>
                <c:pt idx="50">
                  <c:v>102.02</c:v>
                </c:pt>
                <c:pt idx="51">
                  <c:v>102.03</c:v>
                </c:pt>
                <c:pt idx="52">
                  <c:v>101.98</c:v>
                </c:pt>
                <c:pt idx="53">
                  <c:v>101.84</c:v>
                </c:pt>
                <c:pt idx="54">
                  <c:v>101.64</c:v>
                </c:pt>
                <c:pt idx="55">
                  <c:v>101.36</c:v>
                </c:pt>
                <c:pt idx="56">
                  <c:v>101.08</c:v>
                </c:pt>
                <c:pt idx="57">
                  <c:v>100.91</c:v>
                </c:pt>
                <c:pt idx="58">
                  <c:v>100.87</c:v>
                </c:pt>
                <c:pt idx="59">
                  <c:v>100.87</c:v>
                </c:pt>
                <c:pt idx="60">
                  <c:v>100.73</c:v>
                </c:pt>
                <c:pt idx="61">
                  <c:v>100.54</c:v>
                </c:pt>
                <c:pt idx="62">
                  <c:v>100.34</c:v>
                </c:pt>
                <c:pt idx="63">
                  <c:v>100.12</c:v>
                </c:pt>
                <c:pt idx="64">
                  <c:v>100.02</c:v>
                </c:pt>
                <c:pt idx="65">
                  <c:v>100.15</c:v>
                </c:pt>
                <c:pt idx="66">
                  <c:v>100.37</c:v>
                </c:pt>
                <c:pt idx="67">
                  <c:v>100.52</c:v>
                </c:pt>
                <c:pt idx="68">
                  <c:v>100.79</c:v>
                </c:pt>
                <c:pt idx="69">
                  <c:v>100.91</c:v>
                </c:pt>
                <c:pt idx="70">
                  <c:v>100.82</c:v>
                </c:pt>
                <c:pt idx="71">
                  <c:v>100.61</c:v>
                </c:pt>
                <c:pt idx="72">
                  <c:v>100.45</c:v>
                </c:pt>
                <c:pt idx="73">
                  <c:v>100.37</c:v>
                </c:pt>
                <c:pt idx="74">
                  <c:v>100.34</c:v>
                </c:pt>
                <c:pt idx="75">
                  <c:v>100.33</c:v>
                </c:pt>
                <c:pt idx="76">
                  <c:v>100.19</c:v>
                </c:pt>
                <c:pt idx="77">
                  <c:v>100.07</c:v>
                </c:pt>
                <c:pt idx="78">
                  <c:v>100.01</c:v>
                </c:pt>
                <c:pt idx="79">
                  <c:v>99.93</c:v>
                </c:pt>
                <c:pt idx="80">
                  <c:v>99.75</c:v>
                </c:pt>
                <c:pt idx="81">
                  <c:v>99.57</c:v>
                </c:pt>
                <c:pt idx="82">
                  <c:v>99.44</c:v>
                </c:pt>
                <c:pt idx="83">
                  <c:v>99.42</c:v>
                </c:pt>
                <c:pt idx="84">
                  <c:v>99.41</c:v>
                </c:pt>
                <c:pt idx="85">
                  <c:v>99.52</c:v>
                </c:pt>
                <c:pt idx="86">
                  <c:v>99.64</c:v>
                </c:pt>
                <c:pt idx="87">
                  <c:v>99.82</c:v>
                </c:pt>
                <c:pt idx="88">
                  <c:v>99.93</c:v>
                </c:pt>
                <c:pt idx="89">
                  <c:v>99.94</c:v>
                </c:pt>
                <c:pt idx="90">
                  <c:v>99.82</c:v>
                </c:pt>
                <c:pt idx="91">
                  <c:v>99.64</c:v>
                </c:pt>
                <c:pt idx="92">
                  <c:v>99.49</c:v>
                </c:pt>
                <c:pt idx="93">
                  <c:v>99.38</c:v>
                </c:pt>
                <c:pt idx="94">
                  <c:v>99.28</c:v>
                </c:pt>
                <c:pt idx="95">
                  <c:v>99.2</c:v>
                </c:pt>
                <c:pt idx="96">
                  <c:v>99.2</c:v>
                </c:pt>
                <c:pt idx="97">
                  <c:v>99.1</c:v>
                </c:pt>
                <c:pt idx="98">
                  <c:v>99.1</c:v>
                </c:pt>
                <c:pt idx="99">
                  <c:v>99.1</c:v>
                </c:pt>
                <c:pt idx="100">
                  <c:v>99.3</c:v>
                </c:pt>
                <c:pt idx="101">
                  <c:v>99.4</c:v>
                </c:pt>
                <c:pt idx="102">
                  <c:v>99.3</c:v>
                </c:pt>
                <c:pt idx="103">
                  <c:v>98.9</c:v>
                </c:pt>
                <c:pt idx="104">
                  <c:v>98</c:v>
                </c:pt>
                <c:pt idx="105">
                  <c:v>97.1</c:v>
                </c:pt>
                <c:pt idx="106">
                  <c:v>96.4</c:v>
                </c:pt>
                <c:pt idx="107">
                  <c:v>96</c:v>
                </c:pt>
                <c:pt idx="108">
                  <c:v>96.1</c:v>
                </c:pt>
                <c:pt idx="109">
                  <c:v>96.3</c:v>
                </c:pt>
                <c:pt idx="110">
                  <c:v>96.6</c:v>
                </c:pt>
                <c:pt idx="111">
                  <c:v>97.2</c:v>
                </c:pt>
                <c:pt idx="112">
                  <c:v>97.8</c:v>
                </c:pt>
                <c:pt idx="113">
                  <c:v>98.5</c:v>
                </c:pt>
                <c:pt idx="114">
                  <c:v>99.1</c:v>
                </c:pt>
                <c:pt idx="115">
                  <c:v>99.7</c:v>
                </c:pt>
                <c:pt idx="116">
                  <c:v>100</c:v>
                </c:pt>
                <c:pt idx="117">
                  <c:v>100.2</c:v>
                </c:pt>
                <c:pt idx="118">
                  <c:v>100.3</c:v>
                </c:pt>
                <c:pt idx="119">
                  <c:v>100.5</c:v>
                </c:pt>
                <c:pt idx="120">
                  <c:v>100.9</c:v>
                </c:pt>
                <c:pt idx="121">
                  <c:v>101.1</c:v>
                </c:pt>
                <c:pt idx="122">
                  <c:v>101.3</c:v>
                </c:pt>
                <c:pt idx="123">
                  <c:v>101.2</c:v>
                </c:pt>
                <c:pt idx="124">
                  <c:v>100.9</c:v>
                </c:pt>
                <c:pt idx="125">
                  <c:v>100.6</c:v>
                </c:pt>
                <c:pt idx="126">
                  <c:v>100.4</c:v>
                </c:pt>
                <c:pt idx="127">
                  <c:v>100.4</c:v>
                </c:pt>
                <c:pt idx="128">
                  <c:v>100.5</c:v>
                </c:pt>
                <c:pt idx="129">
                  <c:v>100.7</c:v>
                </c:pt>
                <c:pt idx="130">
                  <c:v>101</c:v>
                </c:pt>
                <c:pt idx="131">
                  <c:v>101.2</c:v>
                </c:pt>
                <c:pt idx="132">
                  <c:v>101.3</c:v>
                </c:pt>
                <c:pt idx="133">
                  <c:v>101.4</c:v>
                </c:pt>
                <c:pt idx="134">
                  <c:v>101.3</c:v>
                </c:pt>
                <c:pt idx="135">
                  <c:v>101</c:v>
                </c:pt>
                <c:pt idx="136">
                  <c:v>100.6</c:v>
                </c:pt>
                <c:pt idx="137">
                  <c:v>100.4</c:v>
                </c:pt>
                <c:pt idx="138">
                  <c:v>100.1</c:v>
                </c:pt>
                <c:pt idx="139">
                  <c:v>99.9</c:v>
                </c:pt>
                <c:pt idx="140">
                  <c:v>99.8</c:v>
                </c:pt>
                <c:pt idx="141">
                  <c:v>99.7</c:v>
                </c:pt>
                <c:pt idx="142">
                  <c:v>99.7</c:v>
                </c:pt>
                <c:pt idx="143">
                  <c:v>99.8</c:v>
                </c:pt>
                <c:pt idx="144">
                  <c:v>100</c:v>
                </c:pt>
                <c:pt idx="145">
                  <c:v>100.1</c:v>
                </c:pt>
                <c:pt idx="146">
                  <c:v>100.1</c:v>
                </c:pt>
                <c:pt idx="147">
                  <c:v>100.1</c:v>
                </c:pt>
                <c:pt idx="148">
                  <c:v>99.9</c:v>
                </c:pt>
                <c:pt idx="149">
                  <c:v>99.6</c:v>
                </c:pt>
                <c:pt idx="150">
                  <c:v>99.5</c:v>
                </c:pt>
                <c:pt idx="151">
                  <c:v>99.5</c:v>
                </c:pt>
                <c:pt idx="152">
                  <c:v>99.5</c:v>
                </c:pt>
                <c:pt idx="153">
                  <c:v>99.4</c:v>
                </c:pt>
                <c:pt idx="154">
                  <c:v>99.3</c:v>
                </c:pt>
                <c:pt idx="155">
                  <c:v>99.5</c:v>
                </c:pt>
                <c:pt idx="156">
                  <c:v>99.8</c:v>
                </c:pt>
                <c:pt idx="157">
                  <c:v>99.9</c:v>
                </c:pt>
                <c:pt idx="158">
                  <c:v>99.8</c:v>
                </c:pt>
                <c:pt idx="159">
                  <c:v>99.6</c:v>
                </c:pt>
                <c:pt idx="160">
                  <c:v>99.6</c:v>
                </c:pt>
                <c:pt idx="161">
                  <c:v>99.8</c:v>
                </c:pt>
                <c:pt idx="162">
                  <c:v>100.1</c:v>
                </c:pt>
                <c:pt idx="163">
                  <c:v>100.4</c:v>
                </c:pt>
                <c:pt idx="164">
                  <c:v>100.5</c:v>
                </c:pt>
                <c:pt idx="165">
                  <c:v>100.5</c:v>
                </c:pt>
                <c:pt idx="166">
                  <c:v>100.5</c:v>
                </c:pt>
                <c:pt idx="167">
                  <c:v>100.4</c:v>
                </c:pt>
                <c:pt idx="168">
                  <c:v>100.2</c:v>
                </c:pt>
                <c:pt idx="169">
                  <c:v>100.2</c:v>
                </c:pt>
                <c:pt idx="170">
                  <c:v>100.3</c:v>
                </c:pt>
                <c:pt idx="171">
                  <c:v>100.4</c:v>
                </c:pt>
                <c:pt idx="172">
                  <c:v>100.5</c:v>
                </c:pt>
                <c:pt idx="173">
                  <c:v>100.5</c:v>
                </c:pt>
                <c:pt idx="174">
                  <c:v>100.6</c:v>
                </c:pt>
                <c:pt idx="175">
                  <c:v>100.8</c:v>
                </c:pt>
                <c:pt idx="176">
                  <c:v>100.8</c:v>
                </c:pt>
                <c:pt idx="177">
                  <c:v>100.8</c:v>
                </c:pt>
                <c:pt idx="178">
                  <c:v>100.7</c:v>
                </c:pt>
                <c:pt idx="179">
                  <c:v>100.5</c:v>
                </c:pt>
                <c:pt idx="180">
                  <c:v>100.2</c:v>
                </c:pt>
                <c:pt idx="181">
                  <c:v>100</c:v>
                </c:pt>
                <c:pt idx="182">
                  <c:v>99.9</c:v>
                </c:pt>
                <c:pt idx="183">
                  <c:v>99.8</c:v>
                </c:pt>
                <c:pt idx="184">
                  <c:v>99.9</c:v>
                </c:pt>
                <c:pt idx="185">
                  <c:v>99.9</c:v>
                </c:pt>
                <c:pt idx="186">
                  <c:v>99.7</c:v>
                </c:pt>
                <c:pt idx="187">
                  <c:v>99.6</c:v>
                </c:pt>
                <c:pt idx="188">
                  <c:v>99.3</c:v>
                </c:pt>
                <c:pt idx="189">
                  <c:v>99.2</c:v>
                </c:pt>
                <c:pt idx="190">
                  <c:v>99</c:v>
                </c:pt>
                <c:pt idx="191">
                  <c:v>99</c:v>
                </c:pt>
                <c:pt idx="192">
                  <c:v>99</c:v>
                </c:pt>
                <c:pt idx="193">
                  <c:v>99.3</c:v>
                </c:pt>
                <c:pt idx="194">
                  <c:v>99.5</c:v>
                </c:pt>
                <c:pt idx="195">
                  <c:v>99.6</c:v>
                </c:pt>
                <c:pt idx="196">
                  <c:v>99.7</c:v>
                </c:pt>
                <c:pt idx="197">
                  <c:v>99.8</c:v>
                </c:pt>
                <c:pt idx="198">
                  <c:v>99.7</c:v>
                </c:pt>
                <c:pt idx="199">
                  <c:v>99.5</c:v>
                </c:pt>
                <c:pt idx="200">
                  <c:v>99.6</c:v>
                </c:pt>
                <c:pt idx="201">
                  <c:v>99.8</c:v>
                </c:pt>
                <c:pt idx="202">
                  <c:v>100</c:v>
                </c:pt>
                <c:pt idx="203">
                  <c:v>100.3</c:v>
                </c:pt>
                <c:pt idx="204">
                  <c:v>100.6</c:v>
                </c:pt>
                <c:pt idx="205">
                  <c:v>100.8</c:v>
                </c:pt>
                <c:pt idx="206">
                  <c:v>100.7</c:v>
                </c:pt>
                <c:pt idx="207">
                  <c:v>100.6</c:v>
                </c:pt>
                <c:pt idx="208">
                  <c:v>100.6</c:v>
                </c:pt>
                <c:pt idx="209">
                  <c:v>100.7</c:v>
                </c:pt>
                <c:pt idx="210">
                  <c:v>100.9</c:v>
                </c:pt>
                <c:pt idx="211">
                  <c:v>101.1</c:v>
                </c:pt>
                <c:pt idx="212">
                  <c:v>101.3</c:v>
                </c:pt>
                <c:pt idx="213">
                  <c:v>101.3</c:v>
                </c:pt>
                <c:pt idx="214">
                  <c:v>101.2</c:v>
                </c:pt>
                <c:pt idx="215">
                  <c:v>101.3</c:v>
                </c:pt>
                <c:pt idx="216">
                  <c:v>101.4</c:v>
                </c:pt>
                <c:pt idx="217">
                  <c:v>101.5</c:v>
                </c:pt>
              </c:numCache>
            </c:numRef>
          </c:val>
          <c:smooth val="0"/>
          <c:extLst xmlns:c16r2="http://schemas.microsoft.com/office/drawing/2015/06/chart">
            <c:ext xmlns:c16="http://schemas.microsoft.com/office/drawing/2014/chart" uri="{C3380CC4-5D6E-409C-BE32-E72D297353CC}">
              <c16:uniqueId val="{00000002-B6BD-3647-AA1B-25358A036682}"/>
            </c:ext>
          </c:extLst>
        </c:ser>
        <c:ser>
          <c:idx val="6"/>
          <c:order val="3"/>
          <c:tx>
            <c:strRef>
              <c:f>Sheet1!$E$1</c:f>
              <c:strCache>
                <c:ptCount val="1"/>
                <c:pt idx="0">
                  <c:v>China</c:v>
                </c:pt>
              </c:strCache>
            </c:strRef>
          </c:tx>
          <c:spPr>
            <a:ln w="28575" cap="rnd">
              <a:solidFill>
                <a:srgbClr val="008F00"/>
              </a:solidFill>
              <a:round/>
            </a:ln>
            <a:effectLst/>
          </c:spPr>
          <c:marker>
            <c:symbol val="none"/>
          </c:marker>
          <c:cat>
            <c:numRef>
              <c:f>Sheet1!$A$2:$A$219</c:f>
              <c:numCache>
                <c:formatCode>mmm\-yy</c:formatCode>
                <c:ptCount val="218"/>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numCache>
            </c:numRef>
          </c:cat>
          <c:val>
            <c:numRef>
              <c:f>Sheet1!$E$2:$E$219</c:f>
              <c:numCache>
                <c:formatCode>0.0</c:formatCode>
                <c:ptCount val="218"/>
                <c:pt idx="1">
                  <c:v>100.02</c:v>
                </c:pt>
                <c:pt idx="2">
                  <c:v>99.95</c:v>
                </c:pt>
                <c:pt idx="3">
                  <c:v>99.91</c:v>
                </c:pt>
                <c:pt idx="4">
                  <c:v>99.96</c:v>
                </c:pt>
                <c:pt idx="5">
                  <c:v>100.13</c:v>
                </c:pt>
                <c:pt idx="6">
                  <c:v>100.26</c:v>
                </c:pt>
                <c:pt idx="7">
                  <c:v>100.17</c:v>
                </c:pt>
                <c:pt idx="8">
                  <c:v>99.69</c:v>
                </c:pt>
                <c:pt idx="9">
                  <c:v>99.1</c:v>
                </c:pt>
                <c:pt idx="10">
                  <c:v>98.79</c:v>
                </c:pt>
                <c:pt idx="11">
                  <c:v>99.03</c:v>
                </c:pt>
                <c:pt idx="12">
                  <c:v>99.5</c:v>
                </c:pt>
                <c:pt idx="13">
                  <c:v>99.75</c:v>
                </c:pt>
                <c:pt idx="14">
                  <c:v>99.44</c:v>
                </c:pt>
                <c:pt idx="15">
                  <c:v>98.83</c:v>
                </c:pt>
                <c:pt idx="16">
                  <c:v>98.23</c:v>
                </c:pt>
                <c:pt idx="17">
                  <c:v>97.87</c:v>
                </c:pt>
                <c:pt idx="18">
                  <c:v>97.69</c:v>
                </c:pt>
                <c:pt idx="19">
                  <c:v>97.6</c:v>
                </c:pt>
                <c:pt idx="20">
                  <c:v>97.58</c:v>
                </c:pt>
                <c:pt idx="21">
                  <c:v>97.68</c:v>
                </c:pt>
                <c:pt idx="22">
                  <c:v>98.04</c:v>
                </c:pt>
                <c:pt idx="23">
                  <c:v>98.8</c:v>
                </c:pt>
                <c:pt idx="24">
                  <c:v>99.71</c:v>
                </c:pt>
                <c:pt idx="25">
                  <c:v>100.46</c:v>
                </c:pt>
                <c:pt idx="26">
                  <c:v>100.81</c:v>
                </c:pt>
                <c:pt idx="27">
                  <c:v>100.94</c:v>
                </c:pt>
                <c:pt idx="28">
                  <c:v>101.05</c:v>
                </c:pt>
                <c:pt idx="29">
                  <c:v>101.28</c:v>
                </c:pt>
                <c:pt idx="30">
                  <c:v>101.57</c:v>
                </c:pt>
                <c:pt idx="31">
                  <c:v>101.81</c:v>
                </c:pt>
                <c:pt idx="32">
                  <c:v>101.87</c:v>
                </c:pt>
                <c:pt idx="33">
                  <c:v>101.73</c:v>
                </c:pt>
                <c:pt idx="34">
                  <c:v>101.33</c:v>
                </c:pt>
                <c:pt idx="35">
                  <c:v>100.65</c:v>
                </c:pt>
                <c:pt idx="36">
                  <c:v>99.95</c:v>
                </c:pt>
                <c:pt idx="37">
                  <c:v>99.63</c:v>
                </c:pt>
                <c:pt idx="38">
                  <c:v>100.03</c:v>
                </c:pt>
                <c:pt idx="39">
                  <c:v>100.82</c:v>
                </c:pt>
                <c:pt idx="40">
                  <c:v>101.65</c:v>
                </c:pt>
                <c:pt idx="41">
                  <c:v>102.26</c:v>
                </c:pt>
                <c:pt idx="42">
                  <c:v>102.67</c:v>
                </c:pt>
                <c:pt idx="43">
                  <c:v>102.93</c:v>
                </c:pt>
                <c:pt idx="44">
                  <c:v>103.03</c:v>
                </c:pt>
                <c:pt idx="45">
                  <c:v>103</c:v>
                </c:pt>
                <c:pt idx="46">
                  <c:v>102.84</c:v>
                </c:pt>
                <c:pt idx="47">
                  <c:v>102.51</c:v>
                </c:pt>
                <c:pt idx="48">
                  <c:v>102.12</c:v>
                </c:pt>
                <c:pt idx="49">
                  <c:v>101.81</c:v>
                </c:pt>
                <c:pt idx="50">
                  <c:v>101.66</c:v>
                </c:pt>
                <c:pt idx="51">
                  <c:v>101.63</c:v>
                </c:pt>
                <c:pt idx="52">
                  <c:v>101.68</c:v>
                </c:pt>
                <c:pt idx="53">
                  <c:v>101.76</c:v>
                </c:pt>
                <c:pt idx="54">
                  <c:v>101.82</c:v>
                </c:pt>
                <c:pt idx="55">
                  <c:v>101.79</c:v>
                </c:pt>
                <c:pt idx="56">
                  <c:v>101.62</c:v>
                </c:pt>
                <c:pt idx="57">
                  <c:v>101.36</c:v>
                </c:pt>
                <c:pt idx="58">
                  <c:v>101.14</c:v>
                </c:pt>
                <c:pt idx="59">
                  <c:v>101.08</c:v>
                </c:pt>
                <c:pt idx="60">
                  <c:v>101.29</c:v>
                </c:pt>
                <c:pt idx="61">
                  <c:v>101.67</c:v>
                </c:pt>
                <c:pt idx="62">
                  <c:v>102.04</c:v>
                </c:pt>
                <c:pt idx="63">
                  <c:v>101.66</c:v>
                </c:pt>
                <c:pt idx="64">
                  <c:v>100.71</c:v>
                </c:pt>
                <c:pt idx="65">
                  <c:v>99.96</c:v>
                </c:pt>
                <c:pt idx="66">
                  <c:v>99.79</c:v>
                </c:pt>
                <c:pt idx="67">
                  <c:v>100.2</c:v>
                </c:pt>
                <c:pt idx="68">
                  <c:v>100.77</c:v>
                </c:pt>
                <c:pt idx="69">
                  <c:v>100.95</c:v>
                </c:pt>
                <c:pt idx="70">
                  <c:v>100.87</c:v>
                </c:pt>
                <c:pt idx="71">
                  <c:v>100.63</c:v>
                </c:pt>
                <c:pt idx="72">
                  <c:v>100.37</c:v>
                </c:pt>
                <c:pt idx="73">
                  <c:v>100.61</c:v>
                </c:pt>
                <c:pt idx="74">
                  <c:v>101.35</c:v>
                </c:pt>
                <c:pt idx="75">
                  <c:v>101.84</c:v>
                </c:pt>
                <c:pt idx="76">
                  <c:v>101.5</c:v>
                </c:pt>
                <c:pt idx="77">
                  <c:v>100.96</c:v>
                </c:pt>
                <c:pt idx="78">
                  <c:v>100.63</c:v>
                </c:pt>
                <c:pt idx="79">
                  <c:v>100.86</c:v>
                </c:pt>
                <c:pt idx="80">
                  <c:v>101.4</c:v>
                </c:pt>
                <c:pt idx="81">
                  <c:v>101.49</c:v>
                </c:pt>
                <c:pt idx="82">
                  <c:v>101.45</c:v>
                </c:pt>
                <c:pt idx="83">
                  <c:v>101.32</c:v>
                </c:pt>
                <c:pt idx="84">
                  <c:v>101.24</c:v>
                </c:pt>
                <c:pt idx="85">
                  <c:v>101.33</c:v>
                </c:pt>
                <c:pt idx="86">
                  <c:v>101.87</c:v>
                </c:pt>
                <c:pt idx="87">
                  <c:v>102.24</c:v>
                </c:pt>
                <c:pt idx="88">
                  <c:v>101.88</c:v>
                </c:pt>
                <c:pt idx="89">
                  <c:v>101.32</c:v>
                </c:pt>
                <c:pt idx="90">
                  <c:v>100.95</c:v>
                </c:pt>
                <c:pt idx="91">
                  <c:v>100.99</c:v>
                </c:pt>
                <c:pt idx="92">
                  <c:v>101.18</c:v>
                </c:pt>
                <c:pt idx="93">
                  <c:v>101.11</c:v>
                </c:pt>
                <c:pt idx="94">
                  <c:v>101.19</c:v>
                </c:pt>
                <c:pt idx="95">
                  <c:v>101.13</c:v>
                </c:pt>
                <c:pt idx="96">
                  <c:v>101.1</c:v>
                </c:pt>
                <c:pt idx="97">
                  <c:v>101.5</c:v>
                </c:pt>
                <c:pt idx="98">
                  <c:v>102.3</c:v>
                </c:pt>
                <c:pt idx="99">
                  <c:v>102.3</c:v>
                </c:pt>
                <c:pt idx="100">
                  <c:v>101.2</c:v>
                </c:pt>
                <c:pt idx="101">
                  <c:v>99.9</c:v>
                </c:pt>
                <c:pt idx="102">
                  <c:v>98.8</c:v>
                </c:pt>
                <c:pt idx="103">
                  <c:v>98.1</c:v>
                </c:pt>
                <c:pt idx="104">
                  <c:v>97.4</c:v>
                </c:pt>
                <c:pt idx="105">
                  <c:v>95.8</c:v>
                </c:pt>
                <c:pt idx="106">
                  <c:v>94.4</c:v>
                </c:pt>
                <c:pt idx="107">
                  <c:v>94.6</c:v>
                </c:pt>
                <c:pt idx="108">
                  <c:v>96.1</c:v>
                </c:pt>
                <c:pt idx="109">
                  <c:v>97.9</c:v>
                </c:pt>
                <c:pt idx="110">
                  <c:v>99.5</c:v>
                </c:pt>
                <c:pt idx="111">
                  <c:v>100.3</c:v>
                </c:pt>
                <c:pt idx="112">
                  <c:v>100.5</c:v>
                </c:pt>
                <c:pt idx="113">
                  <c:v>100.6</c:v>
                </c:pt>
                <c:pt idx="114">
                  <c:v>100.6</c:v>
                </c:pt>
                <c:pt idx="115">
                  <c:v>100.8</c:v>
                </c:pt>
                <c:pt idx="116">
                  <c:v>101.1</c:v>
                </c:pt>
                <c:pt idx="117">
                  <c:v>101.4</c:v>
                </c:pt>
                <c:pt idx="118">
                  <c:v>101.7</c:v>
                </c:pt>
                <c:pt idx="119">
                  <c:v>101.7</c:v>
                </c:pt>
                <c:pt idx="120">
                  <c:v>101.5</c:v>
                </c:pt>
                <c:pt idx="121">
                  <c:v>101</c:v>
                </c:pt>
                <c:pt idx="122">
                  <c:v>101.1</c:v>
                </c:pt>
                <c:pt idx="123">
                  <c:v>101.1</c:v>
                </c:pt>
                <c:pt idx="124">
                  <c:v>100.7</c:v>
                </c:pt>
                <c:pt idx="125">
                  <c:v>100.1</c:v>
                </c:pt>
                <c:pt idx="126">
                  <c:v>99.8</c:v>
                </c:pt>
                <c:pt idx="127">
                  <c:v>100</c:v>
                </c:pt>
                <c:pt idx="128">
                  <c:v>100.5</c:v>
                </c:pt>
                <c:pt idx="129">
                  <c:v>101</c:v>
                </c:pt>
                <c:pt idx="130">
                  <c:v>101.1</c:v>
                </c:pt>
                <c:pt idx="131">
                  <c:v>100.9</c:v>
                </c:pt>
                <c:pt idx="132">
                  <c:v>100.5</c:v>
                </c:pt>
                <c:pt idx="133">
                  <c:v>100.3</c:v>
                </c:pt>
                <c:pt idx="134">
                  <c:v>100.3</c:v>
                </c:pt>
                <c:pt idx="135">
                  <c:v>100.1</c:v>
                </c:pt>
                <c:pt idx="136">
                  <c:v>99.8</c:v>
                </c:pt>
                <c:pt idx="137">
                  <c:v>99.4</c:v>
                </c:pt>
                <c:pt idx="138">
                  <c:v>99.2</c:v>
                </c:pt>
                <c:pt idx="139">
                  <c:v>99.2</c:v>
                </c:pt>
                <c:pt idx="140">
                  <c:v>99.1</c:v>
                </c:pt>
                <c:pt idx="141">
                  <c:v>98.9</c:v>
                </c:pt>
                <c:pt idx="142">
                  <c:v>98.7</c:v>
                </c:pt>
                <c:pt idx="143">
                  <c:v>98.8</c:v>
                </c:pt>
                <c:pt idx="144">
                  <c:v>99.1</c:v>
                </c:pt>
                <c:pt idx="145">
                  <c:v>99.6</c:v>
                </c:pt>
                <c:pt idx="146">
                  <c:v>100</c:v>
                </c:pt>
                <c:pt idx="147">
                  <c:v>99.9</c:v>
                </c:pt>
                <c:pt idx="148">
                  <c:v>99.4</c:v>
                </c:pt>
                <c:pt idx="149">
                  <c:v>99</c:v>
                </c:pt>
                <c:pt idx="150">
                  <c:v>98.7</c:v>
                </c:pt>
                <c:pt idx="151">
                  <c:v>98.5</c:v>
                </c:pt>
                <c:pt idx="152">
                  <c:v>98.6</c:v>
                </c:pt>
                <c:pt idx="153">
                  <c:v>98.8</c:v>
                </c:pt>
                <c:pt idx="154">
                  <c:v>99</c:v>
                </c:pt>
                <c:pt idx="155">
                  <c:v>99</c:v>
                </c:pt>
                <c:pt idx="156">
                  <c:v>99</c:v>
                </c:pt>
                <c:pt idx="157">
                  <c:v>99</c:v>
                </c:pt>
                <c:pt idx="158">
                  <c:v>99.1</c:v>
                </c:pt>
                <c:pt idx="159">
                  <c:v>99.1</c:v>
                </c:pt>
                <c:pt idx="160">
                  <c:v>99</c:v>
                </c:pt>
                <c:pt idx="161">
                  <c:v>99</c:v>
                </c:pt>
                <c:pt idx="162">
                  <c:v>99</c:v>
                </c:pt>
                <c:pt idx="163">
                  <c:v>99.2</c:v>
                </c:pt>
                <c:pt idx="164">
                  <c:v>99.3</c:v>
                </c:pt>
                <c:pt idx="165">
                  <c:v>99.4</c:v>
                </c:pt>
                <c:pt idx="166">
                  <c:v>99.4</c:v>
                </c:pt>
                <c:pt idx="167">
                  <c:v>99.3</c:v>
                </c:pt>
                <c:pt idx="168">
                  <c:v>99.1</c:v>
                </c:pt>
                <c:pt idx="169">
                  <c:v>98.9</c:v>
                </c:pt>
                <c:pt idx="170">
                  <c:v>98.9</c:v>
                </c:pt>
                <c:pt idx="171">
                  <c:v>99</c:v>
                </c:pt>
                <c:pt idx="172">
                  <c:v>99.2</c:v>
                </c:pt>
                <c:pt idx="173">
                  <c:v>99.3</c:v>
                </c:pt>
                <c:pt idx="174">
                  <c:v>99.4</c:v>
                </c:pt>
                <c:pt idx="175">
                  <c:v>99.4</c:v>
                </c:pt>
                <c:pt idx="176">
                  <c:v>99.3</c:v>
                </c:pt>
                <c:pt idx="177">
                  <c:v>99.1</c:v>
                </c:pt>
                <c:pt idx="178">
                  <c:v>99</c:v>
                </c:pt>
                <c:pt idx="179">
                  <c:v>98.8</c:v>
                </c:pt>
                <c:pt idx="180">
                  <c:v>98.7</c:v>
                </c:pt>
                <c:pt idx="181">
                  <c:v>98.7</c:v>
                </c:pt>
                <c:pt idx="182">
                  <c:v>98.8</c:v>
                </c:pt>
                <c:pt idx="183">
                  <c:v>98.8</c:v>
                </c:pt>
                <c:pt idx="184">
                  <c:v>98.8</c:v>
                </c:pt>
                <c:pt idx="185">
                  <c:v>98.8</c:v>
                </c:pt>
                <c:pt idx="186">
                  <c:v>98.7</c:v>
                </c:pt>
                <c:pt idx="187">
                  <c:v>98.7</c:v>
                </c:pt>
                <c:pt idx="188">
                  <c:v>98.6</c:v>
                </c:pt>
                <c:pt idx="189">
                  <c:v>98.6</c:v>
                </c:pt>
                <c:pt idx="190">
                  <c:v>98.6</c:v>
                </c:pt>
                <c:pt idx="191">
                  <c:v>98.5</c:v>
                </c:pt>
                <c:pt idx="192">
                  <c:v>98.5</c:v>
                </c:pt>
                <c:pt idx="193">
                  <c:v>98.5</c:v>
                </c:pt>
                <c:pt idx="194">
                  <c:v>98.7</c:v>
                </c:pt>
                <c:pt idx="195">
                  <c:v>98.8</c:v>
                </c:pt>
                <c:pt idx="196">
                  <c:v>98.8</c:v>
                </c:pt>
                <c:pt idx="197">
                  <c:v>98.8</c:v>
                </c:pt>
                <c:pt idx="198">
                  <c:v>98.8</c:v>
                </c:pt>
                <c:pt idx="199">
                  <c:v>98.9</c:v>
                </c:pt>
                <c:pt idx="200">
                  <c:v>99.1</c:v>
                </c:pt>
                <c:pt idx="201">
                  <c:v>99.3</c:v>
                </c:pt>
                <c:pt idx="202">
                  <c:v>99.5</c:v>
                </c:pt>
                <c:pt idx="203">
                  <c:v>99.5</c:v>
                </c:pt>
                <c:pt idx="204">
                  <c:v>99.5</c:v>
                </c:pt>
                <c:pt idx="205">
                  <c:v>99.6</c:v>
                </c:pt>
                <c:pt idx="206">
                  <c:v>99.6</c:v>
                </c:pt>
                <c:pt idx="207">
                  <c:v>99.5</c:v>
                </c:pt>
                <c:pt idx="208">
                  <c:v>99.5</c:v>
                </c:pt>
                <c:pt idx="209">
                  <c:v>99.5</c:v>
                </c:pt>
                <c:pt idx="210">
                  <c:v>99.6</c:v>
                </c:pt>
                <c:pt idx="211">
                  <c:v>99.7</c:v>
                </c:pt>
                <c:pt idx="212">
                  <c:v>99.8</c:v>
                </c:pt>
                <c:pt idx="213">
                  <c:v>99.8</c:v>
                </c:pt>
                <c:pt idx="214">
                  <c:v>99.7</c:v>
                </c:pt>
                <c:pt idx="215">
                  <c:v>99.6</c:v>
                </c:pt>
                <c:pt idx="216">
                  <c:v>99.3</c:v>
                </c:pt>
                <c:pt idx="217">
                  <c:v>99</c:v>
                </c:pt>
              </c:numCache>
            </c:numRef>
          </c:val>
          <c:smooth val="0"/>
          <c:extLst xmlns:c16r2="http://schemas.microsoft.com/office/drawing/2015/06/chart">
            <c:ext xmlns:c16="http://schemas.microsoft.com/office/drawing/2014/chart" uri="{C3380CC4-5D6E-409C-BE32-E72D297353CC}">
              <c16:uniqueId val="{00000003-B6BD-3647-AA1B-25358A036682}"/>
            </c:ext>
          </c:extLst>
        </c:ser>
        <c:ser>
          <c:idx val="3"/>
          <c:order val="4"/>
          <c:tx>
            <c:strRef>
              <c:f>Sheet1!$F$1</c:f>
              <c:strCache>
                <c:ptCount val="1"/>
                <c:pt idx="0">
                  <c:v>100</c:v>
                </c:pt>
              </c:strCache>
            </c:strRef>
          </c:tx>
          <c:spPr>
            <a:ln w="34925" cap="rnd">
              <a:solidFill>
                <a:schemeClr val="tx1"/>
              </a:solidFill>
              <a:round/>
            </a:ln>
            <a:effectLst/>
          </c:spPr>
          <c:marker>
            <c:symbol val="none"/>
          </c:marker>
          <c:cat>
            <c:numRef>
              <c:f>Sheet1!$A$2:$A$219</c:f>
              <c:numCache>
                <c:formatCode>mmm\-yy</c:formatCode>
                <c:ptCount val="218"/>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numCache>
            </c:numRef>
          </c:cat>
          <c:val>
            <c:numRef>
              <c:f>Sheet1!$F$2:$F$219</c:f>
              <c:numCache>
                <c:formatCode>0.0</c:formatCode>
                <c:ptCount val="218"/>
                <c:pt idx="0">
                  <c:v>100.02</c:v>
                </c:pt>
                <c:pt idx="1">
                  <c:v>100.02</c:v>
                </c:pt>
                <c:pt idx="2">
                  <c:v>100.02</c:v>
                </c:pt>
                <c:pt idx="3">
                  <c:v>100.02</c:v>
                </c:pt>
                <c:pt idx="4">
                  <c:v>100.02</c:v>
                </c:pt>
                <c:pt idx="5">
                  <c:v>100.02</c:v>
                </c:pt>
                <c:pt idx="6">
                  <c:v>100.02</c:v>
                </c:pt>
                <c:pt idx="7">
                  <c:v>100.02</c:v>
                </c:pt>
                <c:pt idx="8">
                  <c:v>100.02</c:v>
                </c:pt>
                <c:pt idx="9">
                  <c:v>100.02</c:v>
                </c:pt>
                <c:pt idx="10">
                  <c:v>100.02</c:v>
                </c:pt>
                <c:pt idx="11">
                  <c:v>100.02</c:v>
                </c:pt>
                <c:pt idx="12">
                  <c:v>100.02</c:v>
                </c:pt>
                <c:pt idx="13">
                  <c:v>100.02</c:v>
                </c:pt>
                <c:pt idx="14">
                  <c:v>100.02</c:v>
                </c:pt>
                <c:pt idx="15">
                  <c:v>100.02</c:v>
                </c:pt>
                <c:pt idx="16">
                  <c:v>100.02</c:v>
                </c:pt>
                <c:pt idx="17">
                  <c:v>100.02</c:v>
                </c:pt>
                <c:pt idx="18">
                  <c:v>100.02</c:v>
                </c:pt>
                <c:pt idx="19">
                  <c:v>100.02</c:v>
                </c:pt>
                <c:pt idx="20">
                  <c:v>100.02</c:v>
                </c:pt>
                <c:pt idx="21">
                  <c:v>100.02</c:v>
                </c:pt>
                <c:pt idx="22">
                  <c:v>100.02</c:v>
                </c:pt>
                <c:pt idx="23">
                  <c:v>100.02</c:v>
                </c:pt>
                <c:pt idx="24">
                  <c:v>100.02</c:v>
                </c:pt>
                <c:pt idx="25">
                  <c:v>100.02</c:v>
                </c:pt>
                <c:pt idx="26">
                  <c:v>100.02</c:v>
                </c:pt>
                <c:pt idx="27">
                  <c:v>100.02</c:v>
                </c:pt>
                <c:pt idx="28">
                  <c:v>100.02</c:v>
                </c:pt>
                <c:pt idx="29">
                  <c:v>100.02</c:v>
                </c:pt>
                <c:pt idx="30">
                  <c:v>100.02</c:v>
                </c:pt>
                <c:pt idx="31">
                  <c:v>100.02</c:v>
                </c:pt>
                <c:pt idx="32">
                  <c:v>100.02</c:v>
                </c:pt>
                <c:pt idx="33">
                  <c:v>100.02</c:v>
                </c:pt>
                <c:pt idx="34">
                  <c:v>100.02</c:v>
                </c:pt>
                <c:pt idx="35">
                  <c:v>100.02</c:v>
                </c:pt>
                <c:pt idx="36">
                  <c:v>100.02</c:v>
                </c:pt>
                <c:pt idx="37">
                  <c:v>100.02</c:v>
                </c:pt>
                <c:pt idx="38">
                  <c:v>100.02</c:v>
                </c:pt>
                <c:pt idx="39">
                  <c:v>100.02</c:v>
                </c:pt>
                <c:pt idx="40">
                  <c:v>100.02</c:v>
                </c:pt>
                <c:pt idx="41">
                  <c:v>100.02</c:v>
                </c:pt>
                <c:pt idx="42">
                  <c:v>100.02</c:v>
                </c:pt>
                <c:pt idx="43">
                  <c:v>100.02</c:v>
                </c:pt>
                <c:pt idx="44">
                  <c:v>100.02</c:v>
                </c:pt>
                <c:pt idx="45">
                  <c:v>100.02</c:v>
                </c:pt>
                <c:pt idx="46">
                  <c:v>100.02</c:v>
                </c:pt>
                <c:pt idx="47">
                  <c:v>100.02</c:v>
                </c:pt>
                <c:pt idx="48">
                  <c:v>100.02</c:v>
                </c:pt>
                <c:pt idx="49">
                  <c:v>100.02</c:v>
                </c:pt>
                <c:pt idx="50">
                  <c:v>100.02</c:v>
                </c:pt>
                <c:pt idx="51">
                  <c:v>100.02</c:v>
                </c:pt>
                <c:pt idx="52">
                  <c:v>100.02</c:v>
                </c:pt>
                <c:pt idx="53">
                  <c:v>100.02</c:v>
                </c:pt>
                <c:pt idx="54">
                  <c:v>100.02</c:v>
                </c:pt>
                <c:pt idx="55">
                  <c:v>100.02</c:v>
                </c:pt>
                <c:pt idx="56">
                  <c:v>100.02</c:v>
                </c:pt>
                <c:pt idx="57">
                  <c:v>100.02</c:v>
                </c:pt>
                <c:pt idx="58">
                  <c:v>100.02</c:v>
                </c:pt>
                <c:pt idx="59">
                  <c:v>100.02</c:v>
                </c:pt>
                <c:pt idx="60">
                  <c:v>100.02</c:v>
                </c:pt>
                <c:pt idx="61">
                  <c:v>100.02</c:v>
                </c:pt>
                <c:pt idx="62">
                  <c:v>100.02</c:v>
                </c:pt>
                <c:pt idx="63">
                  <c:v>100.02</c:v>
                </c:pt>
                <c:pt idx="64">
                  <c:v>100.02</c:v>
                </c:pt>
                <c:pt idx="65">
                  <c:v>100.02</c:v>
                </c:pt>
                <c:pt idx="66">
                  <c:v>100.02</c:v>
                </c:pt>
                <c:pt idx="67">
                  <c:v>100.02</c:v>
                </c:pt>
                <c:pt idx="68">
                  <c:v>100.02</c:v>
                </c:pt>
                <c:pt idx="69">
                  <c:v>100.02</c:v>
                </c:pt>
                <c:pt idx="70">
                  <c:v>100.02</c:v>
                </c:pt>
                <c:pt idx="71">
                  <c:v>100.02</c:v>
                </c:pt>
                <c:pt idx="72">
                  <c:v>100.02</c:v>
                </c:pt>
                <c:pt idx="73">
                  <c:v>100.02</c:v>
                </c:pt>
                <c:pt idx="74">
                  <c:v>100.02</c:v>
                </c:pt>
                <c:pt idx="75">
                  <c:v>100.02</c:v>
                </c:pt>
                <c:pt idx="76">
                  <c:v>100.02</c:v>
                </c:pt>
                <c:pt idx="77">
                  <c:v>100.02</c:v>
                </c:pt>
                <c:pt idx="78">
                  <c:v>100.02</c:v>
                </c:pt>
                <c:pt idx="79">
                  <c:v>100.02</c:v>
                </c:pt>
                <c:pt idx="80">
                  <c:v>100.02</c:v>
                </c:pt>
                <c:pt idx="81">
                  <c:v>100.02</c:v>
                </c:pt>
                <c:pt idx="82">
                  <c:v>100.02</c:v>
                </c:pt>
                <c:pt idx="83">
                  <c:v>100.02</c:v>
                </c:pt>
                <c:pt idx="84">
                  <c:v>100.02</c:v>
                </c:pt>
                <c:pt idx="85">
                  <c:v>100.02</c:v>
                </c:pt>
                <c:pt idx="86">
                  <c:v>100.02</c:v>
                </c:pt>
                <c:pt idx="87">
                  <c:v>100.02</c:v>
                </c:pt>
                <c:pt idx="88">
                  <c:v>100.02</c:v>
                </c:pt>
                <c:pt idx="89">
                  <c:v>100.02</c:v>
                </c:pt>
                <c:pt idx="90">
                  <c:v>100.02</c:v>
                </c:pt>
                <c:pt idx="91">
                  <c:v>100.02</c:v>
                </c:pt>
                <c:pt idx="92">
                  <c:v>100.02</c:v>
                </c:pt>
                <c:pt idx="93">
                  <c:v>100.02</c:v>
                </c:pt>
                <c:pt idx="94">
                  <c:v>100.02</c:v>
                </c:pt>
                <c:pt idx="95">
                  <c:v>100.02</c:v>
                </c:pt>
                <c:pt idx="96">
                  <c:v>100.02</c:v>
                </c:pt>
                <c:pt idx="97">
                  <c:v>100.02</c:v>
                </c:pt>
                <c:pt idx="98">
                  <c:v>100.02</c:v>
                </c:pt>
                <c:pt idx="99">
                  <c:v>100.02</c:v>
                </c:pt>
                <c:pt idx="100">
                  <c:v>100.02</c:v>
                </c:pt>
                <c:pt idx="101">
                  <c:v>100.02</c:v>
                </c:pt>
                <c:pt idx="102">
                  <c:v>100.02</c:v>
                </c:pt>
                <c:pt idx="103">
                  <c:v>100.02</c:v>
                </c:pt>
                <c:pt idx="104">
                  <c:v>100.02</c:v>
                </c:pt>
                <c:pt idx="105">
                  <c:v>100.02</c:v>
                </c:pt>
                <c:pt idx="106">
                  <c:v>100.02</c:v>
                </c:pt>
                <c:pt idx="107">
                  <c:v>100.02</c:v>
                </c:pt>
                <c:pt idx="108">
                  <c:v>100.02</c:v>
                </c:pt>
                <c:pt idx="109">
                  <c:v>100.02</c:v>
                </c:pt>
                <c:pt idx="110">
                  <c:v>100.02</c:v>
                </c:pt>
                <c:pt idx="111">
                  <c:v>100.02</c:v>
                </c:pt>
                <c:pt idx="112">
                  <c:v>100.02</c:v>
                </c:pt>
                <c:pt idx="113">
                  <c:v>100.02</c:v>
                </c:pt>
                <c:pt idx="114">
                  <c:v>100.02</c:v>
                </c:pt>
                <c:pt idx="115">
                  <c:v>100.02</c:v>
                </c:pt>
                <c:pt idx="116">
                  <c:v>100.02</c:v>
                </c:pt>
                <c:pt idx="117">
                  <c:v>100.02</c:v>
                </c:pt>
                <c:pt idx="118">
                  <c:v>100.02</c:v>
                </c:pt>
                <c:pt idx="119">
                  <c:v>100.02</c:v>
                </c:pt>
                <c:pt idx="120">
                  <c:v>100.02</c:v>
                </c:pt>
                <c:pt idx="121">
                  <c:v>100.02</c:v>
                </c:pt>
                <c:pt idx="122">
                  <c:v>100.02</c:v>
                </c:pt>
                <c:pt idx="123">
                  <c:v>100.02</c:v>
                </c:pt>
                <c:pt idx="124">
                  <c:v>100.02</c:v>
                </c:pt>
                <c:pt idx="125">
                  <c:v>100.02</c:v>
                </c:pt>
                <c:pt idx="126">
                  <c:v>100.02</c:v>
                </c:pt>
                <c:pt idx="127">
                  <c:v>100.02</c:v>
                </c:pt>
                <c:pt idx="128">
                  <c:v>100.02</c:v>
                </c:pt>
                <c:pt idx="129">
                  <c:v>100.02</c:v>
                </c:pt>
                <c:pt idx="130">
                  <c:v>100.02</c:v>
                </c:pt>
                <c:pt idx="131">
                  <c:v>100.02</c:v>
                </c:pt>
                <c:pt idx="132">
                  <c:v>100.02</c:v>
                </c:pt>
                <c:pt idx="133">
                  <c:v>100.02</c:v>
                </c:pt>
                <c:pt idx="134">
                  <c:v>100.02</c:v>
                </c:pt>
                <c:pt idx="135">
                  <c:v>100.02</c:v>
                </c:pt>
                <c:pt idx="136">
                  <c:v>100.02</c:v>
                </c:pt>
                <c:pt idx="137">
                  <c:v>100.02</c:v>
                </c:pt>
                <c:pt idx="138">
                  <c:v>100.02</c:v>
                </c:pt>
                <c:pt idx="139">
                  <c:v>100.02</c:v>
                </c:pt>
                <c:pt idx="140">
                  <c:v>100.02</c:v>
                </c:pt>
                <c:pt idx="141">
                  <c:v>100.02</c:v>
                </c:pt>
                <c:pt idx="142">
                  <c:v>100.02</c:v>
                </c:pt>
                <c:pt idx="143">
                  <c:v>100.02</c:v>
                </c:pt>
                <c:pt idx="144">
                  <c:v>100.02</c:v>
                </c:pt>
                <c:pt idx="145">
                  <c:v>100.02</c:v>
                </c:pt>
                <c:pt idx="146">
                  <c:v>100.02</c:v>
                </c:pt>
                <c:pt idx="147">
                  <c:v>100.02</c:v>
                </c:pt>
                <c:pt idx="148">
                  <c:v>100.02</c:v>
                </c:pt>
                <c:pt idx="149">
                  <c:v>100.02</c:v>
                </c:pt>
                <c:pt idx="150">
                  <c:v>100.02</c:v>
                </c:pt>
                <c:pt idx="151">
                  <c:v>100.02</c:v>
                </c:pt>
                <c:pt idx="152">
                  <c:v>100.02</c:v>
                </c:pt>
                <c:pt idx="153">
                  <c:v>100.02</c:v>
                </c:pt>
                <c:pt idx="154">
                  <c:v>100.02</c:v>
                </c:pt>
                <c:pt idx="155">
                  <c:v>100.02</c:v>
                </c:pt>
                <c:pt idx="156">
                  <c:v>100.02</c:v>
                </c:pt>
                <c:pt idx="157">
                  <c:v>100.02</c:v>
                </c:pt>
                <c:pt idx="158">
                  <c:v>100.02</c:v>
                </c:pt>
                <c:pt idx="159">
                  <c:v>100.02</c:v>
                </c:pt>
                <c:pt idx="160">
                  <c:v>100.02</c:v>
                </c:pt>
                <c:pt idx="161">
                  <c:v>100.02</c:v>
                </c:pt>
                <c:pt idx="162">
                  <c:v>100.02</c:v>
                </c:pt>
                <c:pt idx="163">
                  <c:v>100.02</c:v>
                </c:pt>
                <c:pt idx="164">
                  <c:v>100.02</c:v>
                </c:pt>
                <c:pt idx="165">
                  <c:v>100.02</c:v>
                </c:pt>
                <c:pt idx="166">
                  <c:v>100.02</c:v>
                </c:pt>
                <c:pt idx="167">
                  <c:v>100.02</c:v>
                </c:pt>
                <c:pt idx="168">
                  <c:v>100.02</c:v>
                </c:pt>
                <c:pt idx="169">
                  <c:v>100.02</c:v>
                </c:pt>
                <c:pt idx="170">
                  <c:v>100.02</c:v>
                </c:pt>
                <c:pt idx="171">
                  <c:v>100.02</c:v>
                </c:pt>
                <c:pt idx="172">
                  <c:v>100.02</c:v>
                </c:pt>
                <c:pt idx="173">
                  <c:v>100.02</c:v>
                </c:pt>
                <c:pt idx="174">
                  <c:v>100.02</c:v>
                </c:pt>
                <c:pt idx="175">
                  <c:v>100.02</c:v>
                </c:pt>
                <c:pt idx="176">
                  <c:v>100.02</c:v>
                </c:pt>
                <c:pt idx="177">
                  <c:v>100.02</c:v>
                </c:pt>
                <c:pt idx="178">
                  <c:v>100.02</c:v>
                </c:pt>
                <c:pt idx="179">
                  <c:v>100.02</c:v>
                </c:pt>
                <c:pt idx="180">
                  <c:v>100.02</c:v>
                </c:pt>
                <c:pt idx="181">
                  <c:v>100.02</c:v>
                </c:pt>
                <c:pt idx="182">
                  <c:v>100.02</c:v>
                </c:pt>
                <c:pt idx="183">
                  <c:v>100.02</c:v>
                </c:pt>
                <c:pt idx="184">
                  <c:v>100.02</c:v>
                </c:pt>
                <c:pt idx="185">
                  <c:v>100.02</c:v>
                </c:pt>
                <c:pt idx="186">
                  <c:v>100.02</c:v>
                </c:pt>
                <c:pt idx="187">
                  <c:v>100.02</c:v>
                </c:pt>
                <c:pt idx="188">
                  <c:v>100.02</c:v>
                </c:pt>
                <c:pt idx="189">
                  <c:v>100.02</c:v>
                </c:pt>
                <c:pt idx="190">
                  <c:v>100.02</c:v>
                </c:pt>
                <c:pt idx="191">
                  <c:v>100.02</c:v>
                </c:pt>
                <c:pt idx="192">
                  <c:v>100.02</c:v>
                </c:pt>
                <c:pt idx="193">
                  <c:v>100.02</c:v>
                </c:pt>
                <c:pt idx="194">
                  <c:v>100.02</c:v>
                </c:pt>
                <c:pt idx="195">
                  <c:v>100.02</c:v>
                </c:pt>
                <c:pt idx="196">
                  <c:v>100.02</c:v>
                </c:pt>
                <c:pt idx="197">
                  <c:v>100.02</c:v>
                </c:pt>
                <c:pt idx="198">
                  <c:v>100.02</c:v>
                </c:pt>
                <c:pt idx="199">
                  <c:v>100.02</c:v>
                </c:pt>
                <c:pt idx="200">
                  <c:v>100.02</c:v>
                </c:pt>
                <c:pt idx="201">
                  <c:v>100.02</c:v>
                </c:pt>
                <c:pt idx="202">
                  <c:v>100.02</c:v>
                </c:pt>
                <c:pt idx="203">
                  <c:v>100.02</c:v>
                </c:pt>
                <c:pt idx="204">
                  <c:v>100.02</c:v>
                </c:pt>
                <c:pt idx="205">
                  <c:v>100.02</c:v>
                </c:pt>
                <c:pt idx="206">
                  <c:v>100.02</c:v>
                </c:pt>
                <c:pt idx="207">
                  <c:v>100.02</c:v>
                </c:pt>
                <c:pt idx="208">
                  <c:v>100.02</c:v>
                </c:pt>
                <c:pt idx="209">
                  <c:v>100.02</c:v>
                </c:pt>
                <c:pt idx="210">
                  <c:v>100.02</c:v>
                </c:pt>
                <c:pt idx="211">
                  <c:v>100.02</c:v>
                </c:pt>
                <c:pt idx="212">
                  <c:v>100.02</c:v>
                </c:pt>
                <c:pt idx="213">
                  <c:v>100.02</c:v>
                </c:pt>
                <c:pt idx="214">
                  <c:v>100.02</c:v>
                </c:pt>
                <c:pt idx="215">
                  <c:v>100.02</c:v>
                </c:pt>
                <c:pt idx="216">
                  <c:v>100.02</c:v>
                </c:pt>
                <c:pt idx="217">
                  <c:v>100.02</c:v>
                </c:pt>
              </c:numCache>
            </c:numRef>
          </c:val>
          <c:smooth val="0"/>
          <c:extLst xmlns:c16r2="http://schemas.microsoft.com/office/drawing/2015/06/chart">
            <c:ext xmlns:c16="http://schemas.microsoft.com/office/drawing/2014/chart" uri="{C3380CC4-5D6E-409C-BE32-E72D297353CC}">
              <c16:uniqueId val="{00000000-B545-2C45-BA9C-9F4FE5C512E3}"/>
            </c:ext>
          </c:extLst>
        </c:ser>
        <c:dLbls>
          <c:showLegendKey val="0"/>
          <c:showVal val="0"/>
          <c:showCatName val="0"/>
          <c:showSerName val="0"/>
          <c:showPercent val="0"/>
          <c:showBubbleSize val="0"/>
        </c:dLbls>
        <c:smooth val="0"/>
        <c:axId val="191069656"/>
        <c:axId val="191072400"/>
      </c:lineChart>
      <c:dateAx>
        <c:axId val="191069656"/>
        <c:scaling>
          <c:orientation val="minMax"/>
          <c:min val="36557"/>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solidFill>
                <a:latin typeface="Constantia" charset="0"/>
                <a:ea typeface="Constantia" charset="0"/>
                <a:cs typeface="Constantia" charset="0"/>
              </a:defRPr>
            </a:pPr>
            <a:endParaRPr lang="en-US"/>
          </a:p>
        </c:txPr>
        <c:crossAx val="191072400"/>
        <c:crosses val="autoZero"/>
        <c:auto val="1"/>
        <c:lblOffset val="100"/>
        <c:baseTimeUnit val="months"/>
        <c:majorUnit val="6"/>
        <c:majorTimeUnit val="months"/>
      </c:dateAx>
      <c:valAx>
        <c:axId val="191072400"/>
        <c:scaling>
          <c:orientation val="minMax"/>
          <c:min val="9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700" b="0" i="0" u="none" strike="noStrike" kern="1200" baseline="0">
                <a:solidFill>
                  <a:schemeClr val="tx1"/>
                </a:solidFill>
                <a:latin typeface="Constantia" charset="0"/>
                <a:ea typeface="Constantia" charset="0"/>
                <a:cs typeface="Constantia" charset="0"/>
              </a:defRPr>
            </a:pPr>
            <a:endParaRPr lang="en-US"/>
          </a:p>
        </c:txPr>
        <c:crossAx val="191069656"/>
        <c:crosses val="autoZero"/>
        <c:crossBetween val="between"/>
      </c:valAx>
      <c:spPr>
        <a:noFill/>
        <a:ln>
          <a:noFill/>
        </a:ln>
        <a:effectLst/>
      </c:spPr>
    </c:plotArea>
    <c:legend>
      <c:legendPos val="b"/>
      <c:legendEntry>
        <c:idx val="4"/>
        <c:delete val="1"/>
      </c:legendEntry>
      <c:layout>
        <c:manualLayout>
          <c:xMode val="edge"/>
          <c:yMode val="edge"/>
          <c:x val="0.10662177328844"/>
          <c:y val="4.5582012584965401E-2"/>
          <c:w val="0.82518668752264501"/>
          <c:h val="6.7654283599165504E-2"/>
        </c:manualLayout>
      </c:layout>
      <c:overlay val="0"/>
      <c:spPr>
        <a:noFill/>
        <a:ln>
          <a:noFill/>
        </a:ln>
        <a:effectLst/>
      </c:spPr>
      <c:txPr>
        <a:bodyPr rot="0" spcFirstLastPara="1" vertOverflow="ellipsis" vert="horz" wrap="square" anchor="ctr" anchorCtr="1"/>
        <a:lstStyle/>
        <a:p>
          <a:pPr>
            <a:defRPr sz="1700" b="0" i="0" u="none" strike="noStrike" kern="1200" baseline="0">
              <a:solidFill>
                <a:schemeClr val="tx1"/>
              </a:solidFill>
              <a:latin typeface="Constantia" charset="0"/>
              <a:ea typeface="Constantia" charset="0"/>
              <a:cs typeface="Constantia" charset="0"/>
            </a:defRPr>
          </a:pPr>
          <a:endParaRPr lang="en-US"/>
        </a:p>
      </c:txPr>
    </c:legend>
    <c:plotVisOnly val="1"/>
    <c:dispBlanksAs val="gap"/>
    <c:showDLblsOverMax val="0"/>
  </c:chart>
  <c:spPr>
    <a:noFill/>
    <a:ln>
      <a:noFill/>
    </a:ln>
    <a:effectLst/>
  </c:spPr>
  <c:txPr>
    <a:bodyPr/>
    <a:lstStyle/>
    <a:p>
      <a:pPr>
        <a:defRPr sz="1700">
          <a:solidFill>
            <a:schemeClr val="tx1"/>
          </a:solidFill>
          <a:latin typeface="Constantia" charset="0"/>
          <a:ea typeface="Constantia" charset="0"/>
          <a:cs typeface="Constantia"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499376971817911"/>
          <c:y val="2.2727272727272728E-2"/>
          <c:w val="0.65133619661178721"/>
          <c:h val="0.8878565179352581"/>
        </c:manualLayout>
      </c:layout>
      <c:barChart>
        <c:barDir val="bar"/>
        <c:grouping val="clustered"/>
        <c:varyColors val="0"/>
        <c:ser>
          <c:idx val="0"/>
          <c:order val="0"/>
          <c:spPr>
            <a:blipFill>
              <a:blip xmlns:r="http://schemas.openxmlformats.org/officeDocument/2006/relationships" r:embed="rId1"/>
              <a:tile tx="0" ty="0" sx="100000" sy="100000" flip="none" algn="tl"/>
            </a:blipFill>
            <a:ln w="12375">
              <a:solidFill>
                <a:schemeClr val="tx1"/>
              </a:solidFill>
              <a:prstDash val="solid"/>
            </a:ln>
          </c:spPr>
          <c:invertIfNegative val="0"/>
          <c:dLbls>
            <c:numFmt formatCode="#,##0" sourceLinked="0"/>
            <c:spPr>
              <a:noFill/>
              <a:ln w="24749">
                <a:noFill/>
              </a:ln>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Sheet1!$A$1:$A$11</c:f>
              <c:strCache>
                <c:ptCount val="11"/>
                <c:pt idx="0">
                  <c:v>Government</c:v>
                </c:pt>
                <c:pt idx="1">
                  <c:v>Information</c:v>
                </c:pt>
                <c:pt idx="2">
                  <c:v>Mining and Logging</c:v>
                </c:pt>
                <c:pt idx="3">
                  <c:v>Trade, Transportation &amp; Utilities</c:v>
                </c:pt>
                <c:pt idx="4">
                  <c:v>Financial Activities</c:v>
                </c:pt>
                <c:pt idx="5">
                  <c:v>Other Services</c:v>
                </c:pt>
                <c:pt idx="6">
                  <c:v>Manufacturing</c:v>
                </c:pt>
                <c:pt idx="7">
                  <c:v>Professional &amp; Business Services</c:v>
                </c:pt>
                <c:pt idx="8">
                  <c:v>Construction</c:v>
                </c:pt>
                <c:pt idx="9">
                  <c:v>Leisure &amp; Hospitality</c:v>
                </c:pt>
                <c:pt idx="10">
                  <c:v>Education &amp; Health Services</c:v>
                </c:pt>
              </c:strCache>
            </c:strRef>
          </c:cat>
          <c:val>
            <c:numRef>
              <c:f>Sheet1!$B$1:$B$11</c:f>
              <c:numCache>
                <c:formatCode>#,##0</c:formatCode>
                <c:ptCount val="11"/>
                <c:pt idx="0">
                  <c:v>-12900</c:v>
                </c:pt>
                <c:pt idx="1">
                  <c:v>-100</c:v>
                </c:pt>
                <c:pt idx="2">
                  <c:v>0</c:v>
                </c:pt>
                <c:pt idx="3">
                  <c:v>2500</c:v>
                </c:pt>
                <c:pt idx="4">
                  <c:v>3000</c:v>
                </c:pt>
                <c:pt idx="5">
                  <c:v>3100</c:v>
                </c:pt>
                <c:pt idx="6">
                  <c:v>4400</c:v>
                </c:pt>
                <c:pt idx="7">
                  <c:v>4800</c:v>
                </c:pt>
                <c:pt idx="8">
                  <c:v>7500</c:v>
                </c:pt>
                <c:pt idx="9">
                  <c:v>9700</c:v>
                </c:pt>
                <c:pt idx="10">
                  <c:v>28600</c:v>
                </c:pt>
              </c:numCache>
            </c:numRef>
          </c:val>
          <c:extLst xmlns:c16r2="http://schemas.microsoft.com/office/drawing/2015/06/chart">
            <c:ext xmlns:c16="http://schemas.microsoft.com/office/drawing/2014/chart" uri="{C3380CC4-5D6E-409C-BE32-E72D297353CC}">
              <c16:uniqueId val="{00000002-44D4-41F9-83BF-35648467D394}"/>
            </c:ext>
          </c:extLst>
        </c:ser>
        <c:dLbls>
          <c:dLblPos val="outEnd"/>
          <c:showLegendKey val="0"/>
          <c:showVal val="1"/>
          <c:showCatName val="0"/>
          <c:showSerName val="0"/>
          <c:showPercent val="0"/>
          <c:showBubbleSize val="0"/>
        </c:dLbls>
        <c:gapWidth val="150"/>
        <c:axId val="196109336"/>
        <c:axId val="196106200"/>
      </c:barChart>
      <c:catAx>
        <c:axId val="196109336"/>
        <c:scaling>
          <c:orientation val="minMax"/>
        </c:scaling>
        <c:delete val="0"/>
        <c:axPos val="l"/>
        <c:numFmt formatCode="General" sourceLinked="1"/>
        <c:majorTickMark val="out"/>
        <c:minorTickMark val="none"/>
        <c:tickLblPos val="low"/>
        <c:spPr>
          <a:ln w="3091">
            <a:solidFill>
              <a:schemeClr val="tx1"/>
            </a:solidFill>
            <a:prstDash val="solid"/>
          </a:ln>
        </c:spPr>
        <c:txPr>
          <a:bodyPr rot="0" vert="horz"/>
          <a:lstStyle/>
          <a:p>
            <a:pPr>
              <a:defRPr/>
            </a:pPr>
            <a:endParaRPr lang="en-US"/>
          </a:p>
        </c:txPr>
        <c:crossAx val="196106200"/>
        <c:crosses val="autoZero"/>
        <c:auto val="0"/>
        <c:lblAlgn val="ctr"/>
        <c:lblOffset val="100"/>
        <c:tickLblSkip val="1"/>
        <c:tickMarkSkip val="1"/>
        <c:noMultiLvlLbl val="0"/>
      </c:catAx>
      <c:valAx>
        <c:axId val="196106200"/>
        <c:scaling>
          <c:orientation val="minMax"/>
          <c:max val="35000"/>
          <c:min val="-20000"/>
        </c:scaling>
        <c:delete val="0"/>
        <c:axPos val="b"/>
        <c:numFmt formatCode="#,##0" sourceLinked="0"/>
        <c:majorTickMark val="out"/>
        <c:minorTickMark val="none"/>
        <c:tickLblPos val="nextTo"/>
        <c:spPr>
          <a:ln w="3091">
            <a:solidFill>
              <a:schemeClr val="tx1"/>
            </a:solidFill>
            <a:prstDash val="solid"/>
          </a:ln>
        </c:spPr>
        <c:txPr>
          <a:bodyPr rot="0" vert="horz"/>
          <a:lstStyle/>
          <a:p>
            <a:pPr>
              <a:defRPr/>
            </a:pPr>
            <a:endParaRPr lang="en-US"/>
          </a:p>
        </c:txPr>
        <c:crossAx val="196109336"/>
        <c:crosses val="autoZero"/>
        <c:crossBetween val="between"/>
        <c:majorUnit val="10000"/>
      </c:valAx>
      <c:spPr>
        <a:noFill/>
        <a:ln w="25410">
          <a:noFill/>
        </a:ln>
      </c:spPr>
    </c:plotArea>
    <c:plotVisOnly val="1"/>
    <c:dispBlanksAs val="gap"/>
    <c:showDLblsOverMax val="0"/>
  </c:chart>
  <c:spPr>
    <a:noFill/>
    <a:ln>
      <a:noFill/>
    </a:ln>
  </c:spPr>
  <c:txPr>
    <a:bodyPr/>
    <a:lstStyle/>
    <a:p>
      <a:pPr>
        <a:defRPr sz="1700" b="0" i="0" u="none" strike="noStrike" baseline="0">
          <a:solidFill>
            <a:schemeClr val="tx1"/>
          </a:solidFill>
          <a:latin typeface="Arial"/>
          <a:ea typeface="Arial"/>
          <a:cs typeface="Aria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1499376971817911"/>
          <c:y val="2.5252525252525252E-2"/>
          <c:w val="0.65133619661178721"/>
          <c:h val="0.87424202656486116"/>
        </c:manualLayout>
      </c:layout>
      <c:barChart>
        <c:barDir val="bar"/>
        <c:grouping val="clustered"/>
        <c:varyColors val="0"/>
        <c:ser>
          <c:idx val="0"/>
          <c:order val="0"/>
          <c:spPr>
            <a:blipFill>
              <a:blip xmlns:r="http://schemas.openxmlformats.org/officeDocument/2006/relationships" r:embed="rId2"/>
              <a:tile tx="0" ty="0" sx="100000" sy="100000" flip="none" algn="tl"/>
            </a:blipFill>
            <a:ln w="12375">
              <a:solidFill>
                <a:schemeClr val="tx1"/>
              </a:solidFill>
              <a:prstDash val="solid"/>
            </a:ln>
          </c:spPr>
          <c:invertIfNegative val="0"/>
          <c:dLbls>
            <c:numFmt formatCode="#,##0" sourceLinked="0"/>
            <c:spPr>
              <a:noFill/>
              <a:ln w="24749">
                <a:noFill/>
              </a:ln>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Sheet1!$A$1:$A$11</c:f>
              <c:strCache>
                <c:ptCount val="11"/>
                <c:pt idx="0">
                  <c:v>Government</c:v>
                </c:pt>
                <c:pt idx="1">
                  <c:v>Information</c:v>
                </c:pt>
                <c:pt idx="2">
                  <c:v>Professional &amp; Business Services</c:v>
                </c:pt>
                <c:pt idx="3">
                  <c:v>Mining and Logging</c:v>
                </c:pt>
                <c:pt idx="4">
                  <c:v>Trade, Transportation &amp; Utilities</c:v>
                </c:pt>
                <c:pt idx="5">
                  <c:v>Financial Activities</c:v>
                </c:pt>
                <c:pt idx="6">
                  <c:v>Other Services</c:v>
                </c:pt>
                <c:pt idx="7">
                  <c:v>Manufacturing</c:v>
                </c:pt>
                <c:pt idx="8">
                  <c:v>Leisure &amp; Hospitality</c:v>
                </c:pt>
                <c:pt idx="9">
                  <c:v>Construction</c:v>
                </c:pt>
                <c:pt idx="10">
                  <c:v>Education &amp; Health Services</c:v>
                </c:pt>
              </c:strCache>
            </c:strRef>
          </c:cat>
          <c:val>
            <c:numRef>
              <c:f>Sheet1!$B$1:$B$11</c:f>
              <c:numCache>
                <c:formatCode>#,##0</c:formatCode>
                <c:ptCount val="11"/>
                <c:pt idx="0">
                  <c:v>-4300</c:v>
                </c:pt>
                <c:pt idx="1">
                  <c:v>-500</c:v>
                </c:pt>
                <c:pt idx="2">
                  <c:v>-400</c:v>
                </c:pt>
                <c:pt idx="3">
                  <c:v>-100</c:v>
                </c:pt>
                <c:pt idx="4">
                  <c:v>1800</c:v>
                </c:pt>
                <c:pt idx="5">
                  <c:v>2300</c:v>
                </c:pt>
                <c:pt idx="6">
                  <c:v>2500</c:v>
                </c:pt>
                <c:pt idx="7">
                  <c:v>2900</c:v>
                </c:pt>
                <c:pt idx="8">
                  <c:v>4300</c:v>
                </c:pt>
                <c:pt idx="9">
                  <c:v>4700</c:v>
                </c:pt>
                <c:pt idx="10">
                  <c:v>17400</c:v>
                </c:pt>
              </c:numCache>
            </c:numRef>
          </c:val>
          <c:extLst xmlns:c16r2="http://schemas.microsoft.com/office/drawing/2015/06/chart">
            <c:ext xmlns:c16="http://schemas.microsoft.com/office/drawing/2014/chart" uri="{C3380CC4-5D6E-409C-BE32-E72D297353CC}">
              <c16:uniqueId val="{00000002-3E0B-427C-955A-338332999091}"/>
            </c:ext>
          </c:extLst>
        </c:ser>
        <c:dLbls>
          <c:dLblPos val="outEnd"/>
          <c:showLegendKey val="0"/>
          <c:showVal val="1"/>
          <c:showCatName val="0"/>
          <c:showSerName val="0"/>
          <c:showPercent val="0"/>
          <c:showBubbleSize val="0"/>
        </c:dLbls>
        <c:gapWidth val="150"/>
        <c:axId val="196106984"/>
        <c:axId val="196107768"/>
      </c:barChart>
      <c:catAx>
        <c:axId val="196106984"/>
        <c:scaling>
          <c:orientation val="minMax"/>
        </c:scaling>
        <c:delete val="0"/>
        <c:axPos val="l"/>
        <c:numFmt formatCode="General" sourceLinked="1"/>
        <c:majorTickMark val="out"/>
        <c:minorTickMark val="none"/>
        <c:tickLblPos val="low"/>
        <c:spPr>
          <a:ln w="3091">
            <a:solidFill>
              <a:schemeClr val="tx1"/>
            </a:solidFill>
            <a:prstDash val="solid"/>
          </a:ln>
        </c:spPr>
        <c:txPr>
          <a:bodyPr rot="0" vert="horz"/>
          <a:lstStyle/>
          <a:p>
            <a:pPr>
              <a:defRPr/>
            </a:pPr>
            <a:endParaRPr lang="en-US"/>
          </a:p>
        </c:txPr>
        <c:crossAx val="196107768"/>
        <c:crosses val="autoZero"/>
        <c:auto val="0"/>
        <c:lblAlgn val="ctr"/>
        <c:lblOffset val="100"/>
        <c:tickLblSkip val="1"/>
        <c:tickMarkSkip val="1"/>
        <c:noMultiLvlLbl val="0"/>
      </c:catAx>
      <c:valAx>
        <c:axId val="196107768"/>
        <c:scaling>
          <c:orientation val="minMax"/>
          <c:max val="20000"/>
          <c:min val="-7000"/>
        </c:scaling>
        <c:delete val="0"/>
        <c:axPos val="b"/>
        <c:numFmt formatCode="#,##0" sourceLinked="0"/>
        <c:majorTickMark val="out"/>
        <c:minorTickMark val="none"/>
        <c:tickLblPos val="nextTo"/>
        <c:spPr>
          <a:ln w="3091">
            <a:solidFill>
              <a:schemeClr val="tx1"/>
            </a:solidFill>
            <a:prstDash val="solid"/>
          </a:ln>
        </c:spPr>
        <c:txPr>
          <a:bodyPr rot="0" vert="horz"/>
          <a:lstStyle/>
          <a:p>
            <a:pPr>
              <a:defRPr/>
            </a:pPr>
            <a:endParaRPr lang="en-US"/>
          </a:p>
        </c:txPr>
        <c:crossAx val="196106984"/>
        <c:crosses val="autoZero"/>
        <c:crossBetween val="between"/>
        <c:majorUnit val="3000"/>
      </c:valAx>
      <c:spPr>
        <a:noFill/>
        <a:ln w="25410">
          <a:noFill/>
        </a:ln>
      </c:spPr>
    </c:plotArea>
    <c:plotVisOnly val="1"/>
    <c:dispBlanksAs val="gap"/>
    <c:showDLblsOverMax val="0"/>
  </c:chart>
  <c:spPr>
    <a:noFill/>
    <a:ln>
      <a:noFill/>
    </a:ln>
  </c:spPr>
  <c:txPr>
    <a:bodyPr/>
    <a:lstStyle/>
    <a:p>
      <a:pPr>
        <a:defRPr sz="1700" b="0" i="0" u="none" strike="noStrike" baseline="0">
          <a:solidFill>
            <a:schemeClr val="tx1"/>
          </a:solidFill>
          <a:latin typeface="Arial"/>
          <a:ea typeface="Arial"/>
          <a:cs typeface="Aria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652171319494146E-2"/>
          <c:y val="4.6253702936255782E-2"/>
          <c:w val="0.88817862019141547"/>
          <c:h val="0.76717318229958087"/>
        </c:manualLayout>
      </c:layout>
      <c:lineChart>
        <c:grouping val="standard"/>
        <c:varyColors val="0"/>
        <c:ser>
          <c:idx val="0"/>
          <c:order val="0"/>
          <c:tx>
            <c:strRef>
              <c:f>Sheet1!$A$2</c:f>
              <c:strCache>
                <c:ptCount val="1"/>
                <c:pt idx="0">
                  <c:v>15-yr</c:v>
                </c:pt>
              </c:strCache>
            </c:strRef>
          </c:tx>
          <c:spPr>
            <a:ln w="40105">
              <a:solidFill>
                <a:srgbClr val="FF0000"/>
              </a:solidFill>
              <a:prstDash val="solid"/>
            </a:ln>
          </c:spPr>
          <c:marker>
            <c:symbol val="none"/>
          </c:marker>
          <c:dLbls>
            <c:dLbl>
              <c:idx val="278"/>
              <c:layout>
                <c:manualLayout>
                  <c:x val="-5.4888617142554146E-3"/>
                  <c:y val="0.1084307992202729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1A5-7E49-BA33-86B3F6657D10}"/>
                </c:ext>
                <c:ext xmlns:c15="http://schemas.microsoft.com/office/drawing/2012/chart" uri="{CE6537A1-D6FC-4f65-9D91-7224C49458BB}"/>
              </c:extLst>
            </c:dLbl>
            <c:spPr>
              <a:noFill/>
              <a:ln>
                <a:noFill/>
              </a:ln>
              <a:effectLst/>
            </c:spPr>
            <c:txPr>
              <a:bodyPr/>
              <a:lstStyle/>
              <a:p>
                <a:pPr>
                  <a:defRPr sz="2000" b="1">
                    <a:solidFill>
                      <a:srgbClr val="FF0000"/>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Sheet1!$B$1:$JT$1</c:f>
              <c:numCache>
                <c:formatCode>mmm\-yy</c:formatCode>
                <c:ptCount val="279"/>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formatCode="d\-mmm">
                  <c:v>39576</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formatCode="d\-mmm">
                  <c:v>41133</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pt idx="234">
                  <c:v>41821</c:v>
                </c:pt>
                <c:pt idx="235">
                  <c:v>41852</c:v>
                </c:pt>
                <c:pt idx="236">
                  <c:v>41883</c:v>
                </c:pt>
                <c:pt idx="237">
                  <c:v>41913</c:v>
                </c:pt>
                <c:pt idx="238">
                  <c:v>41944</c:v>
                </c:pt>
                <c:pt idx="239">
                  <c:v>41974</c:v>
                </c:pt>
                <c:pt idx="240">
                  <c:v>42005</c:v>
                </c:pt>
                <c:pt idx="241">
                  <c:v>42036</c:v>
                </c:pt>
                <c:pt idx="242">
                  <c:v>42064</c:v>
                </c:pt>
                <c:pt idx="243">
                  <c:v>42095</c:v>
                </c:pt>
                <c:pt idx="244">
                  <c:v>42125</c:v>
                </c:pt>
                <c:pt idx="245">
                  <c:v>42156</c:v>
                </c:pt>
                <c:pt idx="246">
                  <c:v>42186</c:v>
                </c:pt>
                <c:pt idx="247">
                  <c:v>42217</c:v>
                </c:pt>
                <c:pt idx="248">
                  <c:v>42248</c:v>
                </c:pt>
                <c:pt idx="249">
                  <c:v>42278</c:v>
                </c:pt>
                <c:pt idx="250">
                  <c:v>42309</c:v>
                </c:pt>
                <c:pt idx="251">
                  <c:v>42339</c:v>
                </c:pt>
                <c:pt idx="252">
                  <c:v>42370</c:v>
                </c:pt>
                <c:pt idx="253">
                  <c:v>42401</c:v>
                </c:pt>
                <c:pt idx="254">
                  <c:v>42430</c:v>
                </c:pt>
                <c:pt idx="255">
                  <c:v>42461</c:v>
                </c:pt>
                <c:pt idx="256">
                  <c:v>42491</c:v>
                </c:pt>
                <c:pt idx="257">
                  <c:v>42522</c:v>
                </c:pt>
                <c:pt idx="258">
                  <c:v>42552</c:v>
                </c:pt>
                <c:pt idx="259">
                  <c:v>42583</c:v>
                </c:pt>
                <c:pt idx="260">
                  <c:v>42614</c:v>
                </c:pt>
                <c:pt idx="261">
                  <c:v>42644</c:v>
                </c:pt>
                <c:pt idx="262">
                  <c:v>42675</c:v>
                </c:pt>
                <c:pt idx="263">
                  <c:v>42705</c:v>
                </c:pt>
                <c:pt idx="264">
                  <c:v>42736</c:v>
                </c:pt>
                <c:pt idx="265">
                  <c:v>42767</c:v>
                </c:pt>
                <c:pt idx="266">
                  <c:v>42795</c:v>
                </c:pt>
                <c:pt idx="267">
                  <c:v>42826</c:v>
                </c:pt>
                <c:pt idx="268">
                  <c:v>42856</c:v>
                </c:pt>
                <c:pt idx="269">
                  <c:v>42887</c:v>
                </c:pt>
                <c:pt idx="270">
                  <c:v>42917</c:v>
                </c:pt>
                <c:pt idx="271">
                  <c:v>42948</c:v>
                </c:pt>
                <c:pt idx="272">
                  <c:v>42979</c:v>
                </c:pt>
                <c:pt idx="273">
                  <c:v>43009</c:v>
                </c:pt>
                <c:pt idx="274">
                  <c:v>43040</c:v>
                </c:pt>
                <c:pt idx="275">
                  <c:v>43070</c:v>
                </c:pt>
                <c:pt idx="276">
                  <c:v>43101</c:v>
                </c:pt>
                <c:pt idx="277">
                  <c:v>43132</c:v>
                </c:pt>
                <c:pt idx="278">
                  <c:v>43160</c:v>
                </c:pt>
              </c:numCache>
            </c:numRef>
          </c:cat>
          <c:val>
            <c:numRef>
              <c:f>Sheet1!$B$2:$JT$2</c:f>
              <c:numCache>
                <c:formatCode>0.00%</c:formatCode>
                <c:ptCount val="279"/>
                <c:pt idx="0">
                  <c:v>8.8000000000000009E-2</c:v>
                </c:pt>
                <c:pt idx="1">
                  <c:v>8.4600000000000009E-2</c:v>
                </c:pt>
                <c:pt idx="2">
                  <c:v>8.0600000000000005E-2</c:v>
                </c:pt>
                <c:pt idx="3">
                  <c:v>7.8799999999999995E-2</c:v>
                </c:pt>
                <c:pt idx="4">
                  <c:v>7.51E-2</c:v>
                </c:pt>
                <c:pt idx="5">
                  <c:v>7.0599999999999996E-2</c:v>
                </c:pt>
                <c:pt idx="6">
                  <c:v>7.0900000000000005E-2</c:v>
                </c:pt>
                <c:pt idx="7">
                  <c:v>7.3599999999999999E-2</c:v>
                </c:pt>
                <c:pt idx="8">
                  <c:v>7.1599999999999997E-2</c:v>
                </c:pt>
                <c:pt idx="9">
                  <c:v>7.0099999999999996E-2</c:v>
                </c:pt>
                <c:pt idx="10">
                  <c:v>6.8900000000000003E-2</c:v>
                </c:pt>
                <c:pt idx="11">
                  <c:v>6.7400000000000002E-2</c:v>
                </c:pt>
                <c:pt idx="12">
                  <c:v>6.5500000000000003E-2</c:v>
                </c:pt>
                <c:pt idx="13">
                  <c:v>6.5599999999999992E-2</c:v>
                </c:pt>
                <c:pt idx="14">
                  <c:v>7.1099999999999997E-2</c:v>
                </c:pt>
                <c:pt idx="15">
                  <c:v>7.4400000000000008E-2</c:v>
                </c:pt>
                <c:pt idx="16">
                  <c:v>7.5800000000000006E-2</c:v>
                </c:pt>
                <c:pt idx="17">
                  <c:v>7.8299999999999995E-2</c:v>
                </c:pt>
                <c:pt idx="18">
                  <c:v>7.7699999999999991E-2</c:v>
                </c:pt>
                <c:pt idx="19">
                  <c:v>7.5199999999999989E-2</c:v>
                </c:pt>
                <c:pt idx="20">
                  <c:v>7.7499999999999999E-2</c:v>
                </c:pt>
                <c:pt idx="21">
                  <c:v>7.4299999999999991E-2</c:v>
                </c:pt>
                <c:pt idx="22">
                  <c:v>7.1399999999999991E-2</c:v>
                </c:pt>
                <c:pt idx="23">
                  <c:v>7.0999999999999994E-2</c:v>
                </c:pt>
                <c:pt idx="24">
                  <c:v>7.3300000000000004E-2</c:v>
                </c:pt>
                <c:pt idx="25">
                  <c:v>7.1500000000000008E-2</c:v>
                </c:pt>
                <c:pt idx="26">
                  <c:v>7.4099999999999999E-2</c:v>
                </c:pt>
                <c:pt idx="27">
                  <c:v>7.6799999999999993E-2</c:v>
                </c:pt>
                <c:pt idx="28">
                  <c:v>7.4700000000000003E-2</c:v>
                </c:pt>
                <c:pt idx="29">
                  <c:v>7.2400000000000006E-2</c:v>
                </c:pt>
                <c:pt idx="30">
                  <c:v>7.0400000000000004E-2</c:v>
                </c:pt>
                <c:pt idx="31">
                  <c:v>7.0199999999999999E-2</c:v>
                </c:pt>
                <c:pt idx="32">
                  <c:v>6.9900000000000004E-2</c:v>
                </c:pt>
                <c:pt idx="33">
                  <c:v>6.8499999999999991E-2</c:v>
                </c:pt>
                <c:pt idx="34">
                  <c:v>6.7599999999999993E-2</c:v>
                </c:pt>
                <c:pt idx="35">
                  <c:v>6.6600000000000006E-2</c:v>
                </c:pt>
                <c:pt idx="36">
                  <c:v>6.5799999999999997E-2</c:v>
                </c:pt>
                <c:pt idx="37">
                  <c:v>6.6400000000000001E-2</c:v>
                </c:pt>
                <c:pt idx="38">
                  <c:v>6.7400000000000002E-2</c:v>
                </c:pt>
                <c:pt idx="39">
                  <c:v>6.7799999999999999E-2</c:v>
                </c:pt>
                <c:pt idx="40">
                  <c:v>6.7799999999999999E-2</c:v>
                </c:pt>
                <c:pt idx="41">
                  <c:v>6.6699999999999995E-2</c:v>
                </c:pt>
                <c:pt idx="42">
                  <c:v>6.6199999999999995E-2</c:v>
                </c:pt>
                <c:pt idx="43">
                  <c:v>6.6100000000000006E-2</c:v>
                </c:pt>
                <c:pt idx="44">
                  <c:v>6.4000000000000001E-2</c:v>
                </c:pt>
                <c:pt idx="45">
                  <c:v>6.3600000000000004E-2</c:v>
                </c:pt>
                <c:pt idx="46">
                  <c:v>6.5099999999999991E-2</c:v>
                </c:pt>
                <c:pt idx="47">
                  <c:v>6.3899999999999998E-2</c:v>
                </c:pt>
                <c:pt idx="48">
                  <c:v>6.4299999999999996E-2</c:v>
                </c:pt>
                <c:pt idx="49">
                  <c:v>6.4399999999999999E-2</c:v>
                </c:pt>
                <c:pt idx="50">
                  <c:v>6.6799999999999998E-2</c:v>
                </c:pt>
                <c:pt idx="51">
                  <c:v>6.5299999999999997E-2</c:v>
                </c:pt>
                <c:pt idx="52">
                  <c:v>6.7500000000000004E-2</c:v>
                </c:pt>
                <c:pt idx="53">
                  <c:v>7.1800000000000003E-2</c:v>
                </c:pt>
                <c:pt idx="54">
                  <c:v>7.2599999999999998E-2</c:v>
                </c:pt>
                <c:pt idx="55">
                  <c:v>7.5300000000000006E-2</c:v>
                </c:pt>
                <c:pt idx="56">
                  <c:v>7.4400000000000008E-2</c:v>
                </c:pt>
                <c:pt idx="57">
                  <c:v>7.4700000000000003E-2</c:v>
                </c:pt>
                <c:pt idx="58">
                  <c:v>7.3599999999999999E-2</c:v>
                </c:pt>
                <c:pt idx="59">
                  <c:v>7.5199999999999989E-2</c:v>
                </c:pt>
                <c:pt idx="60">
                  <c:v>7.8E-2</c:v>
                </c:pt>
                <c:pt idx="61">
                  <c:v>7.9299999999999995E-2</c:v>
                </c:pt>
                <c:pt idx="62">
                  <c:v>7.8299999999999995E-2</c:v>
                </c:pt>
                <c:pt idx="63">
                  <c:v>7.8E-2</c:v>
                </c:pt>
                <c:pt idx="64">
                  <c:v>8.1799999999999998E-2</c:v>
                </c:pt>
                <c:pt idx="65">
                  <c:v>7.9899999999999999E-2</c:v>
                </c:pt>
                <c:pt idx="66">
                  <c:v>7.8700000000000006E-2</c:v>
                </c:pt>
                <c:pt idx="67">
                  <c:v>7.7600000000000002E-2</c:v>
                </c:pt>
                <c:pt idx="68">
                  <c:v>7.5999999999999998E-2</c:v>
                </c:pt>
                <c:pt idx="69">
                  <c:v>7.4700000000000003E-2</c:v>
                </c:pt>
                <c:pt idx="70">
                  <c:v>7.4200000000000002E-2</c:v>
                </c:pt>
                <c:pt idx="71">
                  <c:v>7.0599999999999996E-2</c:v>
                </c:pt>
                <c:pt idx="72">
                  <c:v>6.6400000000000001E-2</c:v>
                </c:pt>
                <c:pt idx="73">
                  <c:v>6.6400000000000001E-2</c:v>
                </c:pt>
                <c:pt idx="74">
                  <c:v>6.5099999999999991E-2</c:v>
                </c:pt>
                <c:pt idx="75">
                  <c:v>6.6000000000000003E-2</c:v>
                </c:pt>
                <c:pt idx="76">
                  <c:v>6.6799999999999998E-2</c:v>
                </c:pt>
                <c:pt idx="77">
                  <c:v>6.7000000000000004E-2</c:v>
                </c:pt>
                <c:pt idx="78">
                  <c:v>6.6799999999999998E-2</c:v>
                </c:pt>
                <c:pt idx="79">
                  <c:v>6.5000000000000002E-2</c:v>
                </c:pt>
                <c:pt idx="80">
                  <c:v>6.3399999999999998E-2</c:v>
                </c:pt>
                <c:pt idx="81">
                  <c:v>6.0999999999999999E-2</c:v>
                </c:pt>
                <c:pt idx="82">
                  <c:v>6.1500000000000006E-2</c:v>
                </c:pt>
                <c:pt idx="83">
                  <c:v>6.54E-2</c:v>
                </c:pt>
                <c:pt idx="84">
                  <c:v>6.480000000000001E-2</c:v>
                </c:pt>
                <c:pt idx="85">
                  <c:v>6.3799999999999996E-2</c:v>
                </c:pt>
                <c:pt idx="86">
                  <c:v>6.5199999999999994E-2</c:v>
                </c:pt>
                <c:pt idx="87">
                  <c:v>6.480000000000001E-2</c:v>
                </c:pt>
                <c:pt idx="88">
                  <c:v>6.2800000000000009E-2</c:v>
                </c:pt>
                <c:pt idx="89">
                  <c:v>6.1100000000000002E-2</c:v>
                </c:pt>
                <c:pt idx="90">
                  <c:v>5.9299999999999999E-2</c:v>
                </c:pt>
                <c:pt idx="91">
                  <c:v>5.7000000000000002E-2</c:v>
                </c:pt>
                <c:pt idx="92">
                  <c:v>5.5099999999999996E-2</c:v>
                </c:pt>
                <c:pt idx="93">
                  <c:v>5.5E-2</c:v>
                </c:pt>
                <c:pt idx="94">
                  <c:v>5.4600000000000003E-2</c:v>
                </c:pt>
                <c:pt idx="95">
                  <c:v>5.45E-2</c:v>
                </c:pt>
                <c:pt idx="96">
                  <c:v>5.2999999999999999E-2</c:v>
                </c:pt>
                <c:pt idx="97">
                  <c:v>5.2199999999999996E-2</c:v>
                </c:pt>
                <c:pt idx="98">
                  <c:v>5.0700000000000002E-2</c:v>
                </c:pt>
                <c:pt idx="99">
                  <c:v>5.1200000000000002E-2</c:v>
                </c:pt>
                <c:pt idx="100">
                  <c:v>4.8600000000000004E-2</c:v>
                </c:pt>
                <c:pt idx="101">
                  <c:v>4.6300000000000001E-2</c:v>
                </c:pt>
                <c:pt idx="102">
                  <c:v>4.9699999999999994E-2</c:v>
                </c:pt>
                <c:pt idx="103">
                  <c:v>5.5899999999999998E-2</c:v>
                </c:pt>
                <c:pt idx="104">
                  <c:v>5.4600000000000003E-2</c:v>
                </c:pt>
                <c:pt idx="105">
                  <c:v>5.2699999999999997E-2</c:v>
                </c:pt>
                <c:pt idx="106">
                  <c:v>5.2699999999999997E-2</c:v>
                </c:pt>
                <c:pt idx="107">
                  <c:v>5.2000000000000005E-2</c:v>
                </c:pt>
                <c:pt idx="108">
                  <c:v>5.0199999999999995E-2</c:v>
                </c:pt>
                <c:pt idx="109">
                  <c:v>4.9400000000000006E-2</c:v>
                </c:pt>
                <c:pt idx="110">
                  <c:v>4.7400000000000005E-2</c:v>
                </c:pt>
                <c:pt idx="111">
                  <c:v>5.16E-2</c:v>
                </c:pt>
                <c:pt idx="112">
                  <c:v>5.6399999999999999E-2</c:v>
                </c:pt>
                <c:pt idx="113">
                  <c:v>5.6600000000000004E-2</c:v>
                </c:pt>
                <c:pt idx="114">
                  <c:v>5.4600000000000003E-2</c:v>
                </c:pt>
                <c:pt idx="115">
                  <c:v>5.2600000000000001E-2</c:v>
                </c:pt>
                <c:pt idx="116">
                  <c:v>5.1399999999999994E-2</c:v>
                </c:pt>
                <c:pt idx="117">
                  <c:v>5.1200000000000002E-2</c:v>
                </c:pt>
                <c:pt idx="118">
                  <c:v>5.1399999999999994E-2</c:v>
                </c:pt>
                <c:pt idx="119">
                  <c:v>5.1799999999999999E-2</c:v>
                </c:pt>
                <c:pt idx="120">
                  <c:v>5.1699999999999996E-2</c:v>
                </c:pt>
                <c:pt idx="121">
                  <c:v>5.1500000000000004E-2</c:v>
                </c:pt>
                <c:pt idx="122">
                  <c:v>5.4600000000000003E-2</c:v>
                </c:pt>
                <c:pt idx="123">
                  <c:v>5.4100000000000002E-2</c:v>
                </c:pt>
                <c:pt idx="124">
                  <c:v>5.28E-2</c:v>
                </c:pt>
                <c:pt idx="125">
                  <c:v>5.1699999999999996E-2</c:v>
                </c:pt>
                <c:pt idx="126">
                  <c:v>5.28E-2</c:v>
                </c:pt>
                <c:pt idx="127">
                  <c:v>5.4000000000000006E-2</c:v>
                </c:pt>
                <c:pt idx="128">
                  <c:v>5.3600000000000002E-2</c:v>
                </c:pt>
                <c:pt idx="129">
                  <c:v>5.6299999999999996E-2</c:v>
                </c:pt>
                <c:pt idx="130">
                  <c:v>5.8600000000000006E-2</c:v>
                </c:pt>
                <c:pt idx="131">
                  <c:v>5.8200000000000002E-2</c:v>
                </c:pt>
                <c:pt idx="132">
                  <c:v>5.7099999999999998E-2</c:v>
                </c:pt>
                <c:pt idx="133">
                  <c:v>5.8600000000000006E-2</c:v>
                </c:pt>
                <c:pt idx="134">
                  <c:v>5.9699999999999996E-2</c:v>
                </c:pt>
                <c:pt idx="135">
                  <c:v>6.1600000000000002E-2</c:v>
                </c:pt>
                <c:pt idx="136">
                  <c:v>6.2100000000000002E-2</c:v>
                </c:pt>
                <c:pt idx="137">
                  <c:v>6.3099999999999989E-2</c:v>
                </c:pt>
                <c:pt idx="138">
                  <c:v>6.3899999999999998E-2</c:v>
                </c:pt>
                <c:pt idx="139">
                  <c:v>6.2E-2</c:v>
                </c:pt>
                <c:pt idx="140">
                  <c:v>6.08E-2</c:v>
                </c:pt>
                <c:pt idx="141">
                  <c:v>6.0499999999999998E-2</c:v>
                </c:pt>
                <c:pt idx="142">
                  <c:v>5.96E-2</c:v>
                </c:pt>
                <c:pt idx="143">
                  <c:v>5.8799999999999998E-2</c:v>
                </c:pt>
                <c:pt idx="144">
                  <c:v>5.9699999999999996E-2</c:v>
                </c:pt>
                <c:pt idx="145">
                  <c:v>6.0199999999999997E-2</c:v>
                </c:pt>
                <c:pt idx="146">
                  <c:v>5.8799999999999998E-2</c:v>
                </c:pt>
                <c:pt idx="147">
                  <c:v>5.8799999999999998E-2</c:v>
                </c:pt>
                <c:pt idx="148">
                  <c:v>5.9699999999999996E-2</c:v>
                </c:pt>
                <c:pt idx="149">
                  <c:v>6.3399999999999998E-2</c:v>
                </c:pt>
                <c:pt idx="150">
                  <c:v>6.3600000000000004E-2</c:v>
                </c:pt>
                <c:pt idx="151">
                  <c:v>6.2300000000000001E-2</c:v>
                </c:pt>
                <c:pt idx="152">
                  <c:v>6.0499999999999998E-2</c:v>
                </c:pt>
                <c:pt idx="153">
                  <c:v>6.0400000000000002E-2</c:v>
                </c:pt>
                <c:pt idx="154">
                  <c:v>5.8499999999999996E-2</c:v>
                </c:pt>
                <c:pt idx="155">
                  <c:v>5.7500000000000002E-2</c:v>
                </c:pt>
                <c:pt idx="156">
                  <c:v>5.2900000000000003E-2</c:v>
                </c:pt>
                <c:pt idx="157">
                  <c:v>5.4400000000000004E-2</c:v>
                </c:pt>
                <c:pt idx="158">
                  <c:v>5.4199999999999998E-2</c:v>
                </c:pt>
                <c:pt idx="159">
                  <c:v>5.4699999999999999E-2</c:v>
                </c:pt>
                <c:pt idx="160">
                  <c:v>5.5999999999999994E-2</c:v>
                </c:pt>
                <c:pt idx="161">
                  <c:v>5.91E-2</c:v>
                </c:pt>
                <c:pt idx="162">
                  <c:v>5.9699999999999996E-2</c:v>
                </c:pt>
                <c:pt idx="163">
                  <c:v>6.0299999999999999E-2</c:v>
                </c:pt>
                <c:pt idx="164">
                  <c:v>5.6399999999999999E-2</c:v>
                </c:pt>
                <c:pt idx="165">
                  <c:v>5.8899999999999994E-2</c:v>
                </c:pt>
                <c:pt idx="166">
                  <c:v>5.79E-2</c:v>
                </c:pt>
                <c:pt idx="167">
                  <c:v>5.04E-2</c:v>
                </c:pt>
                <c:pt idx="168">
                  <c:v>4.7199999999999999E-2</c:v>
                </c:pt>
                <c:pt idx="169">
                  <c:v>4.7699999999999992E-2</c:v>
                </c:pt>
                <c:pt idx="170">
                  <c:v>4.6399999999999997E-2</c:v>
                </c:pt>
                <c:pt idx="171">
                  <c:v>4.4999999999999998E-2</c:v>
                </c:pt>
                <c:pt idx="172">
                  <c:v>4.5199999999999997E-2</c:v>
                </c:pt>
                <c:pt idx="173">
                  <c:v>4.9000000000000002E-2</c:v>
                </c:pt>
                <c:pt idx="174">
                  <c:v>4.6900000000000004E-2</c:v>
                </c:pt>
                <c:pt idx="175">
                  <c:v>4.6100000000000002E-2</c:v>
                </c:pt>
                <c:pt idx="176">
                  <c:v>4.4900000000000002E-2</c:v>
                </c:pt>
                <c:pt idx="177">
                  <c:v>4.3899999999999995E-2</c:v>
                </c:pt>
                <c:pt idx="178">
                  <c:v>4.3400000000000001E-2</c:v>
                </c:pt>
                <c:pt idx="179">
                  <c:v>4.3899999999999995E-2</c:v>
                </c:pt>
                <c:pt idx="180">
                  <c:v>4.4400000000000002E-2</c:v>
                </c:pt>
                <c:pt idx="181">
                  <c:v>4.3700000000000003E-2</c:v>
                </c:pt>
                <c:pt idx="182">
                  <c:v>4.3299999999999998E-2</c:v>
                </c:pt>
                <c:pt idx="183">
                  <c:v>4.4199999999999996E-2</c:v>
                </c:pt>
                <c:pt idx="184">
                  <c:v>4.2800000000000005E-2</c:v>
                </c:pt>
                <c:pt idx="185">
                  <c:v>4.1799999999999997E-2</c:v>
                </c:pt>
                <c:pt idx="186">
                  <c:v>4.0399999999999998E-2</c:v>
                </c:pt>
                <c:pt idx="187">
                  <c:v>3.9100000000000003E-2</c:v>
                </c:pt>
                <c:pt idx="188">
                  <c:v>3.8100000000000002E-2</c:v>
                </c:pt>
                <c:pt idx="189">
                  <c:v>3.6600000000000001E-2</c:v>
                </c:pt>
                <c:pt idx="190">
                  <c:v>3.6799999999999999E-2</c:v>
                </c:pt>
                <c:pt idx="191">
                  <c:v>4.0599999999999997E-2</c:v>
                </c:pt>
                <c:pt idx="192">
                  <c:v>4.0899999999999999E-2</c:v>
                </c:pt>
                <c:pt idx="193">
                  <c:v>4.2199999999999994E-2</c:v>
                </c:pt>
                <c:pt idx="194">
                  <c:v>4.0800000000000003E-2</c:v>
                </c:pt>
                <c:pt idx="195">
                  <c:v>4.0599999999999997E-2</c:v>
                </c:pt>
                <c:pt idx="196">
                  <c:v>3.8199999999999998E-2</c:v>
                </c:pt>
                <c:pt idx="197">
                  <c:v>3.6900000000000002E-2</c:v>
                </c:pt>
                <c:pt idx="198">
                  <c:v>3.6799999999999999E-2</c:v>
                </c:pt>
                <c:pt idx="199">
                  <c:v>3.4599999999999999E-2</c:v>
                </c:pt>
                <c:pt idx="200">
                  <c:v>3.32E-2</c:v>
                </c:pt>
                <c:pt idx="201">
                  <c:v>3.3500000000000002E-2</c:v>
                </c:pt>
                <c:pt idx="202">
                  <c:v>3.3099999999999997E-2</c:v>
                </c:pt>
                <c:pt idx="203">
                  <c:v>3.2500000000000001E-2</c:v>
                </c:pt>
                <c:pt idx="204">
                  <c:v>3.2000000000000001E-2</c:v>
                </c:pt>
                <c:pt idx="205">
                  <c:v>3.1600000000000003E-2</c:v>
                </c:pt>
                <c:pt idx="206">
                  <c:v>3.2000000000000001E-2</c:v>
                </c:pt>
                <c:pt idx="207">
                  <c:v>3.1400000000000004E-2</c:v>
                </c:pt>
                <c:pt idx="208">
                  <c:v>3.0299999999999997E-2</c:v>
                </c:pt>
                <c:pt idx="209">
                  <c:v>2.9500000000000002E-2</c:v>
                </c:pt>
                <c:pt idx="210">
                  <c:v>2.8500000000000001E-2</c:v>
                </c:pt>
                <c:pt idx="211">
                  <c:v>2.86E-2</c:v>
                </c:pt>
                <c:pt idx="212">
                  <c:v>2.7999999999999997E-2</c:v>
                </c:pt>
                <c:pt idx="213">
                  <c:v>2.69E-2</c:v>
                </c:pt>
                <c:pt idx="214">
                  <c:v>2.6600000000000002E-2</c:v>
                </c:pt>
                <c:pt idx="215">
                  <c:v>2.6600000000000002E-2</c:v>
                </c:pt>
                <c:pt idx="216">
                  <c:v>2.7000000000000003E-2</c:v>
                </c:pt>
                <c:pt idx="217">
                  <c:v>2.7699999999999999E-2</c:v>
                </c:pt>
                <c:pt idx="218">
                  <c:v>2.76E-2</c:v>
                </c:pt>
                <c:pt idx="219">
                  <c:v>2.6600000000000002E-2</c:v>
                </c:pt>
                <c:pt idx="220">
                  <c:v>2.7200000000000002E-2</c:v>
                </c:pt>
                <c:pt idx="221">
                  <c:v>3.1699999999999999E-2</c:v>
                </c:pt>
                <c:pt idx="222">
                  <c:v>3.4300000000000004E-2</c:v>
                </c:pt>
                <c:pt idx="223">
                  <c:v>3.49E-2</c:v>
                </c:pt>
                <c:pt idx="224">
                  <c:v>3.5200000000000002E-2</c:v>
                </c:pt>
                <c:pt idx="225">
                  <c:v>3.27E-2</c:v>
                </c:pt>
                <c:pt idx="226">
                  <c:v>3.3000000000000002E-2</c:v>
                </c:pt>
                <c:pt idx="227">
                  <c:v>3.4799999999999998E-2</c:v>
                </c:pt>
                <c:pt idx="228">
                  <c:v>3.4799999999999998E-2</c:v>
                </c:pt>
                <c:pt idx="229">
                  <c:v>3.3500000000000002E-2</c:v>
                </c:pt>
                <c:pt idx="230">
                  <c:v>3.3599999999999998E-2</c:v>
                </c:pt>
                <c:pt idx="231">
                  <c:v>3.39E-2</c:v>
                </c:pt>
                <c:pt idx="232">
                  <c:v>3.2899999999999999E-2</c:v>
                </c:pt>
                <c:pt idx="233">
                  <c:v>3.27E-2</c:v>
                </c:pt>
                <c:pt idx="234">
                  <c:v>3.2400000000000005E-2</c:v>
                </c:pt>
                <c:pt idx="235">
                  <c:v>3.2500000000000001E-2</c:v>
                </c:pt>
                <c:pt idx="236">
                  <c:v>3.3099999999999997E-2</c:v>
                </c:pt>
                <c:pt idx="237">
                  <c:v>3.2099999999999997E-2</c:v>
                </c:pt>
                <c:pt idx="238">
                  <c:v>3.1899999999999998E-2</c:v>
                </c:pt>
                <c:pt idx="239">
                  <c:v>3.1300000000000001E-2</c:v>
                </c:pt>
                <c:pt idx="240">
                  <c:v>2.9900000000000003E-2</c:v>
                </c:pt>
                <c:pt idx="241">
                  <c:v>3.0099999999999998E-2</c:v>
                </c:pt>
                <c:pt idx="242">
                  <c:v>3.04E-2</c:v>
                </c:pt>
                <c:pt idx="243">
                  <c:v>2.9399999999999999E-2</c:v>
                </c:pt>
                <c:pt idx="244">
                  <c:v>3.0600000000000002E-2</c:v>
                </c:pt>
                <c:pt idx="245">
                  <c:v>3.1899999999999998E-2</c:v>
                </c:pt>
                <c:pt idx="246">
                  <c:v>3.2099999999999997E-2</c:v>
                </c:pt>
                <c:pt idx="247">
                  <c:v>3.1300000000000001E-2</c:v>
                </c:pt>
                <c:pt idx="248">
                  <c:v>3.1E-2</c:v>
                </c:pt>
                <c:pt idx="249">
                  <c:v>3.0099999999999998E-2</c:v>
                </c:pt>
                <c:pt idx="250">
                  <c:v>3.1600000000000003E-2</c:v>
                </c:pt>
                <c:pt idx="251">
                  <c:v>3.2099999999999997E-2</c:v>
                </c:pt>
                <c:pt idx="252">
                  <c:v>3.1600000000000003E-2</c:v>
                </c:pt>
                <c:pt idx="253">
                  <c:v>2.9600000000000001E-2</c:v>
                </c:pt>
                <c:pt idx="254">
                  <c:v>2.9700000000000001E-2</c:v>
                </c:pt>
                <c:pt idx="255">
                  <c:v>2.87E-2</c:v>
                </c:pt>
                <c:pt idx="256">
                  <c:v>2.8399999999999998E-2</c:v>
                </c:pt>
                <c:pt idx="257">
                  <c:v>2.8400000000000002E-2</c:v>
                </c:pt>
                <c:pt idx="258">
                  <c:v>2.75E-2</c:v>
                </c:pt>
                <c:pt idx="259">
                  <c:v>2.75E-2</c:v>
                </c:pt>
                <c:pt idx="260">
                  <c:v>2.76E-2</c:v>
                </c:pt>
                <c:pt idx="261">
                  <c:v>2.76E-2</c:v>
                </c:pt>
                <c:pt idx="262">
                  <c:v>3.0299999999999997E-2</c:v>
                </c:pt>
                <c:pt idx="263">
                  <c:v>3.4299999999999997E-2</c:v>
                </c:pt>
                <c:pt idx="264">
                  <c:v>3.39E-2</c:v>
                </c:pt>
                <c:pt idx="265">
                  <c:v>3.3799999999999997E-2</c:v>
                </c:pt>
                <c:pt idx="266">
                  <c:v>3.4099999999999998E-2</c:v>
                </c:pt>
                <c:pt idx="267">
                  <c:v>3.3000000000000002E-2</c:v>
                </c:pt>
                <c:pt idx="268">
                  <c:v>3.2599999999999997E-2</c:v>
                </c:pt>
                <c:pt idx="269">
                  <c:v>3.1699999999999999E-2</c:v>
                </c:pt>
                <c:pt idx="270">
                  <c:v>3.2399999999999998E-2</c:v>
                </c:pt>
                <c:pt idx="271">
                  <c:v>3.1600000000000003E-2</c:v>
                </c:pt>
                <c:pt idx="272">
                  <c:v>3.1099999999999999E-2</c:v>
                </c:pt>
                <c:pt idx="273">
                  <c:v>3.2000000000000001E-2</c:v>
                </c:pt>
                <c:pt idx="274">
                  <c:v>3.2899999999999999E-2</c:v>
                </c:pt>
                <c:pt idx="275">
                  <c:v>3.39E-2</c:v>
                </c:pt>
                <c:pt idx="276">
                  <c:v>3.4799999999999998E-2</c:v>
                </c:pt>
                <c:pt idx="277">
                  <c:v>3.7900000000000003E-2</c:v>
                </c:pt>
                <c:pt idx="278">
                  <c:v>3.9E-2</c:v>
                </c:pt>
              </c:numCache>
            </c:numRef>
          </c:val>
          <c:smooth val="0"/>
          <c:extLst xmlns:c16r2="http://schemas.microsoft.com/office/drawing/2015/06/chart">
            <c:ext xmlns:c16="http://schemas.microsoft.com/office/drawing/2014/chart" uri="{C3380CC4-5D6E-409C-BE32-E72D297353CC}">
              <c16:uniqueId val="{00000001-A0F8-824E-A072-D673F201AE6D}"/>
            </c:ext>
          </c:extLst>
        </c:ser>
        <c:ser>
          <c:idx val="1"/>
          <c:order val="1"/>
          <c:tx>
            <c:strRef>
              <c:f>Sheet1!$A$3</c:f>
              <c:strCache>
                <c:ptCount val="1"/>
                <c:pt idx="0">
                  <c:v>30-yr</c:v>
                </c:pt>
              </c:strCache>
            </c:strRef>
          </c:tx>
          <c:spPr>
            <a:ln w="38100">
              <a:solidFill>
                <a:srgbClr val="011893"/>
              </a:solidFill>
            </a:ln>
          </c:spPr>
          <c:marker>
            <c:symbol val="none"/>
          </c:marker>
          <c:dLbls>
            <c:dLbl>
              <c:idx val="278"/>
              <c:layout>
                <c:manualLayout>
                  <c:x val="-7.5932388186325198E-3"/>
                  <c:y val="-4.264132553606246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1A5-7E49-BA33-86B3F6657D10}"/>
                </c:ext>
                <c:ext xmlns:c15="http://schemas.microsoft.com/office/drawing/2012/chart" uri="{CE6537A1-D6FC-4f65-9D91-7224C49458BB}"/>
              </c:extLst>
            </c:dLbl>
            <c:spPr>
              <a:noFill/>
              <a:ln>
                <a:noFill/>
              </a:ln>
              <a:effectLst/>
            </c:spPr>
            <c:txPr>
              <a:bodyPr/>
              <a:lstStyle/>
              <a:p>
                <a:pPr>
                  <a:defRPr sz="2000" b="1">
                    <a:solidFill>
                      <a:srgbClr val="011893"/>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Sheet1!$B$1:$JT$1</c:f>
              <c:numCache>
                <c:formatCode>mmm\-yy</c:formatCode>
                <c:ptCount val="279"/>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formatCode="d\-mmm">
                  <c:v>39576</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formatCode="d\-mmm">
                  <c:v>41133</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pt idx="234">
                  <c:v>41821</c:v>
                </c:pt>
                <c:pt idx="235">
                  <c:v>41852</c:v>
                </c:pt>
                <c:pt idx="236">
                  <c:v>41883</c:v>
                </c:pt>
                <c:pt idx="237">
                  <c:v>41913</c:v>
                </c:pt>
                <c:pt idx="238">
                  <c:v>41944</c:v>
                </c:pt>
                <c:pt idx="239">
                  <c:v>41974</c:v>
                </c:pt>
                <c:pt idx="240">
                  <c:v>42005</c:v>
                </c:pt>
                <c:pt idx="241">
                  <c:v>42036</c:v>
                </c:pt>
                <c:pt idx="242">
                  <c:v>42064</c:v>
                </c:pt>
                <c:pt idx="243">
                  <c:v>42095</c:v>
                </c:pt>
                <c:pt idx="244">
                  <c:v>42125</c:v>
                </c:pt>
                <c:pt idx="245">
                  <c:v>42156</c:v>
                </c:pt>
                <c:pt idx="246">
                  <c:v>42186</c:v>
                </c:pt>
                <c:pt idx="247">
                  <c:v>42217</c:v>
                </c:pt>
                <c:pt idx="248">
                  <c:v>42248</c:v>
                </c:pt>
                <c:pt idx="249">
                  <c:v>42278</c:v>
                </c:pt>
                <c:pt idx="250">
                  <c:v>42309</c:v>
                </c:pt>
                <c:pt idx="251">
                  <c:v>42339</c:v>
                </c:pt>
                <c:pt idx="252">
                  <c:v>42370</c:v>
                </c:pt>
                <c:pt idx="253">
                  <c:v>42401</c:v>
                </c:pt>
                <c:pt idx="254">
                  <c:v>42430</c:v>
                </c:pt>
                <c:pt idx="255">
                  <c:v>42461</c:v>
                </c:pt>
                <c:pt idx="256">
                  <c:v>42491</c:v>
                </c:pt>
                <c:pt idx="257">
                  <c:v>42522</c:v>
                </c:pt>
                <c:pt idx="258">
                  <c:v>42552</c:v>
                </c:pt>
                <c:pt idx="259">
                  <c:v>42583</c:v>
                </c:pt>
                <c:pt idx="260">
                  <c:v>42614</c:v>
                </c:pt>
                <c:pt idx="261">
                  <c:v>42644</c:v>
                </c:pt>
                <c:pt idx="262">
                  <c:v>42675</c:v>
                </c:pt>
                <c:pt idx="263">
                  <c:v>42705</c:v>
                </c:pt>
                <c:pt idx="264">
                  <c:v>42736</c:v>
                </c:pt>
                <c:pt idx="265">
                  <c:v>42767</c:v>
                </c:pt>
                <c:pt idx="266">
                  <c:v>42795</c:v>
                </c:pt>
                <c:pt idx="267">
                  <c:v>42826</c:v>
                </c:pt>
                <c:pt idx="268">
                  <c:v>42856</c:v>
                </c:pt>
                <c:pt idx="269">
                  <c:v>42887</c:v>
                </c:pt>
                <c:pt idx="270">
                  <c:v>42917</c:v>
                </c:pt>
                <c:pt idx="271">
                  <c:v>42948</c:v>
                </c:pt>
                <c:pt idx="272">
                  <c:v>42979</c:v>
                </c:pt>
                <c:pt idx="273">
                  <c:v>43009</c:v>
                </c:pt>
                <c:pt idx="274">
                  <c:v>43040</c:v>
                </c:pt>
                <c:pt idx="275">
                  <c:v>43070</c:v>
                </c:pt>
                <c:pt idx="276">
                  <c:v>43101</c:v>
                </c:pt>
                <c:pt idx="277">
                  <c:v>43132</c:v>
                </c:pt>
                <c:pt idx="278">
                  <c:v>43160</c:v>
                </c:pt>
              </c:numCache>
            </c:numRef>
          </c:cat>
          <c:val>
            <c:numRef>
              <c:f>Sheet1!$B$3:$JT$3</c:f>
              <c:numCache>
                <c:formatCode>0.00%</c:formatCode>
                <c:ptCount val="279"/>
                <c:pt idx="0">
                  <c:v>9.1499999999999998E-2</c:v>
                </c:pt>
                <c:pt idx="1">
                  <c:v>8.8300000000000003E-2</c:v>
                </c:pt>
                <c:pt idx="2">
                  <c:v>8.4600000000000009E-2</c:v>
                </c:pt>
                <c:pt idx="3">
                  <c:v>8.3199999999999996E-2</c:v>
                </c:pt>
                <c:pt idx="4">
                  <c:v>7.9600000000000004E-2</c:v>
                </c:pt>
                <c:pt idx="5">
                  <c:v>7.5700000000000003E-2</c:v>
                </c:pt>
                <c:pt idx="6">
                  <c:v>7.6100000000000001E-2</c:v>
                </c:pt>
                <c:pt idx="7">
                  <c:v>7.8600000000000003E-2</c:v>
                </c:pt>
                <c:pt idx="8">
                  <c:v>7.6399999999999996E-2</c:v>
                </c:pt>
                <c:pt idx="9">
                  <c:v>7.4800000000000005E-2</c:v>
                </c:pt>
                <c:pt idx="10">
                  <c:v>7.3800000000000004E-2</c:v>
                </c:pt>
                <c:pt idx="11">
                  <c:v>7.2000000000000008E-2</c:v>
                </c:pt>
                <c:pt idx="12">
                  <c:v>7.0300000000000001E-2</c:v>
                </c:pt>
                <c:pt idx="13">
                  <c:v>7.0800000000000002E-2</c:v>
                </c:pt>
                <c:pt idx="14">
                  <c:v>7.6200000000000004E-2</c:v>
                </c:pt>
                <c:pt idx="15">
                  <c:v>7.9299999999999995E-2</c:v>
                </c:pt>
                <c:pt idx="16">
                  <c:v>8.0700000000000008E-2</c:v>
                </c:pt>
                <c:pt idx="17">
                  <c:v>8.3199999999999996E-2</c:v>
                </c:pt>
                <c:pt idx="18">
                  <c:v>8.2500000000000004E-2</c:v>
                </c:pt>
                <c:pt idx="19">
                  <c:v>0.08</c:v>
                </c:pt>
                <c:pt idx="20">
                  <c:v>8.2299999999999998E-2</c:v>
                </c:pt>
                <c:pt idx="21">
                  <c:v>7.9199999999999993E-2</c:v>
                </c:pt>
                <c:pt idx="22">
                  <c:v>7.6200000000000004E-2</c:v>
                </c:pt>
                <c:pt idx="23">
                  <c:v>7.5999999999999998E-2</c:v>
                </c:pt>
                <c:pt idx="24">
                  <c:v>7.8200000000000006E-2</c:v>
                </c:pt>
                <c:pt idx="25">
                  <c:v>7.6499999999999999E-2</c:v>
                </c:pt>
                <c:pt idx="26">
                  <c:v>7.9000000000000001E-2</c:v>
                </c:pt>
                <c:pt idx="27">
                  <c:v>8.14E-2</c:v>
                </c:pt>
                <c:pt idx="28">
                  <c:v>7.9399999999999998E-2</c:v>
                </c:pt>
                <c:pt idx="29">
                  <c:v>7.690000000000001E-2</c:v>
                </c:pt>
                <c:pt idx="30">
                  <c:v>7.4999999999999997E-2</c:v>
                </c:pt>
                <c:pt idx="31">
                  <c:v>7.4800000000000005E-2</c:v>
                </c:pt>
                <c:pt idx="32">
                  <c:v>7.4299999999999991E-2</c:v>
                </c:pt>
                <c:pt idx="33">
                  <c:v>7.2900000000000006E-2</c:v>
                </c:pt>
                <c:pt idx="34">
                  <c:v>7.2099999999999997E-2</c:v>
                </c:pt>
                <c:pt idx="35">
                  <c:v>7.0999999999999994E-2</c:v>
                </c:pt>
                <c:pt idx="36">
                  <c:v>6.9900000000000004E-2</c:v>
                </c:pt>
                <c:pt idx="37">
                  <c:v>7.0400000000000004E-2</c:v>
                </c:pt>
                <c:pt idx="38">
                  <c:v>7.1300000000000002E-2</c:v>
                </c:pt>
                <c:pt idx="39">
                  <c:v>7.1399999999999991E-2</c:v>
                </c:pt>
                <c:pt idx="40">
                  <c:v>7.1399999999999991E-2</c:v>
                </c:pt>
                <c:pt idx="41">
                  <c:v>7.0000000000000007E-2</c:v>
                </c:pt>
                <c:pt idx="42">
                  <c:v>6.9500000000000006E-2</c:v>
                </c:pt>
                <c:pt idx="43">
                  <c:v>6.9199999999999998E-2</c:v>
                </c:pt>
                <c:pt idx="44">
                  <c:v>6.7199999999999996E-2</c:v>
                </c:pt>
                <c:pt idx="45">
                  <c:v>6.7099999999999993E-2</c:v>
                </c:pt>
                <c:pt idx="46">
                  <c:v>6.8699999999999997E-2</c:v>
                </c:pt>
                <c:pt idx="47">
                  <c:v>6.7400000000000002E-2</c:v>
                </c:pt>
                <c:pt idx="48">
                  <c:v>6.7900000000000002E-2</c:v>
                </c:pt>
                <c:pt idx="49">
                  <c:v>6.8099999999999994E-2</c:v>
                </c:pt>
                <c:pt idx="50">
                  <c:v>7.0400000000000004E-2</c:v>
                </c:pt>
                <c:pt idx="51">
                  <c:v>6.9199999999999998E-2</c:v>
                </c:pt>
                <c:pt idx="52">
                  <c:v>7.1500000000000008E-2</c:v>
                </c:pt>
                <c:pt idx="53">
                  <c:v>7.5499999999999998E-2</c:v>
                </c:pt>
                <c:pt idx="54">
                  <c:v>7.6299999999999993E-2</c:v>
                </c:pt>
                <c:pt idx="55">
                  <c:v>7.9399999999999998E-2</c:v>
                </c:pt>
                <c:pt idx="56">
                  <c:v>7.8200000000000006E-2</c:v>
                </c:pt>
                <c:pt idx="57">
                  <c:v>7.85E-2</c:v>
                </c:pt>
                <c:pt idx="58">
                  <c:v>7.7399999999999997E-2</c:v>
                </c:pt>
                <c:pt idx="59">
                  <c:v>7.9100000000000004E-2</c:v>
                </c:pt>
                <c:pt idx="60">
                  <c:v>8.2100000000000006E-2</c:v>
                </c:pt>
                <c:pt idx="61">
                  <c:v>8.3299999999999999E-2</c:v>
                </c:pt>
                <c:pt idx="62">
                  <c:v>8.2400000000000001E-2</c:v>
                </c:pt>
                <c:pt idx="63">
                  <c:v>8.1500000000000003E-2</c:v>
                </c:pt>
                <c:pt idx="64">
                  <c:v>8.5199999999999998E-2</c:v>
                </c:pt>
                <c:pt idx="65">
                  <c:v>8.2899999999999988E-2</c:v>
                </c:pt>
                <c:pt idx="66">
                  <c:v>8.1500000000000003E-2</c:v>
                </c:pt>
                <c:pt idx="67">
                  <c:v>8.0299999999999996E-2</c:v>
                </c:pt>
                <c:pt idx="68">
                  <c:v>7.9100000000000004E-2</c:v>
                </c:pt>
                <c:pt idx="69">
                  <c:v>7.8E-2</c:v>
                </c:pt>
                <c:pt idx="70">
                  <c:v>7.7499999999999999E-2</c:v>
                </c:pt>
                <c:pt idx="71">
                  <c:v>7.3800000000000004E-2</c:v>
                </c:pt>
                <c:pt idx="72">
                  <c:v>7.0300000000000001E-2</c:v>
                </c:pt>
                <c:pt idx="73">
                  <c:v>7.0499999999999993E-2</c:v>
                </c:pt>
                <c:pt idx="74">
                  <c:v>6.9500000000000006E-2</c:v>
                </c:pt>
                <c:pt idx="75">
                  <c:v>7.0800000000000002E-2</c:v>
                </c:pt>
                <c:pt idx="76">
                  <c:v>7.1500000000000008E-2</c:v>
                </c:pt>
                <c:pt idx="77">
                  <c:v>7.1599999999999997E-2</c:v>
                </c:pt>
                <c:pt idx="78">
                  <c:v>7.1300000000000002E-2</c:v>
                </c:pt>
                <c:pt idx="79">
                  <c:v>6.9500000000000006E-2</c:v>
                </c:pt>
                <c:pt idx="80">
                  <c:v>6.8199999999999997E-2</c:v>
                </c:pt>
                <c:pt idx="81">
                  <c:v>6.6199999999999995E-2</c:v>
                </c:pt>
                <c:pt idx="82">
                  <c:v>6.6600000000000006E-2</c:v>
                </c:pt>
                <c:pt idx="83">
                  <c:v>7.0699999999999999E-2</c:v>
                </c:pt>
                <c:pt idx="84">
                  <c:v>7.0000000000000007E-2</c:v>
                </c:pt>
                <c:pt idx="85">
                  <c:v>6.8900000000000003E-2</c:v>
                </c:pt>
                <c:pt idx="86">
                  <c:v>7.0099999999999996E-2</c:v>
                </c:pt>
                <c:pt idx="87">
                  <c:v>6.9900000000000004E-2</c:v>
                </c:pt>
                <c:pt idx="88">
                  <c:v>6.8099999999999994E-2</c:v>
                </c:pt>
                <c:pt idx="89">
                  <c:v>6.6500000000000004E-2</c:v>
                </c:pt>
                <c:pt idx="90">
                  <c:v>6.4899999999999999E-2</c:v>
                </c:pt>
                <c:pt idx="91">
                  <c:v>6.2899999999999998E-2</c:v>
                </c:pt>
                <c:pt idx="92">
                  <c:v>6.0899999999999996E-2</c:v>
                </c:pt>
                <c:pt idx="93">
                  <c:v>6.1100000000000002E-2</c:v>
                </c:pt>
                <c:pt idx="94">
                  <c:v>6.0700000000000004E-2</c:v>
                </c:pt>
                <c:pt idx="95">
                  <c:v>6.0499999999999998E-2</c:v>
                </c:pt>
                <c:pt idx="96">
                  <c:v>5.9200000000000003E-2</c:v>
                </c:pt>
                <c:pt idx="97">
                  <c:v>5.8400000000000001E-2</c:v>
                </c:pt>
                <c:pt idx="98">
                  <c:v>5.7500000000000002E-2</c:v>
                </c:pt>
                <c:pt idx="99">
                  <c:v>5.8099999999999999E-2</c:v>
                </c:pt>
                <c:pt idx="100">
                  <c:v>5.4800000000000001E-2</c:v>
                </c:pt>
                <c:pt idx="101">
                  <c:v>5.2300000000000006E-2</c:v>
                </c:pt>
                <c:pt idx="102">
                  <c:v>5.6299999999999996E-2</c:v>
                </c:pt>
                <c:pt idx="103">
                  <c:v>6.2600000000000003E-2</c:v>
                </c:pt>
                <c:pt idx="104">
                  <c:v>6.1500000000000006E-2</c:v>
                </c:pt>
                <c:pt idx="105">
                  <c:v>5.9500000000000004E-2</c:v>
                </c:pt>
                <c:pt idx="106">
                  <c:v>5.9299999999999999E-2</c:v>
                </c:pt>
                <c:pt idx="107">
                  <c:v>5.8799999999999998E-2</c:v>
                </c:pt>
                <c:pt idx="108">
                  <c:v>5.7099999999999998E-2</c:v>
                </c:pt>
                <c:pt idx="109">
                  <c:v>5.6399999999999999E-2</c:v>
                </c:pt>
                <c:pt idx="110">
                  <c:v>5.45E-2</c:v>
                </c:pt>
                <c:pt idx="111">
                  <c:v>5.8299999999999998E-2</c:v>
                </c:pt>
                <c:pt idx="112">
                  <c:v>6.2699999999999992E-2</c:v>
                </c:pt>
                <c:pt idx="113">
                  <c:v>6.2899999999999998E-2</c:v>
                </c:pt>
                <c:pt idx="114">
                  <c:v>6.0599999999999994E-2</c:v>
                </c:pt>
                <c:pt idx="115">
                  <c:v>5.8700000000000002E-2</c:v>
                </c:pt>
                <c:pt idx="116">
                  <c:v>5.7500000000000002E-2</c:v>
                </c:pt>
                <c:pt idx="117">
                  <c:v>5.7200000000000001E-2</c:v>
                </c:pt>
                <c:pt idx="118">
                  <c:v>5.7300000000000004E-2</c:v>
                </c:pt>
                <c:pt idx="119">
                  <c:v>5.7500000000000002E-2</c:v>
                </c:pt>
                <c:pt idx="120">
                  <c:v>5.7099999999999998E-2</c:v>
                </c:pt>
                <c:pt idx="121">
                  <c:v>5.6299999999999996E-2</c:v>
                </c:pt>
                <c:pt idx="122">
                  <c:v>5.9299999999999999E-2</c:v>
                </c:pt>
                <c:pt idx="123">
                  <c:v>5.8600000000000006E-2</c:v>
                </c:pt>
                <c:pt idx="124">
                  <c:v>5.7200000000000001E-2</c:v>
                </c:pt>
                <c:pt idx="125">
                  <c:v>5.5800000000000002E-2</c:v>
                </c:pt>
                <c:pt idx="126">
                  <c:v>5.7000000000000002E-2</c:v>
                </c:pt>
                <c:pt idx="127">
                  <c:v>5.8200000000000002E-2</c:v>
                </c:pt>
                <c:pt idx="128">
                  <c:v>5.7699999999999994E-2</c:v>
                </c:pt>
                <c:pt idx="129">
                  <c:v>6.0700000000000004E-2</c:v>
                </c:pt>
                <c:pt idx="130">
                  <c:v>6.3299999999999995E-2</c:v>
                </c:pt>
                <c:pt idx="131">
                  <c:v>6.2699999999999992E-2</c:v>
                </c:pt>
                <c:pt idx="132">
                  <c:v>6.1500000000000006E-2</c:v>
                </c:pt>
                <c:pt idx="133">
                  <c:v>6.25E-2</c:v>
                </c:pt>
                <c:pt idx="134">
                  <c:v>6.3200000000000006E-2</c:v>
                </c:pt>
                <c:pt idx="135">
                  <c:v>6.5099999999999991E-2</c:v>
                </c:pt>
                <c:pt idx="136">
                  <c:v>6.6000000000000003E-2</c:v>
                </c:pt>
                <c:pt idx="137">
                  <c:v>6.6799999999999998E-2</c:v>
                </c:pt>
                <c:pt idx="138">
                  <c:v>6.7599999999999993E-2</c:v>
                </c:pt>
                <c:pt idx="139">
                  <c:v>6.5199999999999994E-2</c:v>
                </c:pt>
                <c:pt idx="140">
                  <c:v>6.4000000000000001E-2</c:v>
                </c:pt>
                <c:pt idx="141">
                  <c:v>6.3600000000000004E-2</c:v>
                </c:pt>
                <c:pt idx="142">
                  <c:v>6.2400000000000004E-2</c:v>
                </c:pt>
                <c:pt idx="143">
                  <c:v>6.1399999999999996E-2</c:v>
                </c:pt>
                <c:pt idx="144">
                  <c:v>6.2199999999999998E-2</c:v>
                </c:pt>
                <c:pt idx="145">
                  <c:v>6.2899999999999998E-2</c:v>
                </c:pt>
                <c:pt idx="146">
                  <c:v>6.1600000000000002E-2</c:v>
                </c:pt>
                <c:pt idx="147">
                  <c:v>6.1799999999999994E-2</c:v>
                </c:pt>
                <c:pt idx="148">
                  <c:v>6.2600000000000003E-2</c:v>
                </c:pt>
                <c:pt idx="149">
                  <c:v>6.6600000000000006E-2</c:v>
                </c:pt>
                <c:pt idx="150">
                  <c:v>6.7000000000000004E-2</c:v>
                </c:pt>
                <c:pt idx="151">
                  <c:v>6.5700000000000008E-2</c:v>
                </c:pt>
                <c:pt idx="152">
                  <c:v>6.3799999999999996E-2</c:v>
                </c:pt>
                <c:pt idx="153">
                  <c:v>6.3799999999999996E-2</c:v>
                </c:pt>
                <c:pt idx="154">
                  <c:v>6.2100000000000002E-2</c:v>
                </c:pt>
                <c:pt idx="155">
                  <c:v>6.0999999999999999E-2</c:v>
                </c:pt>
                <c:pt idx="156">
                  <c:v>5.7599999999999998E-2</c:v>
                </c:pt>
                <c:pt idx="157">
                  <c:v>5.9200000000000003E-2</c:v>
                </c:pt>
                <c:pt idx="158">
                  <c:v>5.9699999999999996E-2</c:v>
                </c:pt>
                <c:pt idx="159">
                  <c:v>5.9200000000000003E-2</c:v>
                </c:pt>
                <c:pt idx="160">
                  <c:v>6.0400000000000002E-2</c:v>
                </c:pt>
                <c:pt idx="161">
                  <c:v>6.3200000000000006E-2</c:v>
                </c:pt>
                <c:pt idx="162">
                  <c:v>6.4299999999999996E-2</c:v>
                </c:pt>
                <c:pt idx="163">
                  <c:v>6.480000000000001E-2</c:v>
                </c:pt>
                <c:pt idx="164">
                  <c:v>6.0400000000000002E-2</c:v>
                </c:pt>
                <c:pt idx="165">
                  <c:v>6.2E-2</c:v>
                </c:pt>
                <c:pt idx="166">
                  <c:v>6.0899999999999996E-2</c:v>
                </c:pt>
                <c:pt idx="167">
                  <c:v>5.2900000000000003E-2</c:v>
                </c:pt>
                <c:pt idx="168">
                  <c:v>5.0499999999999996E-2</c:v>
                </c:pt>
                <c:pt idx="169">
                  <c:v>5.1299999999999998E-2</c:v>
                </c:pt>
                <c:pt idx="170">
                  <c:v>0.05</c:v>
                </c:pt>
                <c:pt idx="171">
                  <c:v>4.8099999999999997E-2</c:v>
                </c:pt>
                <c:pt idx="172">
                  <c:v>4.8600000000000004E-2</c:v>
                </c:pt>
                <c:pt idx="173">
                  <c:v>5.4199999999999998E-2</c:v>
                </c:pt>
                <c:pt idx="174">
                  <c:v>5.2199999999999996E-2</c:v>
                </c:pt>
                <c:pt idx="175">
                  <c:v>5.1900000000000002E-2</c:v>
                </c:pt>
                <c:pt idx="176">
                  <c:v>5.0599999999999999E-2</c:v>
                </c:pt>
                <c:pt idx="177">
                  <c:v>4.9500000000000002E-2</c:v>
                </c:pt>
                <c:pt idx="178">
                  <c:v>4.8799999999999996E-2</c:v>
                </c:pt>
                <c:pt idx="179">
                  <c:v>4.9299999999999997E-2</c:v>
                </c:pt>
                <c:pt idx="180">
                  <c:v>5.0300000000000004E-2</c:v>
                </c:pt>
                <c:pt idx="181">
                  <c:v>4.99E-2</c:v>
                </c:pt>
                <c:pt idx="182">
                  <c:v>4.9699999999999994E-2</c:v>
                </c:pt>
                <c:pt idx="183">
                  <c:v>5.0999999999999997E-2</c:v>
                </c:pt>
                <c:pt idx="184">
                  <c:v>4.8899999999999999E-2</c:v>
                </c:pt>
                <c:pt idx="185">
                  <c:v>4.7400000000000005E-2</c:v>
                </c:pt>
                <c:pt idx="186">
                  <c:v>4.5599999999999995E-2</c:v>
                </c:pt>
                <c:pt idx="187">
                  <c:v>4.4299999999999999E-2</c:v>
                </c:pt>
                <c:pt idx="188">
                  <c:v>4.3499999999999997E-2</c:v>
                </c:pt>
                <c:pt idx="189">
                  <c:v>4.2300000000000004E-2</c:v>
                </c:pt>
                <c:pt idx="190">
                  <c:v>4.2999999999999997E-2</c:v>
                </c:pt>
                <c:pt idx="191">
                  <c:v>4.7100000000000003E-2</c:v>
                </c:pt>
                <c:pt idx="192">
                  <c:v>4.7599999999999996E-2</c:v>
                </c:pt>
                <c:pt idx="193">
                  <c:v>4.9500000000000002E-2</c:v>
                </c:pt>
                <c:pt idx="194">
                  <c:v>4.8399999999999999E-2</c:v>
                </c:pt>
                <c:pt idx="195">
                  <c:v>4.8399999999999999E-2</c:v>
                </c:pt>
                <c:pt idx="196">
                  <c:v>4.6399999999999997E-2</c:v>
                </c:pt>
                <c:pt idx="197">
                  <c:v>4.5100000000000001E-2</c:v>
                </c:pt>
                <c:pt idx="198">
                  <c:v>4.5499999999999999E-2</c:v>
                </c:pt>
                <c:pt idx="199">
                  <c:v>4.2699999999999995E-2</c:v>
                </c:pt>
                <c:pt idx="200">
                  <c:v>4.1100000000000005E-2</c:v>
                </c:pt>
                <c:pt idx="201">
                  <c:v>4.07E-2</c:v>
                </c:pt>
                <c:pt idx="202">
                  <c:v>3.9900000000000005E-2</c:v>
                </c:pt>
                <c:pt idx="203">
                  <c:v>3.9599999999999996E-2</c:v>
                </c:pt>
                <c:pt idx="204">
                  <c:v>3.9199999999999999E-2</c:v>
                </c:pt>
                <c:pt idx="205">
                  <c:v>3.8900000000000004E-2</c:v>
                </c:pt>
                <c:pt idx="206">
                  <c:v>3.95E-2</c:v>
                </c:pt>
                <c:pt idx="207">
                  <c:v>3.9100000000000003E-2</c:v>
                </c:pt>
                <c:pt idx="208">
                  <c:v>3.7999999999999999E-2</c:v>
                </c:pt>
                <c:pt idx="209">
                  <c:v>3.6799999999999999E-2</c:v>
                </c:pt>
                <c:pt idx="210">
                  <c:v>3.5499999999999997E-2</c:v>
                </c:pt>
                <c:pt idx="211">
                  <c:v>3.6000000000000004E-2</c:v>
                </c:pt>
                <c:pt idx="212">
                  <c:v>3.5000000000000003E-2</c:v>
                </c:pt>
                <c:pt idx="213">
                  <c:v>3.3799999999999997E-2</c:v>
                </c:pt>
                <c:pt idx="214">
                  <c:v>3.3500000000000002E-2</c:v>
                </c:pt>
                <c:pt idx="215">
                  <c:v>3.3500000000000002E-2</c:v>
                </c:pt>
                <c:pt idx="216">
                  <c:v>3.4099999999999998E-2</c:v>
                </c:pt>
                <c:pt idx="217">
                  <c:v>3.5299999999999998E-2</c:v>
                </c:pt>
                <c:pt idx="218">
                  <c:v>3.5699999999999996E-2</c:v>
                </c:pt>
                <c:pt idx="219">
                  <c:v>3.4500000000000003E-2</c:v>
                </c:pt>
                <c:pt idx="220">
                  <c:v>3.5400000000000001E-2</c:v>
                </c:pt>
                <c:pt idx="221">
                  <c:v>4.07E-2</c:v>
                </c:pt>
                <c:pt idx="222">
                  <c:v>4.3700000000000003E-2</c:v>
                </c:pt>
                <c:pt idx="223">
                  <c:v>4.4600000000000001E-2</c:v>
                </c:pt>
                <c:pt idx="224">
                  <c:v>4.4900000000000002E-2</c:v>
                </c:pt>
                <c:pt idx="225">
                  <c:v>4.1900000000000007E-2</c:v>
                </c:pt>
                <c:pt idx="226">
                  <c:v>4.2599999999999999E-2</c:v>
                </c:pt>
                <c:pt idx="227">
                  <c:v>4.4600000000000001E-2</c:v>
                </c:pt>
                <c:pt idx="228">
                  <c:v>4.4299999999999999E-2</c:v>
                </c:pt>
                <c:pt idx="229">
                  <c:v>4.2999999999999997E-2</c:v>
                </c:pt>
                <c:pt idx="230">
                  <c:v>4.3400000000000001E-2</c:v>
                </c:pt>
                <c:pt idx="231">
                  <c:v>4.3400000000000001E-2</c:v>
                </c:pt>
                <c:pt idx="232">
                  <c:v>4.1900000000000007E-2</c:v>
                </c:pt>
                <c:pt idx="233">
                  <c:v>4.1599999999999998E-2</c:v>
                </c:pt>
                <c:pt idx="234">
                  <c:v>4.1299999999999996E-2</c:v>
                </c:pt>
                <c:pt idx="235">
                  <c:v>4.1200000000000001E-2</c:v>
                </c:pt>
                <c:pt idx="236">
                  <c:v>4.1599999999999998E-2</c:v>
                </c:pt>
                <c:pt idx="237">
                  <c:v>4.0399999999999998E-2</c:v>
                </c:pt>
                <c:pt idx="238">
                  <c:v>0.04</c:v>
                </c:pt>
                <c:pt idx="239">
                  <c:v>3.8599999999999995E-2</c:v>
                </c:pt>
                <c:pt idx="240">
                  <c:v>3.6699999999999997E-2</c:v>
                </c:pt>
                <c:pt idx="241">
                  <c:v>3.7100000000000001E-2</c:v>
                </c:pt>
                <c:pt idx="242">
                  <c:v>3.7699999999999997E-2</c:v>
                </c:pt>
                <c:pt idx="243">
                  <c:v>3.6699999999999997E-2</c:v>
                </c:pt>
                <c:pt idx="244">
                  <c:v>3.8399999999999997E-2</c:v>
                </c:pt>
                <c:pt idx="245">
                  <c:v>3.9800000000000002E-2</c:v>
                </c:pt>
                <c:pt idx="246">
                  <c:v>4.0500000000000001E-2</c:v>
                </c:pt>
                <c:pt idx="247">
                  <c:v>3.9100000000000003E-2</c:v>
                </c:pt>
                <c:pt idx="248">
                  <c:v>3.8900000000000004E-2</c:v>
                </c:pt>
                <c:pt idx="249">
                  <c:v>3.7999999999999999E-2</c:v>
                </c:pt>
                <c:pt idx="250">
                  <c:v>3.9399999999999998E-2</c:v>
                </c:pt>
                <c:pt idx="251">
                  <c:v>3.9599999999999996E-2</c:v>
                </c:pt>
                <c:pt idx="252">
                  <c:v>3.8699999999999998E-2</c:v>
                </c:pt>
                <c:pt idx="253">
                  <c:v>3.6600000000000001E-2</c:v>
                </c:pt>
                <c:pt idx="254">
                  <c:v>3.6900000000000002E-2</c:v>
                </c:pt>
                <c:pt idx="255">
                  <c:v>3.61E-2</c:v>
                </c:pt>
                <c:pt idx="256">
                  <c:v>3.6000000000000004E-2</c:v>
                </c:pt>
                <c:pt idx="257">
                  <c:v>3.5700000000000003E-2</c:v>
                </c:pt>
                <c:pt idx="258">
                  <c:v>3.44E-2</c:v>
                </c:pt>
                <c:pt idx="259">
                  <c:v>3.44E-2</c:v>
                </c:pt>
                <c:pt idx="260">
                  <c:v>3.4599999999999999E-2</c:v>
                </c:pt>
                <c:pt idx="261">
                  <c:v>3.4700000000000002E-2</c:v>
                </c:pt>
                <c:pt idx="262">
                  <c:v>3.7699999999999997E-2</c:v>
                </c:pt>
                <c:pt idx="263">
                  <c:v>4.2000000000000003E-2</c:v>
                </c:pt>
                <c:pt idx="264">
                  <c:v>4.1500000000000002E-2</c:v>
                </c:pt>
                <c:pt idx="265">
                  <c:v>4.1700000000000001E-2</c:v>
                </c:pt>
                <c:pt idx="266">
                  <c:v>4.2000000000000003E-2</c:v>
                </c:pt>
                <c:pt idx="267">
                  <c:v>4.0500000000000001E-2</c:v>
                </c:pt>
                <c:pt idx="268">
                  <c:v>4.0099999999999997E-2</c:v>
                </c:pt>
                <c:pt idx="269">
                  <c:v>3.9E-2</c:v>
                </c:pt>
                <c:pt idx="270">
                  <c:v>3.9699999999999999E-2</c:v>
                </c:pt>
                <c:pt idx="271">
                  <c:v>3.8800000000000001E-2</c:v>
                </c:pt>
                <c:pt idx="272">
                  <c:v>3.8100000000000002E-2</c:v>
                </c:pt>
                <c:pt idx="273">
                  <c:v>3.9E-2</c:v>
                </c:pt>
                <c:pt idx="274">
                  <c:v>3.9199999999999999E-2</c:v>
                </c:pt>
                <c:pt idx="275">
                  <c:v>3.95E-2</c:v>
                </c:pt>
                <c:pt idx="276">
                  <c:v>4.0300000000000002E-2</c:v>
                </c:pt>
                <c:pt idx="277">
                  <c:v>4.3299999999999998E-2</c:v>
                </c:pt>
                <c:pt idx="278">
                  <c:v>4.4400000000000002E-2</c:v>
                </c:pt>
              </c:numCache>
            </c:numRef>
          </c:val>
          <c:smooth val="0"/>
          <c:extLst xmlns:c16r2="http://schemas.microsoft.com/office/drawing/2015/06/chart">
            <c:ext xmlns:c16="http://schemas.microsoft.com/office/drawing/2014/chart" uri="{C3380CC4-5D6E-409C-BE32-E72D297353CC}">
              <c16:uniqueId val="{00000003-A0F8-824E-A072-D673F201AE6D}"/>
            </c:ext>
          </c:extLst>
        </c:ser>
        <c:dLbls>
          <c:showLegendKey val="0"/>
          <c:showVal val="0"/>
          <c:showCatName val="0"/>
          <c:showSerName val="0"/>
          <c:showPercent val="0"/>
          <c:showBubbleSize val="0"/>
        </c:dLbls>
        <c:smooth val="0"/>
        <c:axId val="196108552"/>
        <c:axId val="476093728"/>
      </c:lineChart>
      <c:dateAx>
        <c:axId val="196108552"/>
        <c:scaling>
          <c:orientation val="minMax"/>
          <c:min val="34759"/>
        </c:scaling>
        <c:delete val="0"/>
        <c:axPos val="b"/>
        <c:numFmt formatCode="mmm\-yy" sourceLinked="0"/>
        <c:majorTickMark val="out"/>
        <c:minorTickMark val="none"/>
        <c:tickLblPos val="nextTo"/>
        <c:spPr>
          <a:ln w="3342">
            <a:solidFill>
              <a:srgbClr val="000000"/>
            </a:solidFill>
            <a:prstDash val="solid"/>
          </a:ln>
        </c:spPr>
        <c:txPr>
          <a:bodyPr rot="-5400000" vert="horz"/>
          <a:lstStyle/>
          <a:p>
            <a:pPr>
              <a:defRPr/>
            </a:pPr>
            <a:endParaRPr lang="en-US"/>
          </a:p>
        </c:txPr>
        <c:crossAx val="476093728"/>
        <c:crosses val="autoZero"/>
        <c:auto val="1"/>
        <c:lblOffset val="100"/>
        <c:baseTimeUnit val="days"/>
        <c:majorUnit val="6"/>
        <c:majorTimeUnit val="months"/>
        <c:minorUnit val="6"/>
        <c:minorTimeUnit val="months"/>
      </c:dateAx>
      <c:valAx>
        <c:axId val="476093728"/>
        <c:scaling>
          <c:orientation val="minMax"/>
          <c:max val="0.1"/>
          <c:min val="1.0000000000000002E-2"/>
        </c:scaling>
        <c:delete val="0"/>
        <c:axPos val="l"/>
        <c:title>
          <c:tx>
            <c:rich>
              <a:bodyPr/>
              <a:lstStyle/>
              <a:p>
                <a:pPr>
                  <a:defRPr/>
                </a:pPr>
                <a:r>
                  <a:rPr lang="en-US"/>
                  <a:t>Rate</a:t>
                </a:r>
              </a:p>
            </c:rich>
          </c:tx>
          <c:layout>
            <c:manualLayout>
              <c:xMode val="edge"/>
              <c:yMode val="edge"/>
              <c:x val="0"/>
              <c:y val="0.40195914381053099"/>
            </c:manualLayout>
          </c:layout>
          <c:overlay val="0"/>
          <c:spPr>
            <a:noFill/>
            <a:ln w="26737">
              <a:noFill/>
            </a:ln>
          </c:spPr>
        </c:title>
        <c:numFmt formatCode="0%" sourceLinked="0"/>
        <c:majorTickMark val="out"/>
        <c:minorTickMark val="none"/>
        <c:tickLblPos val="nextTo"/>
        <c:spPr>
          <a:ln w="3342">
            <a:solidFill>
              <a:srgbClr val="000000"/>
            </a:solidFill>
            <a:prstDash val="solid"/>
          </a:ln>
        </c:spPr>
        <c:txPr>
          <a:bodyPr rot="0" vert="horz"/>
          <a:lstStyle/>
          <a:p>
            <a:pPr>
              <a:defRPr/>
            </a:pPr>
            <a:endParaRPr lang="en-US"/>
          </a:p>
        </c:txPr>
        <c:crossAx val="196108552"/>
        <c:crosses val="autoZero"/>
        <c:crossBetween val="between"/>
      </c:valAx>
      <c:spPr>
        <a:noFill/>
        <a:ln w="26737">
          <a:noFill/>
        </a:ln>
      </c:spPr>
    </c:plotArea>
    <c:legend>
      <c:legendPos val="r"/>
      <c:layout>
        <c:manualLayout>
          <c:xMode val="edge"/>
          <c:yMode val="edge"/>
          <c:x val="0.59989939222317201"/>
          <c:y val="0.12928738018670199"/>
          <c:w val="0.25834285504850901"/>
          <c:h val="0.16742539127053599"/>
        </c:manualLayout>
      </c:layout>
      <c:overlay val="1"/>
      <c:spPr>
        <a:noFill/>
        <a:ln w="26737">
          <a:noFill/>
        </a:ln>
      </c:spPr>
    </c:legend>
    <c:plotVisOnly val="1"/>
    <c:dispBlanksAs val="gap"/>
    <c:showDLblsOverMax val="0"/>
  </c:chart>
  <c:spPr>
    <a:noFill/>
    <a:ln>
      <a:noFill/>
    </a:ln>
  </c:spPr>
  <c:txPr>
    <a:bodyPr/>
    <a:lstStyle/>
    <a:p>
      <a:pPr>
        <a:defRPr sz="1800" b="0" i="0" u="none" strike="noStrike" baseline="0">
          <a:solidFill>
            <a:srgbClr val="000000"/>
          </a:solidFill>
          <a:latin typeface="Constantia" panose="02030602050306030303" pitchFamily="18" charset="0"/>
          <a:ea typeface="Arial"/>
          <a:cs typeface="Aria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810871024842824E-2"/>
          <c:y val="0.14340877346472042"/>
          <c:w val="0.88885048525911015"/>
          <c:h val="0.72632112775118796"/>
        </c:manualLayout>
      </c:layout>
      <c:lineChart>
        <c:grouping val="standard"/>
        <c:varyColors val="0"/>
        <c:ser>
          <c:idx val="0"/>
          <c:order val="0"/>
          <c:tx>
            <c:strRef>
              <c:f>Sheet1!$B$4</c:f>
              <c:strCache>
                <c:ptCount val="1"/>
                <c:pt idx="0">
                  <c:v>Owner Occupied</c:v>
                </c:pt>
              </c:strCache>
            </c:strRef>
          </c:tx>
          <c:spPr>
            <a:ln w="44450" cap="rnd">
              <a:solidFill>
                <a:srgbClr val="011893"/>
              </a:solidFill>
              <a:round/>
            </a:ln>
            <a:effectLst/>
          </c:spPr>
          <c:marker>
            <c:symbol val="none"/>
          </c:marker>
          <c:dLbls>
            <c:dLbl>
              <c:idx val="0"/>
              <c:layout>
                <c:manualLayout>
                  <c:x val="-2.9415820305070561E-2"/>
                  <c:y val="-6.087358597719144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915-884B-8B75-238F333A584A}"/>
                </c:ext>
                <c:ext xmlns:c15="http://schemas.microsoft.com/office/drawing/2012/chart" uri="{CE6537A1-D6FC-4f65-9D91-7224C49458BB}"/>
              </c:extLst>
            </c:dLbl>
            <c:dLbl>
              <c:idx val="41"/>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915-884B-8B75-238F333A584A}"/>
                </c:ext>
                <c:ext xmlns:c15="http://schemas.microsoft.com/office/drawing/2012/chart" uri="{CE6537A1-D6FC-4f65-9D91-7224C49458BB}"/>
              </c:extLst>
            </c:dLbl>
            <c:dLbl>
              <c:idx val="52"/>
              <c:layout>
                <c:manualLayout>
                  <c:x val="-1.0567632850241546E-2"/>
                  <c:y val="-3.16338198953201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30B-2C42-BE6A-1B84469F5EB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11893"/>
                    </a:solidFill>
                    <a:latin typeface="Constantia" charset="0"/>
                    <a:ea typeface="Constantia" charset="0"/>
                    <a:cs typeface="Constantia"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Sheet1!$A$5:$A$57</c:f>
              <c:numCache>
                <c:formatCode>General</c:formatCode>
                <c:ptCount val="53"/>
                <c:pt idx="0">
                  <c:v>1965</c:v>
                </c:pt>
                <c:pt idx="1">
                  <c:v>1966</c:v>
                </c:pt>
                <c:pt idx="2">
                  <c:v>1967</c:v>
                </c:pt>
                <c:pt idx="3">
                  <c:v>1968</c:v>
                </c:pt>
                <c:pt idx="4">
                  <c:v>1969</c:v>
                </c:pt>
                <c:pt idx="5">
                  <c:v>1970</c:v>
                </c:pt>
                <c:pt idx="6" formatCode="0">
                  <c:v>1971</c:v>
                </c:pt>
                <c:pt idx="7" formatCode="0">
                  <c:v>1972</c:v>
                </c:pt>
                <c:pt idx="8">
                  <c:v>1973</c:v>
                </c:pt>
                <c:pt idx="9">
                  <c:v>1974</c:v>
                </c:pt>
                <c:pt idx="10">
                  <c:v>1975</c:v>
                </c:pt>
                <c:pt idx="11">
                  <c:v>1976</c:v>
                </c:pt>
                <c:pt idx="12">
                  <c:v>1977</c:v>
                </c:pt>
                <c:pt idx="13">
                  <c:v>1978</c:v>
                </c:pt>
                <c:pt idx="14" formatCode="0">
                  <c:v>1979</c:v>
                </c:pt>
                <c:pt idx="15">
                  <c:v>1980</c:v>
                </c:pt>
                <c:pt idx="16">
                  <c:v>1981</c:v>
                </c:pt>
                <c:pt idx="17">
                  <c:v>1982</c:v>
                </c:pt>
                <c:pt idx="18">
                  <c:v>1983</c:v>
                </c:pt>
                <c:pt idx="19">
                  <c:v>1984</c:v>
                </c:pt>
                <c:pt idx="20" formatCode="0">
                  <c:v>1985</c:v>
                </c:pt>
                <c:pt idx="21">
                  <c:v>1986</c:v>
                </c:pt>
                <c:pt idx="22" formatCode="0">
                  <c:v>1987</c:v>
                </c:pt>
                <c:pt idx="23">
                  <c:v>1988</c:v>
                </c:pt>
                <c:pt idx="24">
                  <c:v>1989</c:v>
                </c:pt>
                <c:pt idx="25">
                  <c:v>1990</c:v>
                </c:pt>
                <c:pt idx="26">
                  <c:v>1991</c:v>
                </c:pt>
                <c:pt idx="27" formatCode="0">
                  <c:v>1992</c:v>
                </c:pt>
                <c:pt idx="28" formatCode="0">
                  <c:v>1993</c:v>
                </c:pt>
                <c:pt idx="29">
                  <c:v>1994</c:v>
                </c:pt>
                <c:pt idx="30">
                  <c:v>1995</c:v>
                </c:pt>
                <c:pt idx="31">
                  <c:v>1996</c:v>
                </c:pt>
                <c:pt idx="32">
                  <c:v>1997</c:v>
                </c:pt>
                <c:pt idx="33">
                  <c:v>1998</c:v>
                </c:pt>
                <c:pt idx="34" formatCode="0">
                  <c:v>1999</c:v>
                </c:pt>
                <c:pt idx="35" formatCode="0">
                  <c:v>2000</c:v>
                </c:pt>
                <c:pt idx="36">
                  <c:v>2001</c:v>
                </c:pt>
                <c:pt idx="37">
                  <c:v>2002</c:v>
                </c:pt>
                <c:pt idx="38">
                  <c:v>2003</c:v>
                </c:pt>
                <c:pt idx="39">
                  <c:v>2004</c:v>
                </c:pt>
                <c:pt idx="40">
                  <c:v>2005</c:v>
                </c:pt>
                <c:pt idx="41" formatCode="0">
                  <c:v>2006</c:v>
                </c:pt>
                <c:pt idx="42" formatCode="0">
                  <c:v>2007</c:v>
                </c:pt>
                <c:pt idx="43">
                  <c:v>2008</c:v>
                </c:pt>
                <c:pt idx="44">
                  <c:v>2009</c:v>
                </c:pt>
                <c:pt idx="45">
                  <c:v>2010</c:v>
                </c:pt>
                <c:pt idx="46">
                  <c:v>2011</c:v>
                </c:pt>
                <c:pt idx="47">
                  <c:v>2012</c:v>
                </c:pt>
                <c:pt idx="48">
                  <c:v>2013</c:v>
                </c:pt>
                <c:pt idx="49" formatCode="0">
                  <c:v>2014</c:v>
                </c:pt>
                <c:pt idx="50" formatCode="0">
                  <c:v>2015</c:v>
                </c:pt>
                <c:pt idx="51">
                  <c:v>2016</c:v>
                </c:pt>
                <c:pt idx="52" formatCode="0">
                  <c:v>2017</c:v>
                </c:pt>
              </c:numCache>
            </c:numRef>
          </c:cat>
          <c:val>
            <c:numRef>
              <c:f>Sheet1!$B$5:$B$57</c:f>
              <c:numCache>
                <c:formatCode>0.0</c:formatCode>
                <c:ptCount val="53"/>
                <c:pt idx="0">
                  <c:v>36.229999999999997</c:v>
                </c:pt>
                <c:pt idx="1">
                  <c:v>37.109000000000002</c:v>
                </c:pt>
                <c:pt idx="2">
                  <c:v>37.841999999999999</c:v>
                </c:pt>
                <c:pt idx="3">
                  <c:v>38.917999999999999</c:v>
                </c:pt>
                <c:pt idx="4">
                  <c:v>40.048999999999999</c:v>
                </c:pt>
                <c:pt idx="5">
                  <c:v>40.834000000000003</c:v>
                </c:pt>
                <c:pt idx="6">
                  <c:v>41.816000000000003</c:v>
                </c:pt>
                <c:pt idx="7">
                  <c:v>43.095999999999997</c:v>
                </c:pt>
                <c:pt idx="8">
                  <c:v>44.423999999999999</c:v>
                </c:pt>
                <c:pt idx="9">
                  <c:v>45.615000000000002</c:v>
                </c:pt>
                <c:pt idx="10">
                  <c:v>46.463000000000001</c:v>
                </c:pt>
                <c:pt idx="11">
                  <c:v>47.518000000000001</c:v>
                </c:pt>
                <c:pt idx="12">
                  <c:v>48.460999999999999</c:v>
                </c:pt>
                <c:pt idx="13">
                  <c:v>49.738999999999997</c:v>
                </c:pt>
                <c:pt idx="14">
                  <c:v>50.972000000000001</c:v>
                </c:pt>
                <c:pt idx="15">
                  <c:v>52.222999999999999</c:v>
                </c:pt>
                <c:pt idx="16">
                  <c:v>54.084000000000003</c:v>
                </c:pt>
                <c:pt idx="17">
                  <c:v>54.237000000000002</c:v>
                </c:pt>
                <c:pt idx="18">
                  <c:v>54.670999999999999</c:v>
                </c:pt>
                <c:pt idx="19">
                  <c:v>55.670999999999999</c:v>
                </c:pt>
                <c:pt idx="20">
                  <c:v>56.152000000000001</c:v>
                </c:pt>
                <c:pt idx="21">
                  <c:v>56.844000000000001</c:v>
                </c:pt>
                <c:pt idx="22">
                  <c:v>57.914999999999999</c:v>
                </c:pt>
                <c:pt idx="23">
                  <c:v>58.7</c:v>
                </c:pt>
                <c:pt idx="24">
                  <c:v>59.755000000000003</c:v>
                </c:pt>
                <c:pt idx="25">
                  <c:v>60.247999999999998</c:v>
                </c:pt>
                <c:pt idx="26">
                  <c:v>61.01</c:v>
                </c:pt>
                <c:pt idx="27">
                  <c:v>61.823</c:v>
                </c:pt>
                <c:pt idx="28">
                  <c:v>62.533000000000001</c:v>
                </c:pt>
                <c:pt idx="29">
                  <c:v>63.136000000000003</c:v>
                </c:pt>
                <c:pt idx="30">
                  <c:v>64.739000000000004</c:v>
                </c:pt>
                <c:pt idx="31">
                  <c:v>66.040999999999997</c:v>
                </c:pt>
                <c:pt idx="32">
                  <c:v>67.143000000000001</c:v>
                </c:pt>
                <c:pt idx="33">
                  <c:v>68.638000000000005</c:v>
                </c:pt>
                <c:pt idx="34">
                  <c:v>70.096999999999994</c:v>
                </c:pt>
                <c:pt idx="35">
                  <c:v>71.25</c:v>
                </c:pt>
                <c:pt idx="36">
                  <c:v>72.593000000000004</c:v>
                </c:pt>
                <c:pt idx="37">
                  <c:v>71.278000000000006</c:v>
                </c:pt>
                <c:pt idx="38">
                  <c:v>72.054000000000002</c:v>
                </c:pt>
                <c:pt idx="39">
                  <c:v>73.575000000000003</c:v>
                </c:pt>
                <c:pt idx="40">
                  <c:v>74.552999999999997</c:v>
                </c:pt>
                <c:pt idx="41">
                  <c:v>75.38</c:v>
                </c:pt>
                <c:pt idx="42">
                  <c:v>75.159000000000006</c:v>
                </c:pt>
                <c:pt idx="43">
                  <c:v>75.566000000000003</c:v>
                </c:pt>
                <c:pt idx="44">
                  <c:v>75.013999999999996</c:v>
                </c:pt>
                <c:pt idx="45">
                  <c:v>74.790999999999997</c:v>
                </c:pt>
                <c:pt idx="46">
                  <c:v>75.090999999999994</c:v>
                </c:pt>
                <c:pt idx="47">
                  <c:v>74.929000000000002</c:v>
                </c:pt>
                <c:pt idx="48">
                  <c:v>74.668000000000006</c:v>
                </c:pt>
                <c:pt idx="49">
                  <c:v>74.427000000000007</c:v>
                </c:pt>
                <c:pt idx="50">
                  <c:v>74.706000000000003</c:v>
                </c:pt>
                <c:pt idx="51">
                  <c:v>75.016000000000005</c:v>
                </c:pt>
                <c:pt idx="52">
                  <c:v>76.17</c:v>
                </c:pt>
              </c:numCache>
            </c:numRef>
          </c:val>
          <c:smooth val="0"/>
          <c:extLst xmlns:c16r2="http://schemas.microsoft.com/office/drawing/2015/06/chart">
            <c:ext xmlns:c16="http://schemas.microsoft.com/office/drawing/2014/chart" uri="{C3380CC4-5D6E-409C-BE32-E72D297353CC}">
              <c16:uniqueId val="{00000003-D915-884B-8B75-238F333A584A}"/>
            </c:ext>
          </c:extLst>
        </c:ser>
        <c:ser>
          <c:idx val="1"/>
          <c:order val="1"/>
          <c:tx>
            <c:strRef>
              <c:f>Sheet1!$C$4</c:f>
              <c:strCache>
                <c:ptCount val="1"/>
                <c:pt idx="0">
                  <c:v>Renter Occupied</c:v>
                </c:pt>
              </c:strCache>
            </c:strRef>
          </c:tx>
          <c:spPr>
            <a:ln w="44450" cap="rnd">
              <a:solidFill>
                <a:srgbClr val="008F00"/>
              </a:solidFill>
              <a:round/>
            </a:ln>
            <a:effectLst/>
          </c:spPr>
          <c:marker>
            <c:symbol val="none"/>
          </c:marker>
          <c:dLbls>
            <c:dLbl>
              <c:idx val="0"/>
              <c:layout>
                <c:manualLayout>
                  <c:x val="-2.5419020312678307E-2"/>
                  <c:y val="-5.112699728323433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915-884B-8B75-238F333A584A}"/>
                </c:ext>
                <c:ext xmlns:c15="http://schemas.microsoft.com/office/drawing/2012/chart" uri="{CE6537A1-D6FC-4f65-9D91-7224C49458BB}"/>
              </c:extLst>
            </c:dLbl>
            <c:dLbl>
              <c:idx val="41"/>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915-884B-8B75-238F333A584A}"/>
                </c:ext>
                <c:ext xmlns:c15="http://schemas.microsoft.com/office/drawing/2012/chart" uri="{CE6537A1-D6FC-4f65-9D91-7224C49458BB}"/>
              </c:extLst>
            </c:dLbl>
            <c:dLbl>
              <c:idx val="52"/>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30B-2C42-BE6A-1B84469F5EB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B050"/>
                    </a:solidFill>
                    <a:latin typeface="Constantia" charset="0"/>
                    <a:ea typeface="Constantia" charset="0"/>
                    <a:cs typeface="Constantia"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Sheet1!$A$5:$A$57</c:f>
              <c:numCache>
                <c:formatCode>General</c:formatCode>
                <c:ptCount val="53"/>
                <c:pt idx="0">
                  <c:v>1965</c:v>
                </c:pt>
                <c:pt idx="1">
                  <c:v>1966</c:v>
                </c:pt>
                <c:pt idx="2">
                  <c:v>1967</c:v>
                </c:pt>
                <c:pt idx="3">
                  <c:v>1968</c:v>
                </c:pt>
                <c:pt idx="4">
                  <c:v>1969</c:v>
                </c:pt>
                <c:pt idx="5">
                  <c:v>1970</c:v>
                </c:pt>
                <c:pt idx="6" formatCode="0">
                  <c:v>1971</c:v>
                </c:pt>
                <c:pt idx="7" formatCode="0">
                  <c:v>1972</c:v>
                </c:pt>
                <c:pt idx="8">
                  <c:v>1973</c:v>
                </c:pt>
                <c:pt idx="9">
                  <c:v>1974</c:v>
                </c:pt>
                <c:pt idx="10">
                  <c:v>1975</c:v>
                </c:pt>
                <c:pt idx="11">
                  <c:v>1976</c:v>
                </c:pt>
                <c:pt idx="12">
                  <c:v>1977</c:v>
                </c:pt>
                <c:pt idx="13">
                  <c:v>1978</c:v>
                </c:pt>
                <c:pt idx="14" formatCode="0">
                  <c:v>1979</c:v>
                </c:pt>
                <c:pt idx="15">
                  <c:v>1980</c:v>
                </c:pt>
                <c:pt idx="16">
                  <c:v>1981</c:v>
                </c:pt>
                <c:pt idx="17">
                  <c:v>1982</c:v>
                </c:pt>
                <c:pt idx="18">
                  <c:v>1983</c:v>
                </c:pt>
                <c:pt idx="19">
                  <c:v>1984</c:v>
                </c:pt>
                <c:pt idx="20" formatCode="0">
                  <c:v>1985</c:v>
                </c:pt>
                <c:pt idx="21">
                  <c:v>1986</c:v>
                </c:pt>
                <c:pt idx="22" formatCode="0">
                  <c:v>1987</c:v>
                </c:pt>
                <c:pt idx="23">
                  <c:v>1988</c:v>
                </c:pt>
                <c:pt idx="24">
                  <c:v>1989</c:v>
                </c:pt>
                <c:pt idx="25">
                  <c:v>1990</c:v>
                </c:pt>
                <c:pt idx="26">
                  <c:v>1991</c:v>
                </c:pt>
                <c:pt idx="27" formatCode="0">
                  <c:v>1992</c:v>
                </c:pt>
                <c:pt idx="28" formatCode="0">
                  <c:v>1993</c:v>
                </c:pt>
                <c:pt idx="29">
                  <c:v>1994</c:v>
                </c:pt>
                <c:pt idx="30">
                  <c:v>1995</c:v>
                </c:pt>
                <c:pt idx="31">
                  <c:v>1996</c:v>
                </c:pt>
                <c:pt idx="32">
                  <c:v>1997</c:v>
                </c:pt>
                <c:pt idx="33">
                  <c:v>1998</c:v>
                </c:pt>
                <c:pt idx="34" formatCode="0">
                  <c:v>1999</c:v>
                </c:pt>
                <c:pt idx="35" formatCode="0">
                  <c:v>2000</c:v>
                </c:pt>
                <c:pt idx="36">
                  <c:v>2001</c:v>
                </c:pt>
                <c:pt idx="37">
                  <c:v>2002</c:v>
                </c:pt>
                <c:pt idx="38">
                  <c:v>2003</c:v>
                </c:pt>
                <c:pt idx="39">
                  <c:v>2004</c:v>
                </c:pt>
                <c:pt idx="40">
                  <c:v>2005</c:v>
                </c:pt>
                <c:pt idx="41" formatCode="0">
                  <c:v>2006</c:v>
                </c:pt>
                <c:pt idx="42" formatCode="0">
                  <c:v>2007</c:v>
                </c:pt>
                <c:pt idx="43">
                  <c:v>2008</c:v>
                </c:pt>
                <c:pt idx="44">
                  <c:v>2009</c:v>
                </c:pt>
                <c:pt idx="45">
                  <c:v>2010</c:v>
                </c:pt>
                <c:pt idx="46">
                  <c:v>2011</c:v>
                </c:pt>
                <c:pt idx="47">
                  <c:v>2012</c:v>
                </c:pt>
                <c:pt idx="48">
                  <c:v>2013</c:v>
                </c:pt>
                <c:pt idx="49" formatCode="0">
                  <c:v>2014</c:v>
                </c:pt>
                <c:pt idx="50" formatCode="0">
                  <c:v>2015</c:v>
                </c:pt>
                <c:pt idx="51">
                  <c:v>2016</c:v>
                </c:pt>
                <c:pt idx="52" formatCode="0">
                  <c:v>2017</c:v>
                </c:pt>
              </c:numCache>
            </c:numRef>
          </c:cat>
          <c:val>
            <c:numRef>
              <c:f>Sheet1!$C$5:$C$57</c:f>
              <c:numCache>
                <c:formatCode>0.0</c:formatCode>
                <c:ptCount val="53"/>
                <c:pt idx="0">
                  <c:v>21.271000000000001</c:v>
                </c:pt>
                <c:pt idx="1">
                  <c:v>21.376999999999999</c:v>
                </c:pt>
                <c:pt idx="2">
                  <c:v>21.634</c:v>
                </c:pt>
                <c:pt idx="3">
                  <c:v>22.033999999999999</c:v>
                </c:pt>
                <c:pt idx="4">
                  <c:v>22.210999999999999</c:v>
                </c:pt>
                <c:pt idx="5">
                  <c:v>22.806000000000001</c:v>
                </c:pt>
                <c:pt idx="6">
                  <c:v>23.265999999999998</c:v>
                </c:pt>
                <c:pt idx="7">
                  <c:v>23.849</c:v>
                </c:pt>
                <c:pt idx="8">
                  <c:v>24.425000000000001</c:v>
                </c:pt>
                <c:pt idx="9">
                  <c:v>24.943000000000001</c:v>
                </c:pt>
                <c:pt idx="10">
                  <c:v>25.462</c:v>
                </c:pt>
                <c:pt idx="11">
                  <c:v>25.896999999999998</c:v>
                </c:pt>
                <c:pt idx="12">
                  <c:v>26.324000000000002</c:v>
                </c:pt>
                <c:pt idx="13">
                  <c:v>26.81</c:v>
                </c:pt>
                <c:pt idx="14">
                  <c:v>27.173999999999999</c:v>
                </c:pt>
                <c:pt idx="15">
                  <c:v>27.414999999999999</c:v>
                </c:pt>
                <c:pt idx="16">
                  <c:v>28.709</c:v>
                </c:pt>
                <c:pt idx="17">
                  <c:v>29.495000000000001</c:v>
                </c:pt>
                <c:pt idx="18">
                  <c:v>29.893999999999998</c:v>
                </c:pt>
                <c:pt idx="19">
                  <c:v>30.675000000000001</c:v>
                </c:pt>
                <c:pt idx="20">
                  <c:v>31.736000000000001</c:v>
                </c:pt>
                <c:pt idx="21">
                  <c:v>32.302</c:v>
                </c:pt>
                <c:pt idx="22">
                  <c:v>32.601999999999997</c:v>
                </c:pt>
                <c:pt idx="23">
                  <c:v>33.32</c:v>
                </c:pt>
                <c:pt idx="24">
                  <c:v>33.734000000000002</c:v>
                </c:pt>
                <c:pt idx="25">
                  <c:v>33.975999999999999</c:v>
                </c:pt>
                <c:pt idx="26">
                  <c:v>34.241999999999997</c:v>
                </c:pt>
                <c:pt idx="27">
                  <c:v>34.567999999999998</c:v>
                </c:pt>
                <c:pt idx="28">
                  <c:v>35.183999999999997</c:v>
                </c:pt>
                <c:pt idx="29">
                  <c:v>35.558</c:v>
                </c:pt>
                <c:pt idx="30">
                  <c:v>35.246000000000002</c:v>
                </c:pt>
                <c:pt idx="31">
                  <c:v>34.942999999999998</c:v>
                </c:pt>
                <c:pt idx="32">
                  <c:v>35.058999999999997</c:v>
                </c:pt>
                <c:pt idx="33">
                  <c:v>34.896000000000001</c:v>
                </c:pt>
                <c:pt idx="34">
                  <c:v>34.831000000000003</c:v>
                </c:pt>
                <c:pt idx="35">
                  <c:v>34.47</c:v>
                </c:pt>
                <c:pt idx="36">
                  <c:v>34.417000000000002</c:v>
                </c:pt>
                <c:pt idx="37">
                  <c:v>33.686999999999998</c:v>
                </c:pt>
                <c:pt idx="38">
                  <c:v>33.506</c:v>
                </c:pt>
                <c:pt idx="39">
                  <c:v>33.012999999999998</c:v>
                </c:pt>
                <c:pt idx="40">
                  <c:v>33.677999999999997</c:v>
                </c:pt>
                <c:pt idx="41">
                  <c:v>34.195</c:v>
                </c:pt>
                <c:pt idx="42">
                  <c:v>35.146999999999998</c:v>
                </c:pt>
                <c:pt idx="43">
                  <c:v>35.843000000000004</c:v>
                </c:pt>
                <c:pt idx="44">
                  <c:v>36.33</c:v>
                </c:pt>
                <c:pt idx="45">
                  <c:v>37.069000000000003</c:v>
                </c:pt>
                <c:pt idx="46">
                  <c:v>38.442999999999998</c:v>
                </c:pt>
                <c:pt idx="47">
                  <c:v>39.582999999999998</c:v>
                </c:pt>
                <c:pt idx="48">
                  <c:v>40.003999999999998</c:v>
                </c:pt>
                <c:pt idx="49">
                  <c:v>41.033999999999999</c:v>
                </c:pt>
                <c:pt idx="50">
                  <c:v>42.639000000000003</c:v>
                </c:pt>
                <c:pt idx="51">
                  <c:v>43.259</c:v>
                </c:pt>
                <c:pt idx="52">
                  <c:v>43.101999999999997</c:v>
                </c:pt>
              </c:numCache>
            </c:numRef>
          </c:val>
          <c:smooth val="0"/>
          <c:extLst xmlns:c16r2="http://schemas.microsoft.com/office/drawing/2015/06/chart">
            <c:ext xmlns:c16="http://schemas.microsoft.com/office/drawing/2014/chart" uri="{C3380CC4-5D6E-409C-BE32-E72D297353CC}">
              <c16:uniqueId val="{00000007-D915-884B-8B75-238F333A584A}"/>
            </c:ext>
          </c:extLst>
        </c:ser>
        <c:dLbls>
          <c:showLegendKey val="0"/>
          <c:showVal val="0"/>
          <c:showCatName val="0"/>
          <c:showSerName val="0"/>
          <c:showPercent val="0"/>
          <c:showBubbleSize val="0"/>
        </c:dLbls>
        <c:smooth val="0"/>
        <c:axId val="476097256"/>
        <c:axId val="476095296"/>
      </c:lineChart>
      <c:catAx>
        <c:axId val="47609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onstantia" charset="0"/>
                <a:ea typeface="Constantia" charset="0"/>
                <a:cs typeface="Constantia" charset="0"/>
              </a:defRPr>
            </a:pPr>
            <a:endParaRPr lang="en-US"/>
          </a:p>
        </c:txPr>
        <c:crossAx val="476095296"/>
        <c:crosses val="autoZero"/>
        <c:auto val="1"/>
        <c:lblAlgn val="ctr"/>
        <c:lblOffset val="100"/>
        <c:noMultiLvlLbl val="0"/>
      </c:catAx>
      <c:valAx>
        <c:axId val="476095296"/>
        <c:scaling>
          <c:orientation val="minMax"/>
          <c:max val="80"/>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Constantia" charset="0"/>
                <a:ea typeface="Constantia" charset="0"/>
                <a:cs typeface="Constantia" charset="0"/>
              </a:defRPr>
            </a:pPr>
            <a:endParaRPr lang="en-US"/>
          </a:p>
        </c:txPr>
        <c:crossAx val="476097256"/>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tx1"/>
          </a:solidFill>
          <a:latin typeface="Constantia" charset="0"/>
          <a:ea typeface="Constantia" charset="0"/>
          <a:cs typeface="Constantia" charset="0"/>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4841094673771841E-2"/>
          <c:y val="6.3826461918733798E-2"/>
          <c:w val="0.90405266576526422"/>
          <c:h val="0.74323930151029904"/>
        </c:manualLayout>
      </c:layout>
      <c:lineChart>
        <c:grouping val="standard"/>
        <c:varyColors val="0"/>
        <c:ser>
          <c:idx val="0"/>
          <c:order val="0"/>
          <c:tx>
            <c:strRef>
              <c:f>Sheet1!$B$8</c:f>
              <c:strCache>
                <c:ptCount val="1"/>
                <c:pt idx="0">
                  <c:v>NSA Homeownership Rate [Percent]</c:v>
                </c:pt>
              </c:strCache>
            </c:strRef>
          </c:tx>
          <c:spPr>
            <a:ln>
              <a:solidFill>
                <a:srgbClr val="000090"/>
              </a:solidFill>
            </a:ln>
          </c:spPr>
          <c:marker>
            <c:symbol val="none"/>
          </c:marker>
          <c:cat>
            <c:strRef>
              <c:f>Sheet1!$A$9:$A$157</c:f>
              <c:strCache>
                <c:ptCount val="149"/>
                <c:pt idx="0">
                  <c:v>1980Q4</c:v>
                </c:pt>
                <c:pt idx="1">
                  <c:v>1981Q1</c:v>
                </c:pt>
                <c:pt idx="2">
                  <c:v>1981Q2</c:v>
                </c:pt>
                <c:pt idx="3">
                  <c:v>1981Q3</c:v>
                </c:pt>
                <c:pt idx="4">
                  <c:v>1981Q4</c:v>
                </c:pt>
                <c:pt idx="5">
                  <c:v>1982Q1</c:v>
                </c:pt>
                <c:pt idx="6">
                  <c:v>1982Q2</c:v>
                </c:pt>
                <c:pt idx="7">
                  <c:v>1982Q3</c:v>
                </c:pt>
                <c:pt idx="8">
                  <c:v>1982Q4</c:v>
                </c:pt>
                <c:pt idx="9">
                  <c:v>1983Q1</c:v>
                </c:pt>
                <c:pt idx="10">
                  <c:v>1983Q2</c:v>
                </c:pt>
                <c:pt idx="11">
                  <c:v>1983Q3</c:v>
                </c:pt>
                <c:pt idx="12">
                  <c:v>1983Q4</c:v>
                </c:pt>
                <c:pt idx="13">
                  <c:v>1984Q1</c:v>
                </c:pt>
                <c:pt idx="14">
                  <c:v>1984Q2</c:v>
                </c:pt>
                <c:pt idx="15">
                  <c:v>1984Q3</c:v>
                </c:pt>
                <c:pt idx="16">
                  <c:v>1984Q4</c:v>
                </c:pt>
                <c:pt idx="17">
                  <c:v>1985Q1</c:v>
                </c:pt>
                <c:pt idx="18">
                  <c:v>1985Q2</c:v>
                </c:pt>
                <c:pt idx="19">
                  <c:v>1985Q3</c:v>
                </c:pt>
                <c:pt idx="20">
                  <c:v>1985Q4</c:v>
                </c:pt>
                <c:pt idx="21">
                  <c:v>1986Q1</c:v>
                </c:pt>
                <c:pt idx="22">
                  <c:v>1986Q2</c:v>
                </c:pt>
                <c:pt idx="23">
                  <c:v>1986Q3</c:v>
                </c:pt>
                <c:pt idx="24">
                  <c:v>1986Q4</c:v>
                </c:pt>
                <c:pt idx="25">
                  <c:v>1987Q1</c:v>
                </c:pt>
                <c:pt idx="26">
                  <c:v>1987Q2</c:v>
                </c:pt>
                <c:pt idx="27">
                  <c:v>1987Q3</c:v>
                </c:pt>
                <c:pt idx="28">
                  <c:v>1987Q4</c:v>
                </c:pt>
                <c:pt idx="29">
                  <c:v>1988Q1</c:v>
                </c:pt>
                <c:pt idx="30">
                  <c:v>1988Q2</c:v>
                </c:pt>
                <c:pt idx="31">
                  <c:v>1988Q3</c:v>
                </c:pt>
                <c:pt idx="32">
                  <c:v>1988Q4</c:v>
                </c:pt>
                <c:pt idx="33">
                  <c:v>1989Q1</c:v>
                </c:pt>
                <c:pt idx="34">
                  <c:v>1989Q2</c:v>
                </c:pt>
                <c:pt idx="35">
                  <c:v>1989Q3</c:v>
                </c:pt>
                <c:pt idx="36">
                  <c:v>1989Q4</c:v>
                </c:pt>
                <c:pt idx="37">
                  <c:v>1990Q1</c:v>
                </c:pt>
                <c:pt idx="38">
                  <c:v>1990Q2</c:v>
                </c:pt>
                <c:pt idx="39">
                  <c:v>1990Q3</c:v>
                </c:pt>
                <c:pt idx="40">
                  <c:v>1990Q4</c:v>
                </c:pt>
                <c:pt idx="41">
                  <c:v>1991Q1</c:v>
                </c:pt>
                <c:pt idx="42">
                  <c:v>1991Q2</c:v>
                </c:pt>
                <c:pt idx="43">
                  <c:v>1991Q3</c:v>
                </c:pt>
                <c:pt idx="44">
                  <c:v>1991Q4</c:v>
                </c:pt>
                <c:pt idx="45">
                  <c:v>1992Q1</c:v>
                </c:pt>
                <c:pt idx="46">
                  <c:v>1992Q2</c:v>
                </c:pt>
                <c:pt idx="47">
                  <c:v>1992Q3</c:v>
                </c:pt>
                <c:pt idx="48">
                  <c:v>1992Q4</c:v>
                </c:pt>
                <c:pt idx="49">
                  <c:v>1993Q1</c:v>
                </c:pt>
                <c:pt idx="50">
                  <c:v>1993Q2</c:v>
                </c:pt>
                <c:pt idx="51">
                  <c:v>1993Q3</c:v>
                </c:pt>
                <c:pt idx="52">
                  <c:v>1993Q4</c:v>
                </c:pt>
                <c:pt idx="53">
                  <c:v>1994Q1</c:v>
                </c:pt>
                <c:pt idx="54">
                  <c:v>1994Q2</c:v>
                </c:pt>
                <c:pt idx="55">
                  <c:v>1994Q3</c:v>
                </c:pt>
                <c:pt idx="56">
                  <c:v>1994Q4</c:v>
                </c:pt>
                <c:pt idx="57">
                  <c:v>1995Q1</c:v>
                </c:pt>
                <c:pt idx="58">
                  <c:v>1995Q2</c:v>
                </c:pt>
                <c:pt idx="59">
                  <c:v>1995Q3</c:v>
                </c:pt>
                <c:pt idx="60">
                  <c:v>1995Q4</c:v>
                </c:pt>
                <c:pt idx="61">
                  <c:v>1996Q1</c:v>
                </c:pt>
                <c:pt idx="62">
                  <c:v>1996Q2</c:v>
                </c:pt>
                <c:pt idx="63">
                  <c:v>1996Q3</c:v>
                </c:pt>
                <c:pt idx="64">
                  <c:v>1996Q4</c:v>
                </c:pt>
                <c:pt idx="65">
                  <c:v>1997Q1</c:v>
                </c:pt>
                <c:pt idx="66">
                  <c:v>1997Q2</c:v>
                </c:pt>
                <c:pt idx="67">
                  <c:v>1997Q3</c:v>
                </c:pt>
                <c:pt idx="68">
                  <c:v>1997Q4</c:v>
                </c:pt>
                <c:pt idx="69">
                  <c:v>1998Q1</c:v>
                </c:pt>
                <c:pt idx="70">
                  <c:v>1998Q2</c:v>
                </c:pt>
                <c:pt idx="71">
                  <c:v>1998Q3</c:v>
                </c:pt>
                <c:pt idx="72">
                  <c:v>1998Q4</c:v>
                </c:pt>
                <c:pt idx="73">
                  <c:v>1999Q1</c:v>
                </c:pt>
                <c:pt idx="74">
                  <c:v>1999Q2</c:v>
                </c:pt>
                <c:pt idx="75">
                  <c:v>1999Q3</c:v>
                </c:pt>
                <c:pt idx="76">
                  <c:v>1999Q4</c:v>
                </c:pt>
                <c:pt idx="77">
                  <c:v>2000Q1</c:v>
                </c:pt>
                <c:pt idx="78">
                  <c:v>2000Q2</c:v>
                </c:pt>
                <c:pt idx="79">
                  <c:v>2000Q3</c:v>
                </c:pt>
                <c:pt idx="80">
                  <c:v>2000Q4</c:v>
                </c:pt>
                <c:pt idx="81">
                  <c:v>2001Q1</c:v>
                </c:pt>
                <c:pt idx="82">
                  <c:v>2001Q2</c:v>
                </c:pt>
                <c:pt idx="83">
                  <c:v>2001Q3</c:v>
                </c:pt>
                <c:pt idx="84">
                  <c:v>2001Q4</c:v>
                </c:pt>
                <c:pt idx="85">
                  <c:v>2002Q1</c:v>
                </c:pt>
                <c:pt idx="86">
                  <c:v>2002Q2</c:v>
                </c:pt>
                <c:pt idx="87">
                  <c:v>2002Q3</c:v>
                </c:pt>
                <c:pt idx="88">
                  <c:v>2002Q4</c:v>
                </c:pt>
                <c:pt idx="89">
                  <c:v>2003Q1</c:v>
                </c:pt>
                <c:pt idx="90">
                  <c:v>2003Q2</c:v>
                </c:pt>
                <c:pt idx="91">
                  <c:v>2003Q3</c:v>
                </c:pt>
                <c:pt idx="92">
                  <c:v>2003Q4</c:v>
                </c:pt>
                <c:pt idx="93">
                  <c:v>2004Q1</c:v>
                </c:pt>
                <c:pt idx="94">
                  <c:v>2004Q2</c:v>
                </c:pt>
                <c:pt idx="95">
                  <c:v>2004Q3</c:v>
                </c:pt>
                <c:pt idx="96">
                  <c:v>2004Q4</c:v>
                </c:pt>
                <c:pt idx="97">
                  <c:v>2005Q1</c:v>
                </c:pt>
                <c:pt idx="98">
                  <c:v>2005Q2</c:v>
                </c:pt>
                <c:pt idx="99">
                  <c:v>2005Q3</c:v>
                </c:pt>
                <c:pt idx="100">
                  <c:v>2005Q4</c:v>
                </c:pt>
                <c:pt idx="101">
                  <c:v>2006Q1</c:v>
                </c:pt>
                <c:pt idx="102">
                  <c:v>2006Q2</c:v>
                </c:pt>
                <c:pt idx="103">
                  <c:v>2006Q3</c:v>
                </c:pt>
                <c:pt idx="104">
                  <c:v>2006Q4</c:v>
                </c:pt>
                <c:pt idx="105">
                  <c:v>2007Q1</c:v>
                </c:pt>
                <c:pt idx="106">
                  <c:v>2007Q2</c:v>
                </c:pt>
                <c:pt idx="107">
                  <c:v>2007Q3</c:v>
                </c:pt>
                <c:pt idx="108">
                  <c:v>2007Q4</c:v>
                </c:pt>
                <c:pt idx="109">
                  <c:v>2008Q1</c:v>
                </c:pt>
                <c:pt idx="110">
                  <c:v>2008Q2</c:v>
                </c:pt>
                <c:pt idx="111">
                  <c:v>2008Q3</c:v>
                </c:pt>
                <c:pt idx="112">
                  <c:v>2008Q4</c:v>
                </c:pt>
                <c:pt idx="113">
                  <c:v>2009Q1</c:v>
                </c:pt>
                <c:pt idx="114">
                  <c:v>2009Q2</c:v>
                </c:pt>
                <c:pt idx="115">
                  <c:v>2009Q3</c:v>
                </c:pt>
                <c:pt idx="116">
                  <c:v>2009Q4</c:v>
                </c:pt>
                <c:pt idx="117">
                  <c:v>2010Q1</c:v>
                </c:pt>
                <c:pt idx="118">
                  <c:v>2010Q2</c:v>
                </c:pt>
                <c:pt idx="119">
                  <c:v>2010Q3</c:v>
                </c:pt>
                <c:pt idx="120">
                  <c:v>2010Q4</c:v>
                </c:pt>
                <c:pt idx="121">
                  <c:v>2011Q1</c:v>
                </c:pt>
                <c:pt idx="122">
                  <c:v>2011Q2</c:v>
                </c:pt>
                <c:pt idx="123">
                  <c:v>2011Q3</c:v>
                </c:pt>
                <c:pt idx="124">
                  <c:v>2011Q4</c:v>
                </c:pt>
                <c:pt idx="125">
                  <c:v>2012Q1</c:v>
                </c:pt>
                <c:pt idx="126">
                  <c:v>2012Q2</c:v>
                </c:pt>
                <c:pt idx="127">
                  <c:v>2012Q3</c:v>
                </c:pt>
                <c:pt idx="128">
                  <c:v>2012Q4</c:v>
                </c:pt>
                <c:pt idx="129">
                  <c:v>2013Q1</c:v>
                </c:pt>
                <c:pt idx="130">
                  <c:v>2013Q2</c:v>
                </c:pt>
                <c:pt idx="131">
                  <c:v>2013Q3</c:v>
                </c:pt>
                <c:pt idx="132">
                  <c:v>2013Q4</c:v>
                </c:pt>
                <c:pt idx="133">
                  <c:v>2014Q1</c:v>
                </c:pt>
                <c:pt idx="134">
                  <c:v>2014Q2</c:v>
                </c:pt>
                <c:pt idx="135">
                  <c:v>2014Q3</c:v>
                </c:pt>
                <c:pt idx="136">
                  <c:v>2014Q4</c:v>
                </c:pt>
                <c:pt idx="137">
                  <c:v>2015Q1</c:v>
                </c:pt>
                <c:pt idx="138">
                  <c:v>2015Q2</c:v>
                </c:pt>
                <c:pt idx="139">
                  <c:v>2015Q3</c:v>
                </c:pt>
                <c:pt idx="140">
                  <c:v>2015Q4</c:v>
                </c:pt>
                <c:pt idx="141">
                  <c:v>2016Q1</c:v>
                </c:pt>
                <c:pt idx="142">
                  <c:v>2016Q2</c:v>
                </c:pt>
                <c:pt idx="143">
                  <c:v>2016Q3</c:v>
                </c:pt>
                <c:pt idx="144">
                  <c:v>2016Q4</c:v>
                </c:pt>
                <c:pt idx="145">
                  <c:v>2017Q1</c:v>
                </c:pt>
                <c:pt idx="146">
                  <c:v>2017Q2</c:v>
                </c:pt>
                <c:pt idx="147">
                  <c:v>2017Q3</c:v>
                </c:pt>
                <c:pt idx="148">
                  <c:v>2017Q4</c:v>
                </c:pt>
              </c:strCache>
            </c:strRef>
          </c:cat>
          <c:val>
            <c:numRef>
              <c:f>Sheet1!$B$9:$B$157</c:f>
              <c:numCache>
                <c:formatCode>0.0%</c:formatCode>
                <c:ptCount val="149"/>
                <c:pt idx="0">
                  <c:v>0.65500000000000003</c:v>
                </c:pt>
                <c:pt idx="1">
                  <c:v>0.65599999999999992</c:v>
                </c:pt>
                <c:pt idx="2">
                  <c:v>0.65300000000000002</c:v>
                </c:pt>
                <c:pt idx="3">
                  <c:v>0.65599999999999992</c:v>
                </c:pt>
                <c:pt idx="4">
                  <c:v>0.65200000000000002</c:v>
                </c:pt>
                <c:pt idx="5">
                  <c:v>0.64800000000000002</c:v>
                </c:pt>
                <c:pt idx="6">
                  <c:v>0.64900000000000002</c:v>
                </c:pt>
                <c:pt idx="7">
                  <c:v>0.64900000000000002</c:v>
                </c:pt>
                <c:pt idx="8">
                  <c:v>0.64500000000000002</c:v>
                </c:pt>
                <c:pt idx="9">
                  <c:v>0.64700000000000002</c:v>
                </c:pt>
                <c:pt idx="10">
                  <c:v>0.64700000000000002</c:v>
                </c:pt>
                <c:pt idx="11">
                  <c:v>0.64800000000000002</c:v>
                </c:pt>
                <c:pt idx="12">
                  <c:v>0.64400000000000002</c:v>
                </c:pt>
                <c:pt idx="13">
                  <c:v>0.64599999999999991</c:v>
                </c:pt>
                <c:pt idx="14">
                  <c:v>0.64599999999999991</c:v>
                </c:pt>
                <c:pt idx="15">
                  <c:v>0.64599999999999991</c:v>
                </c:pt>
                <c:pt idx="16">
                  <c:v>0.6409999999999999</c:v>
                </c:pt>
                <c:pt idx="17">
                  <c:v>0.6409999999999999</c:v>
                </c:pt>
                <c:pt idx="18">
                  <c:v>0.6409999999999999</c:v>
                </c:pt>
                <c:pt idx="19">
                  <c:v>0.63900000000000001</c:v>
                </c:pt>
                <c:pt idx="20">
                  <c:v>0.63500000000000001</c:v>
                </c:pt>
                <c:pt idx="21">
                  <c:v>0.63600000000000001</c:v>
                </c:pt>
                <c:pt idx="22">
                  <c:v>0.63800000000000001</c:v>
                </c:pt>
                <c:pt idx="23">
                  <c:v>0.63800000000000001</c:v>
                </c:pt>
                <c:pt idx="24">
                  <c:v>0.63900000000000001</c:v>
                </c:pt>
                <c:pt idx="25">
                  <c:v>0.63800000000000001</c:v>
                </c:pt>
                <c:pt idx="26">
                  <c:v>0.63800000000000001</c:v>
                </c:pt>
                <c:pt idx="27">
                  <c:v>0.64200000000000002</c:v>
                </c:pt>
                <c:pt idx="28">
                  <c:v>0.6409999999999999</c:v>
                </c:pt>
                <c:pt idx="29">
                  <c:v>0.63700000000000001</c:v>
                </c:pt>
                <c:pt idx="30">
                  <c:v>0.63700000000000001</c:v>
                </c:pt>
                <c:pt idx="31">
                  <c:v>0.64</c:v>
                </c:pt>
                <c:pt idx="32">
                  <c:v>0.63800000000000001</c:v>
                </c:pt>
                <c:pt idx="33">
                  <c:v>0.63900000000000001</c:v>
                </c:pt>
                <c:pt idx="34">
                  <c:v>0.63800000000000001</c:v>
                </c:pt>
                <c:pt idx="35">
                  <c:v>0.6409999999999999</c:v>
                </c:pt>
                <c:pt idx="36">
                  <c:v>0.63800000000000001</c:v>
                </c:pt>
                <c:pt idx="37">
                  <c:v>0.64</c:v>
                </c:pt>
                <c:pt idx="38">
                  <c:v>0.63700000000000001</c:v>
                </c:pt>
                <c:pt idx="39">
                  <c:v>0.64</c:v>
                </c:pt>
                <c:pt idx="40">
                  <c:v>0.6409999999999999</c:v>
                </c:pt>
                <c:pt idx="41">
                  <c:v>0.63900000000000001</c:v>
                </c:pt>
                <c:pt idx="42">
                  <c:v>0.63900000000000001</c:v>
                </c:pt>
                <c:pt idx="43">
                  <c:v>0.64200000000000002</c:v>
                </c:pt>
                <c:pt idx="44">
                  <c:v>0.64200000000000002</c:v>
                </c:pt>
                <c:pt idx="45">
                  <c:v>0.64</c:v>
                </c:pt>
                <c:pt idx="46">
                  <c:v>0.63900000000000001</c:v>
                </c:pt>
                <c:pt idx="47">
                  <c:v>0.64300000000000002</c:v>
                </c:pt>
                <c:pt idx="48">
                  <c:v>0.64400000000000002</c:v>
                </c:pt>
                <c:pt idx="49">
                  <c:v>0.64200000000000002</c:v>
                </c:pt>
                <c:pt idx="50">
                  <c:v>0.64400000000000002</c:v>
                </c:pt>
                <c:pt idx="51">
                  <c:v>0.64700000000000002</c:v>
                </c:pt>
                <c:pt idx="52">
                  <c:v>0.64599999999999991</c:v>
                </c:pt>
                <c:pt idx="53">
                  <c:v>0.63800000000000001</c:v>
                </c:pt>
                <c:pt idx="54">
                  <c:v>0.63800000000000001</c:v>
                </c:pt>
                <c:pt idx="55">
                  <c:v>0.6409999999999999</c:v>
                </c:pt>
                <c:pt idx="56">
                  <c:v>0.64200000000000002</c:v>
                </c:pt>
                <c:pt idx="57">
                  <c:v>0.64200000000000002</c:v>
                </c:pt>
                <c:pt idx="58">
                  <c:v>0.64700000000000002</c:v>
                </c:pt>
                <c:pt idx="59">
                  <c:v>0.65</c:v>
                </c:pt>
                <c:pt idx="60">
                  <c:v>0.65099999999999991</c:v>
                </c:pt>
                <c:pt idx="61">
                  <c:v>0.65099999999999991</c:v>
                </c:pt>
                <c:pt idx="62">
                  <c:v>0.65400000000000003</c:v>
                </c:pt>
                <c:pt idx="63">
                  <c:v>0.65599999999999992</c:v>
                </c:pt>
                <c:pt idx="64">
                  <c:v>0.65400000000000003</c:v>
                </c:pt>
                <c:pt idx="65">
                  <c:v>0.65400000000000003</c:v>
                </c:pt>
                <c:pt idx="66">
                  <c:v>0.65700000000000003</c:v>
                </c:pt>
                <c:pt idx="67">
                  <c:v>0.66</c:v>
                </c:pt>
                <c:pt idx="68">
                  <c:v>0.65700000000000003</c:v>
                </c:pt>
                <c:pt idx="69">
                  <c:v>0.65900000000000003</c:v>
                </c:pt>
                <c:pt idx="70">
                  <c:v>0.66</c:v>
                </c:pt>
                <c:pt idx="71">
                  <c:v>0.66799999999999993</c:v>
                </c:pt>
                <c:pt idx="72">
                  <c:v>0.66400000000000003</c:v>
                </c:pt>
                <c:pt idx="73">
                  <c:v>0.66700000000000004</c:v>
                </c:pt>
                <c:pt idx="74">
                  <c:v>0.66599999999999993</c:v>
                </c:pt>
                <c:pt idx="75">
                  <c:v>0.67</c:v>
                </c:pt>
                <c:pt idx="76">
                  <c:v>0.66900000000000004</c:v>
                </c:pt>
                <c:pt idx="77">
                  <c:v>0.67099999999999993</c:v>
                </c:pt>
                <c:pt idx="78">
                  <c:v>0.67200000000000004</c:v>
                </c:pt>
                <c:pt idx="79">
                  <c:v>0.67700000000000005</c:v>
                </c:pt>
                <c:pt idx="80">
                  <c:v>0.67500000000000004</c:v>
                </c:pt>
                <c:pt idx="81">
                  <c:v>0.67500000000000004</c:v>
                </c:pt>
                <c:pt idx="82">
                  <c:v>0.67700000000000005</c:v>
                </c:pt>
                <c:pt idx="83">
                  <c:v>0.68099999999999994</c:v>
                </c:pt>
                <c:pt idx="84">
                  <c:v>0.68</c:v>
                </c:pt>
                <c:pt idx="85">
                  <c:v>0.67799999999999994</c:v>
                </c:pt>
                <c:pt idx="86">
                  <c:v>0.67599999999999993</c:v>
                </c:pt>
                <c:pt idx="87">
                  <c:v>0.68</c:v>
                </c:pt>
                <c:pt idx="88">
                  <c:v>0.68299999999999994</c:v>
                </c:pt>
                <c:pt idx="89">
                  <c:v>0.68</c:v>
                </c:pt>
                <c:pt idx="90">
                  <c:v>0.68</c:v>
                </c:pt>
                <c:pt idx="91">
                  <c:v>0.68400000000000005</c:v>
                </c:pt>
                <c:pt idx="92">
                  <c:v>0.68599999999999994</c:v>
                </c:pt>
                <c:pt idx="93">
                  <c:v>0.68599999999999994</c:v>
                </c:pt>
                <c:pt idx="94">
                  <c:v>0.69200000000000006</c:v>
                </c:pt>
                <c:pt idx="95">
                  <c:v>0.69</c:v>
                </c:pt>
                <c:pt idx="96">
                  <c:v>0.69200000000000006</c:v>
                </c:pt>
                <c:pt idx="97">
                  <c:v>0.69099999999999995</c:v>
                </c:pt>
                <c:pt idx="98">
                  <c:v>0.68599999999999994</c:v>
                </c:pt>
                <c:pt idx="99">
                  <c:v>0.68799999999999994</c:v>
                </c:pt>
                <c:pt idx="100">
                  <c:v>0.69</c:v>
                </c:pt>
                <c:pt idx="101">
                  <c:v>0.68500000000000005</c:v>
                </c:pt>
                <c:pt idx="102">
                  <c:v>0.68700000000000006</c:v>
                </c:pt>
                <c:pt idx="103">
                  <c:v>0.69</c:v>
                </c:pt>
                <c:pt idx="104">
                  <c:v>0.68900000000000006</c:v>
                </c:pt>
                <c:pt idx="105">
                  <c:v>0.68400000000000005</c:v>
                </c:pt>
                <c:pt idx="106">
                  <c:v>0.68200000000000005</c:v>
                </c:pt>
                <c:pt idx="107">
                  <c:v>0.68200000000000005</c:v>
                </c:pt>
                <c:pt idx="108">
                  <c:v>0.67799999999999994</c:v>
                </c:pt>
                <c:pt idx="109">
                  <c:v>0.67799999999999994</c:v>
                </c:pt>
                <c:pt idx="110">
                  <c:v>0.68099999999999994</c:v>
                </c:pt>
                <c:pt idx="111">
                  <c:v>0.67900000000000005</c:v>
                </c:pt>
                <c:pt idx="112">
                  <c:v>0.67500000000000004</c:v>
                </c:pt>
                <c:pt idx="113">
                  <c:v>0.67299999999999993</c:v>
                </c:pt>
                <c:pt idx="114">
                  <c:v>0.67400000000000004</c:v>
                </c:pt>
                <c:pt idx="115">
                  <c:v>0.67599999999999993</c:v>
                </c:pt>
                <c:pt idx="116">
                  <c:v>0.67200000000000004</c:v>
                </c:pt>
                <c:pt idx="117">
                  <c:v>0.67099999999999993</c:v>
                </c:pt>
                <c:pt idx="118">
                  <c:v>0.66900000000000004</c:v>
                </c:pt>
                <c:pt idx="119">
                  <c:v>0.66900000000000004</c:v>
                </c:pt>
                <c:pt idx="120">
                  <c:v>0.66500000000000004</c:v>
                </c:pt>
                <c:pt idx="121">
                  <c:v>0.66400000000000003</c:v>
                </c:pt>
                <c:pt idx="122">
                  <c:v>0.65900000000000003</c:v>
                </c:pt>
                <c:pt idx="123">
                  <c:v>0.66299999999999992</c:v>
                </c:pt>
                <c:pt idx="124">
                  <c:v>0.66</c:v>
                </c:pt>
                <c:pt idx="125">
                  <c:v>0.65400000000000003</c:v>
                </c:pt>
                <c:pt idx="126">
                  <c:v>0.65500000000000003</c:v>
                </c:pt>
                <c:pt idx="127">
                  <c:v>0.65500000000000003</c:v>
                </c:pt>
                <c:pt idx="128">
                  <c:v>0.65400000000000003</c:v>
                </c:pt>
                <c:pt idx="129">
                  <c:v>0.65</c:v>
                </c:pt>
                <c:pt idx="130">
                  <c:v>0.65</c:v>
                </c:pt>
                <c:pt idx="131">
                  <c:v>0.65300000000000002</c:v>
                </c:pt>
                <c:pt idx="132">
                  <c:v>0.65200000000000002</c:v>
                </c:pt>
                <c:pt idx="133">
                  <c:v>0.64800000000000002</c:v>
                </c:pt>
                <c:pt idx="134">
                  <c:v>0.64700000000000002</c:v>
                </c:pt>
                <c:pt idx="135">
                  <c:v>0.64400000000000002</c:v>
                </c:pt>
                <c:pt idx="136">
                  <c:v>0.64</c:v>
                </c:pt>
                <c:pt idx="137">
                  <c:v>0.63700000000000001</c:v>
                </c:pt>
                <c:pt idx="138">
                  <c:v>0.63400000000000001</c:v>
                </c:pt>
                <c:pt idx="139">
                  <c:v>0.63700000000000001</c:v>
                </c:pt>
                <c:pt idx="140">
                  <c:v>0.63800000000000001</c:v>
                </c:pt>
                <c:pt idx="141">
                  <c:v>0.63500000000000001</c:v>
                </c:pt>
                <c:pt idx="142">
                  <c:v>0.629</c:v>
                </c:pt>
                <c:pt idx="143">
                  <c:v>0.63500000000000001</c:v>
                </c:pt>
                <c:pt idx="144">
                  <c:v>0.63700000000000001</c:v>
                </c:pt>
                <c:pt idx="145">
                  <c:v>0.63600000000000001</c:v>
                </c:pt>
                <c:pt idx="146">
                  <c:v>0.63700000000000001</c:v>
                </c:pt>
                <c:pt idx="147">
                  <c:v>0.63900000000000001</c:v>
                </c:pt>
                <c:pt idx="148">
                  <c:v>0.64200000000000002</c:v>
                </c:pt>
              </c:numCache>
            </c:numRef>
          </c:val>
          <c:smooth val="0"/>
          <c:extLst xmlns:c16r2="http://schemas.microsoft.com/office/drawing/2015/06/chart">
            <c:ext xmlns:c16="http://schemas.microsoft.com/office/drawing/2014/chart" uri="{C3380CC4-5D6E-409C-BE32-E72D297353CC}">
              <c16:uniqueId val="{00000000-8645-4549-8578-CD26D3B9C220}"/>
            </c:ext>
          </c:extLst>
        </c:ser>
        <c:dLbls>
          <c:showLegendKey val="0"/>
          <c:showVal val="0"/>
          <c:showCatName val="0"/>
          <c:showSerName val="0"/>
          <c:showPercent val="0"/>
          <c:showBubbleSize val="0"/>
        </c:dLbls>
        <c:smooth val="0"/>
        <c:axId val="476094512"/>
        <c:axId val="476094904"/>
      </c:lineChart>
      <c:catAx>
        <c:axId val="476094512"/>
        <c:scaling>
          <c:orientation val="minMax"/>
        </c:scaling>
        <c:delete val="0"/>
        <c:axPos val="b"/>
        <c:numFmt formatCode="General" sourceLinked="0"/>
        <c:majorTickMark val="out"/>
        <c:minorTickMark val="none"/>
        <c:tickLblPos val="nextTo"/>
        <c:crossAx val="476094904"/>
        <c:crosses val="autoZero"/>
        <c:auto val="1"/>
        <c:lblAlgn val="ctr"/>
        <c:lblOffset val="100"/>
        <c:tickLblSkip val="4"/>
        <c:noMultiLvlLbl val="0"/>
      </c:catAx>
      <c:valAx>
        <c:axId val="476094904"/>
        <c:scaling>
          <c:orientation val="minMax"/>
        </c:scaling>
        <c:delete val="0"/>
        <c:axPos val="l"/>
        <c:majorGridlines/>
        <c:numFmt formatCode="0%" sourceLinked="0"/>
        <c:majorTickMark val="out"/>
        <c:minorTickMark val="none"/>
        <c:tickLblPos val="nextTo"/>
        <c:crossAx val="476094512"/>
        <c:crosses val="autoZero"/>
        <c:crossBetween val="between"/>
        <c:majorUnit val="0.02"/>
      </c:valAx>
    </c:plotArea>
    <c:plotVisOnly val="1"/>
    <c:dispBlanksAs val="gap"/>
    <c:showDLblsOverMax val="0"/>
  </c:chart>
  <c:txPr>
    <a:bodyPr/>
    <a:lstStyle/>
    <a:p>
      <a:pPr>
        <a:defRPr sz="1800">
          <a:latin typeface="Constantia" panose="02030602050306030303" pitchFamily="18" charset="0"/>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4333061586998594E-2"/>
          <c:y val="4.4635141198173002E-2"/>
          <c:w val="0.9040521686683104"/>
          <c:h val="0.75945476661908495"/>
        </c:manualLayout>
      </c:layout>
      <c:lineChart>
        <c:grouping val="standard"/>
        <c:varyColors val="0"/>
        <c:ser>
          <c:idx val="0"/>
          <c:order val="0"/>
          <c:tx>
            <c:strRef>
              <c:f>Sheet1!$B$4</c:f>
              <c:strCache>
                <c:ptCount val="1"/>
                <c:pt idx="0">
                  <c:v>Series 1</c:v>
                </c:pt>
              </c:strCache>
            </c:strRef>
          </c:tx>
          <c:spPr>
            <a:ln w="76200">
              <a:solidFill>
                <a:srgbClr val="9B1816"/>
              </a:solidFill>
            </a:ln>
          </c:spPr>
          <c:marker>
            <c:symbol val="none"/>
          </c:marker>
          <c:cat>
            <c:numRef>
              <c:f>Sheet1!$A$5:$A$305</c:f>
              <c:numCache>
                <c:formatCode>mmm\-yy</c:formatCode>
                <c:ptCount val="301"/>
                <c:pt idx="0">
                  <c:v>33970</c:v>
                </c:pt>
                <c:pt idx="1">
                  <c:v>34001</c:v>
                </c:pt>
                <c:pt idx="2">
                  <c:v>34029</c:v>
                </c:pt>
                <c:pt idx="3">
                  <c:v>34060</c:v>
                </c:pt>
                <c:pt idx="4">
                  <c:v>34090</c:v>
                </c:pt>
                <c:pt idx="5">
                  <c:v>34121</c:v>
                </c:pt>
                <c:pt idx="6">
                  <c:v>34151</c:v>
                </c:pt>
                <c:pt idx="7">
                  <c:v>34182</c:v>
                </c:pt>
                <c:pt idx="8">
                  <c:v>34213</c:v>
                </c:pt>
                <c:pt idx="9">
                  <c:v>34243</c:v>
                </c:pt>
                <c:pt idx="10">
                  <c:v>34274</c:v>
                </c:pt>
                <c:pt idx="11">
                  <c:v>34304</c:v>
                </c:pt>
                <c:pt idx="12">
                  <c:v>34335</c:v>
                </c:pt>
                <c:pt idx="13">
                  <c:v>34366</c:v>
                </c:pt>
                <c:pt idx="14">
                  <c:v>34394</c:v>
                </c:pt>
                <c:pt idx="15">
                  <c:v>34425</c:v>
                </c:pt>
                <c:pt idx="16">
                  <c:v>34455</c:v>
                </c:pt>
                <c:pt idx="17">
                  <c:v>34486</c:v>
                </c:pt>
                <c:pt idx="18">
                  <c:v>34516</c:v>
                </c:pt>
                <c:pt idx="19">
                  <c:v>34547</c:v>
                </c:pt>
                <c:pt idx="20">
                  <c:v>34578</c:v>
                </c:pt>
                <c:pt idx="21">
                  <c:v>34608</c:v>
                </c:pt>
                <c:pt idx="22">
                  <c:v>34639</c:v>
                </c:pt>
                <c:pt idx="23">
                  <c:v>34669</c:v>
                </c:pt>
                <c:pt idx="24">
                  <c:v>34700</c:v>
                </c:pt>
                <c:pt idx="25">
                  <c:v>34731</c:v>
                </c:pt>
                <c:pt idx="26">
                  <c:v>34759</c:v>
                </c:pt>
                <c:pt idx="27">
                  <c:v>34790</c:v>
                </c:pt>
                <c:pt idx="28">
                  <c:v>34820</c:v>
                </c:pt>
                <c:pt idx="29">
                  <c:v>34851</c:v>
                </c:pt>
                <c:pt idx="30">
                  <c:v>34881</c:v>
                </c:pt>
                <c:pt idx="31">
                  <c:v>34912</c:v>
                </c:pt>
                <c:pt idx="32">
                  <c:v>34943</c:v>
                </c:pt>
                <c:pt idx="33">
                  <c:v>34973</c:v>
                </c:pt>
                <c:pt idx="34">
                  <c:v>35004</c:v>
                </c:pt>
                <c:pt idx="35">
                  <c:v>35034</c:v>
                </c:pt>
                <c:pt idx="36">
                  <c:v>35065</c:v>
                </c:pt>
                <c:pt idx="37">
                  <c:v>35096</c:v>
                </c:pt>
                <c:pt idx="38">
                  <c:v>35125</c:v>
                </c:pt>
                <c:pt idx="39">
                  <c:v>35156</c:v>
                </c:pt>
                <c:pt idx="40">
                  <c:v>35186</c:v>
                </c:pt>
                <c:pt idx="41">
                  <c:v>35217</c:v>
                </c:pt>
                <c:pt idx="42">
                  <c:v>35247</c:v>
                </c:pt>
                <c:pt idx="43">
                  <c:v>35278</c:v>
                </c:pt>
                <c:pt idx="44">
                  <c:v>35309</c:v>
                </c:pt>
                <c:pt idx="45">
                  <c:v>35339</c:v>
                </c:pt>
                <c:pt idx="46">
                  <c:v>35370</c:v>
                </c:pt>
                <c:pt idx="47">
                  <c:v>35400</c:v>
                </c:pt>
                <c:pt idx="48">
                  <c:v>35431</c:v>
                </c:pt>
                <c:pt idx="49">
                  <c:v>35462</c:v>
                </c:pt>
                <c:pt idx="50">
                  <c:v>35490</c:v>
                </c:pt>
                <c:pt idx="51">
                  <c:v>35521</c:v>
                </c:pt>
                <c:pt idx="52">
                  <c:v>35551</c:v>
                </c:pt>
                <c:pt idx="53">
                  <c:v>35582</c:v>
                </c:pt>
                <c:pt idx="54">
                  <c:v>35612</c:v>
                </c:pt>
                <c:pt idx="55">
                  <c:v>35643</c:v>
                </c:pt>
                <c:pt idx="56">
                  <c:v>35674</c:v>
                </c:pt>
                <c:pt idx="57">
                  <c:v>35704</c:v>
                </c:pt>
                <c:pt idx="58">
                  <c:v>35735</c:v>
                </c:pt>
                <c:pt idx="59">
                  <c:v>35765</c:v>
                </c:pt>
                <c:pt idx="60">
                  <c:v>35796</c:v>
                </c:pt>
                <c:pt idx="61">
                  <c:v>35827</c:v>
                </c:pt>
                <c:pt idx="62">
                  <c:v>35855</c:v>
                </c:pt>
                <c:pt idx="63">
                  <c:v>35886</c:v>
                </c:pt>
                <c:pt idx="64">
                  <c:v>35916</c:v>
                </c:pt>
                <c:pt idx="65">
                  <c:v>35947</c:v>
                </c:pt>
                <c:pt idx="66">
                  <c:v>35977</c:v>
                </c:pt>
                <c:pt idx="67">
                  <c:v>36008</c:v>
                </c:pt>
                <c:pt idx="68">
                  <c:v>36039</c:v>
                </c:pt>
                <c:pt idx="69">
                  <c:v>36069</c:v>
                </c:pt>
                <c:pt idx="70">
                  <c:v>36100</c:v>
                </c:pt>
                <c:pt idx="71">
                  <c:v>36130</c:v>
                </c:pt>
                <c:pt idx="72">
                  <c:v>36161</c:v>
                </c:pt>
                <c:pt idx="73">
                  <c:v>36192</c:v>
                </c:pt>
                <c:pt idx="74">
                  <c:v>36220</c:v>
                </c:pt>
                <c:pt idx="75">
                  <c:v>36251</c:v>
                </c:pt>
                <c:pt idx="76">
                  <c:v>36281</c:v>
                </c:pt>
                <c:pt idx="77">
                  <c:v>36312</c:v>
                </c:pt>
                <c:pt idx="78">
                  <c:v>36342</c:v>
                </c:pt>
                <c:pt idx="79">
                  <c:v>36373</c:v>
                </c:pt>
                <c:pt idx="80">
                  <c:v>36404</c:v>
                </c:pt>
                <c:pt idx="81">
                  <c:v>36434</c:v>
                </c:pt>
                <c:pt idx="82">
                  <c:v>36465</c:v>
                </c:pt>
                <c:pt idx="83">
                  <c:v>36495</c:v>
                </c:pt>
                <c:pt idx="84">
                  <c:v>36526</c:v>
                </c:pt>
                <c:pt idx="85">
                  <c:v>36557</c:v>
                </c:pt>
                <c:pt idx="86">
                  <c:v>36586</c:v>
                </c:pt>
                <c:pt idx="87">
                  <c:v>36617</c:v>
                </c:pt>
                <c:pt idx="88">
                  <c:v>36647</c:v>
                </c:pt>
                <c:pt idx="89">
                  <c:v>36678</c:v>
                </c:pt>
                <c:pt idx="90">
                  <c:v>36708</c:v>
                </c:pt>
                <c:pt idx="91">
                  <c:v>36739</c:v>
                </c:pt>
                <c:pt idx="92">
                  <c:v>36770</c:v>
                </c:pt>
                <c:pt idx="93">
                  <c:v>36800</c:v>
                </c:pt>
                <c:pt idx="94">
                  <c:v>36831</c:v>
                </c:pt>
                <c:pt idx="95">
                  <c:v>36861</c:v>
                </c:pt>
                <c:pt idx="96">
                  <c:v>36892</c:v>
                </c:pt>
                <c:pt idx="97">
                  <c:v>36923</c:v>
                </c:pt>
                <c:pt idx="98">
                  <c:v>36951</c:v>
                </c:pt>
                <c:pt idx="99">
                  <c:v>36982</c:v>
                </c:pt>
                <c:pt idx="100">
                  <c:v>37012</c:v>
                </c:pt>
                <c:pt idx="101">
                  <c:v>37043</c:v>
                </c:pt>
                <c:pt idx="102">
                  <c:v>37073</c:v>
                </c:pt>
                <c:pt idx="103">
                  <c:v>37104</c:v>
                </c:pt>
                <c:pt idx="104">
                  <c:v>37135</c:v>
                </c:pt>
                <c:pt idx="105">
                  <c:v>37165</c:v>
                </c:pt>
                <c:pt idx="106">
                  <c:v>37196</c:v>
                </c:pt>
                <c:pt idx="107">
                  <c:v>37226</c:v>
                </c:pt>
                <c:pt idx="108">
                  <c:v>37257</c:v>
                </c:pt>
                <c:pt idx="109">
                  <c:v>37288</c:v>
                </c:pt>
                <c:pt idx="110">
                  <c:v>37316</c:v>
                </c:pt>
                <c:pt idx="111">
                  <c:v>37347</c:v>
                </c:pt>
                <c:pt idx="112">
                  <c:v>37377</c:v>
                </c:pt>
                <c:pt idx="113">
                  <c:v>37408</c:v>
                </c:pt>
                <c:pt idx="114">
                  <c:v>37438</c:v>
                </c:pt>
                <c:pt idx="115">
                  <c:v>37469</c:v>
                </c:pt>
                <c:pt idx="116">
                  <c:v>37500</c:v>
                </c:pt>
                <c:pt idx="117">
                  <c:v>37530</c:v>
                </c:pt>
                <c:pt idx="118">
                  <c:v>37561</c:v>
                </c:pt>
                <c:pt idx="119">
                  <c:v>37591</c:v>
                </c:pt>
                <c:pt idx="120">
                  <c:v>37622</c:v>
                </c:pt>
                <c:pt idx="121">
                  <c:v>37653</c:v>
                </c:pt>
                <c:pt idx="122">
                  <c:v>37681</c:v>
                </c:pt>
                <c:pt idx="123">
                  <c:v>37712</c:v>
                </c:pt>
                <c:pt idx="124">
                  <c:v>37742</c:v>
                </c:pt>
                <c:pt idx="125">
                  <c:v>37773</c:v>
                </c:pt>
                <c:pt idx="126">
                  <c:v>37803</c:v>
                </c:pt>
                <c:pt idx="127">
                  <c:v>37834</c:v>
                </c:pt>
                <c:pt idx="128">
                  <c:v>37865</c:v>
                </c:pt>
                <c:pt idx="129">
                  <c:v>37895</c:v>
                </c:pt>
                <c:pt idx="130">
                  <c:v>37926</c:v>
                </c:pt>
                <c:pt idx="131">
                  <c:v>37956</c:v>
                </c:pt>
                <c:pt idx="132">
                  <c:v>37987</c:v>
                </c:pt>
                <c:pt idx="133">
                  <c:v>38018</c:v>
                </c:pt>
                <c:pt idx="134">
                  <c:v>38047</c:v>
                </c:pt>
                <c:pt idx="135">
                  <c:v>38078</c:v>
                </c:pt>
                <c:pt idx="136">
                  <c:v>38108</c:v>
                </c:pt>
                <c:pt idx="137">
                  <c:v>38139</c:v>
                </c:pt>
                <c:pt idx="138">
                  <c:v>38169</c:v>
                </c:pt>
                <c:pt idx="139">
                  <c:v>38200</c:v>
                </c:pt>
                <c:pt idx="140">
                  <c:v>38231</c:v>
                </c:pt>
                <c:pt idx="141">
                  <c:v>38261</c:v>
                </c:pt>
                <c:pt idx="142">
                  <c:v>38292</c:v>
                </c:pt>
                <c:pt idx="143">
                  <c:v>38322</c:v>
                </c:pt>
                <c:pt idx="144">
                  <c:v>38353</c:v>
                </c:pt>
                <c:pt idx="145">
                  <c:v>38384</c:v>
                </c:pt>
                <c:pt idx="146">
                  <c:v>38412</c:v>
                </c:pt>
                <c:pt idx="147">
                  <c:v>38443</c:v>
                </c:pt>
                <c:pt idx="148">
                  <c:v>38473</c:v>
                </c:pt>
                <c:pt idx="149">
                  <c:v>38504</c:v>
                </c:pt>
                <c:pt idx="150">
                  <c:v>38534</c:v>
                </c:pt>
                <c:pt idx="151">
                  <c:v>38565</c:v>
                </c:pt>
                <c:pt idx="152">
                  <c:v>38596</c:v>
                </c:pt>
                <c:pt idx="153">
                  <c:v>38626</c:v>
                </c:pt>
                <c:pt idx="154">
                  <c:v>38657</c:v>
                </c:pt>
                <c:pt idx="155">
                  <c:v>38687</c:v>
                </c:pt>
                <c:pt idx="156">
                  <c:v>38718</c:v>
                </c:pt>
                <c:pt idx="157">
                  <c:v>38749</c:v>
                </c:pt>
                <c:pt idx="158">
                  <c:v>38777</c:v>
                </c:pt>
                <c:pt idx="159">
                  <c:v>38808</c:v>
                </c:pt>
                <c:pt idx="160">
                  <c:v>38838</c:v>
                </c:pt>
                <c:pt idx="161">
                  <c:v>38869</c:v>
                </c:pt>
                <c:pt idx="162">
                  <c:v>38899</c:v>
                </c:pt>
                <c:pt idx="163">
                  <c:v>38930</c:v>
                </c:pt>
                <c:pt idx="164">
                  <c:v>38961</c:v>
                </c:pt>
                <c:pt idx="165">
                  <c:v>38991</c:v>
                </c:pt>
                <c:pt idx="166">
                  <c:v>39022</c:v>
                </c:pt>
                <c:pt idx="167">
                  <c:v>39052</c:v>
                </c:pt>
                <c:pt idx="168">
                  <c:v>39083</c:v>
                </c:pt>
                <c:pt idx="169">
                  <c:v>39114</c:v>
                </c:pt>
                <c:pt idx="170">
                  <c:v>39142</c:v>
                </c:pt>
                <c:pt idx="171">
                  <c:v>39173</c:v>
                </c:pt>
                <c:pt idx="172">
                  <c:v>39203</c:v>
                </c:pt>
                <c:pt idx="173">
                  <c:v>39234</c:v>
                </c:pt>
                <c:pt idx="174">
                  <c:v>39264</c:v>
                </c:pt>
                <c:pt idx="175">
                  <c:v>39295</c:v>
                </c:pt>
                <c:pt idx="176">
                  <c:v>39326</c:v>
                </c:pt>
                <c:pt idx="177">
                  <c:v>39356</c:v>
                </c:pt>
                <c:pt idx="178">
                  <c:v>39387</c:v>
                </c:pt>
                <c:pt idx="179">
                  <c:v>39417</c:v>
                </c:pt>
                <c:pt idx="180">
                  <c:v>39448</c:v>
                </c:pt>
                <c:pt idx="181">
                  <c:v>39479</c:v>
                </c:pt>
                <c:pt idx="182">
                  <c:v>39508</c:v>
                </c:pt>
                <c:pt idx="183">
                  <c:v>39539</c:v>
                </c:pt>
                <c:pt idx="184">
                  <c:v>39569</c:v>
                </c:pt>
                <c:pt idx="185">
                  <c:v>39600</c:v>
                </c:pt>
                <c:pt idx="186">
                  <c:v>39630</c:v>
                </c:pt>
                <c:pt idx="187">
                  <c:v>39661</c:v>
                </c:pt>
                <c:pt idx="188">
                  <c:v>39692</c:v>
                </c:pt>
                <c:pt idx="189">
                  <c:v>39722</c:v>
                </c:pt>
                <c:pt idx="190">
                  <c:v>39753</c:v>
                </c:pt>
                <c:pt idx="191">
                  <c:v>39783</c:v>
                </c:pt>
                <c:pt idx="192">
                  <c:v>39814</c:v>
                </c:pt>
                <c:pt idx="193">
                  <c:v>39845</c:v>
                </c:pt>
                <c:pt idx="194">
                  <c:v>39873</c:v>
                </c:pt>
                <c:pt idx="195">
                  <c:v>39904</c:v>
                </c:pt>
                <c:pt idx="196">
                  <c:v>39934</c:v>
                </c:pt>
                <c:pt idx="197">
                  <c:v>39965</c:v>
                </c:pt>
                <c:pt idx="198">
                  <c:v>39995</c:v>
                </c:pt>
                <c:pt idx="199">
                  <c:v>40026</c:v>
                </c:pt>
                <c:pt idx="200">
                  <c:v>40057</c:v>
                </c:pt>
                <c:pt idx="201">
                  <c:v>40087</c:v>
                </c:pt>
                <c:pt idx="202">
                  <c:v>40118</c:v>
                </c:pt>
                <c:pt idx="203">
                  <c:v>40148</c:v>
                </c:pt>
                <c:pt idx="204">
                  <c:v>40179</c:v>
                </c:pt>
                <c:pt idx="205">
                  <c:v>40210</c:v>
                </c:pt>
                <c:pt idx="206">
                  <c:v>40238</c:v>
                </c:pt>
                <c:pt idx="207">
                  <c:v>40269</c:v>
                </c:pt>
                <c:pt idx="208">
                  <c:v>40299</c:v>
                </c:pt>
                <c:pt idx="209">
                  <c:v>40330</c:v>
                </c:pt>
                <c:pt idx="210">
                  <c:v>40360</c:v>
                </c:pt>
                <c:pt idx="211">
                  <c:v>40391</c:v>
                </c:pt>
                <c:pt idx="212">
                  <c:v>40422</c:v>
                </c:pt>
                <c:pt idx="213">
                  <c:v>40452</c:v>
                </c:pt>
                <c:pt idx="214">
                  <c:v>40483</c:v>
                </c:pt>
                <c:pt idx="215">
                  <c:v>40513</c:v>
                </c:pt>
                <c:pt idx="216">
                  <c:v>40544</c:v>
                </c:pt>
                <c:pt idx="217">
                  <c:v>40575</c:v>
                </c:pt>
                <c:pt idx="218">
                  <c:v>40603</c:v>
                </c:pt>
                <c:pt idx="219">
                  <c:v>40634</c:v>
                </c:pt>
                <c:pt idx="220">
                  <c:v>40664</c:v>
                </c:pt>
                <c:pt idx="221">
                  <c:v>40695</c:v>
                </c:pt>
                <c:pt idx="222">
                  <c:v>40725</c:v>
                </c:pt>
                <c:pt idx="223">
                  <c:v>40756</c:v>
                </c:pt>
                <c:pt idx="224">
                  <c:v>40787</c:v>
                </c:pt>
                <c:pt idx="225">
                  <c:v>40817</c:v>
                </c:pt>
                <c:pt idx="226">
                  <c:v>40848</c:v>
                </c:pt>
                <c:pt idx="227">
                  <c:v>40878</c:v>
                </c:pt>
                <c:pt idx="228">
                  <c:v>40909</c:v>
                </c:pt>
                <c:pt idx="229">
                  <c:v>40940</c:v>
                </c:pt>
                <c:pt idx="230">
                  <c:v>40969</c:v>
                </c:pt>
                <c:pt idx="231">
                  <c:v>41000</c:v>
                </c:pt>
                <c:pt idx="232">
                  <c:v>41030</c:v>
                </c:pt>
                <c:pt idx="233">
                  <c:v>41061</c:v>
                </c:pt>
                <c:pt idx="234">
                  <c:v>41091</c:v>
                </c:pt>
                <c:pt idx="235">
                  <c:v>41122</c:v>
                </c:pt>
                <c:pt idx="236">
                  <c:v>41153</c:v>
                </c:pt>
                <c:pt idx="237">
                  <c:v>41183</c:v>
                </c:pt>
                <c:pt idx="238">
                  <c:v>41214</c:v>
                </c:pt>
                <c:pt idx="239">
                  <c:v>41244</c:v>
                </c:pt>
                <c:pt idx="240">
                  <c:v>41275</c:v>
                </c:pt>
                <c:pt idx="241">
                  <c:v>41306</c:v>
                </c:pt>
                <c:pt idx="242">
                  <c:v>41334</c:v>
                </c:pt>
                <c:pt idx="243">
                  <c:v>41365</c:v>
                </c:pt>
                <c:pt idx="244">
                  <c:v>41395</c:v>
                </c:pt>
                <c:pt idx="245">
                  <c:v>41426</c:v>
                </c:pt>
                <c:pt idx="246">
                  <c:v>41456</c:v>
                </c:pt>
                <c:pt idx="247">
                  <c:v>41487</c:v>
                </c:pt>
                <c:pt idx="248">
                  <c:v>41518</c:v>
                </c:pt>
                <c:pt idx="249">
                  <c:v>41548</c:v>
                </c:pt>
                <c:pt idx="250">
                  <c:v>41579</c:v>
                </c:pt>
                <c:pt idx="251">
                  <c:v>41609</c:v>
                </c:pt>
                <c:pt idx="252">
                  <c:v>41640</c:v>
                </c:pt>
                <c:pt idx="253">
                  <c:v>41671</c:v>
                </c:pt>
                <c:pt idx="254">
                  <c:v>41699</c:v>
                </c:pt>
                <c:pt idx="255">
                  <c:v>41730</c:v>
                </c:pt>
                <c:pt idx="256">
                  <c:v>41760</c:v>
                </c:pt>
                <c:pt idx="257">
                  <c:v>41791</c:v>
                </c:pt>
                <c:pt idx="258">
                  <c:v>41821</c:v>
                </c:pt>
                <c:pt idx="259">
                  <c:v>41852</c:v>
                </c:pt>
                <c:pt idx="260">
                  <c:v>41883</c:v>
                </c:pt>
                <c:pt idx="261">
                  <c:v>41913</c:v>
                </c:pt>
                <c:pt idx="262">
                  <c:v>41944</c:v>
                </c:pt>
                <c:pt idx="263">
                  <c:v>41974</c:v>
                </c:pt>
                <c:pt idx="264">
                  <c:v>42005</c:v>
                </c:pt>
                <c:pt idx="265">
                  <c:v>42036</c:v>
                </c:pt>
                <c:pt idx="266">
                  <c:v>42064</c:v>
                </c:pt>
                <c:pt idx="267">
                  <c:v>42095</c:v>
                </c:pt>
                <c:pt idx="268">
                  <c:v>42125</c:v>
                </c:pt>
                <c:pt idx="269">
                  <c:v>42156</c:v>
                </c:pt>
                <c:pt idx="270">
                  <c:v>42186</c:v>
                </c:pt>
                <c:pt idx="271">
                  <c:v>42217</c:v>
                </c:pt>
                <c:pt idx="272">
                  <c:v>42248</c:v>
                </c:pt>
                <c:pt idx="273">
                  <c:v>42278</c:v>
                </c:pt>
                <c:pt idx="274">
                  <c:v>42309</c:v>
                </c:pt>
                <c:pt idx="275">
                  <c:v>42339</c:v>
                </c:pt>
                <c:pt idx="276">
                  <c:v>42370</c:v>
                </c:pt>
                <c:pt idx="277">
                  <c:v>42401</c:v>
                </c:pt>
                <c:pt idx="278">
                  <c:v>42430</c:v>
                </c:pt>
                <c:pt idx="279">
                  <c:v>42461</c:v>
                </c:pt>
                <c:pt idx="280">
                  <c:v>42491</c:v>
                </c:pt>
                <c:pt idx="281">
                  <c:v>42522</c:v>
                </c:pt>
                <c:pt idx="282">
                  <c:v>42552</c:v>
                </c:pt>
                <c:pt idx="283">
                  <c:v>42583</c:v>
                </c:pt>
                <c:pt idx="284">
                  <c:v>42614</c:v>
                </c:pt>
                <c:pt idx="285">
                  <c:v>42644</c:v>
                </c:pt>
                <c:pt idx="286">
                  <c:v>42675</c:v>
                </c:pt>
                <c:pt idx="287">
                  <c:v>42705</c:v>
                </c:pt>
                <c:pt idx="288">
                  <c:v>42736</c:v>
                </c:pt>
                <c:pt idx="289">
                  <c:v>42767</c:v>
                </c:pt>
                <c:pt idx="290">
                  <c:v>42795</c:v>
                </c:pt>
                <c:pt idx="291">
                  <c:v>42826</c:v>
                </c:pt>
                <c:pt idx="292">
                  <c:v>42856</c:v>
                </c:pt>
                <c:pt idx="293">
                  <c:v>42887</c:v>
                </c:pt>
                <c:pt idx="294">
                  <c:v>42917</c:v>
                </c:pt>
                <c:pt idx="295">
                  <c:v>42948</c:v>
                </c:pt>
                <c:pt idx="296">
                  <c:v>42979</c:v>
                </c:pt>
                <c:pt idx="297">
                  <c:v>43009</c:v>
                </c:pt>
                <c:pt idx="298">
                  <c:v>43040</c:v>
                </c:pt>
                <c:pt idx="299">
                  <c:v>43070</c:v>
                </c:pt>
                <c:pt idx="300">
                  <c:v>43101</c:v>
                </c:pt>
              </c:numCache>
            </c:numRef>
          </c:cat>
          <c:val>
            <c:numRef>
              <c:f>Sheet1!$B$5:$B$305</c:f>
              <c:numCache>
                <c:formatCode>"$"#,##0.0;[Red]"$"#,##0.0</c:formatCode>
                <c:ptCount val="301"/>
                <c:pt idx="0">
                  <c:v>9.8559999999999999</c:v>
                </c:pt>
                <c:pt idx="1">
                  <c:v>10.54</c:v>
                </c:pt>
                <c:pt idx="2">
                  <c:v>11.154999999999999</c:v>
                </c:pt>
                <c:pt idx="3">
                  <c:v>9.9079999999999995</c:v>
                </c:pt>
                <c:pt idx="4">
                  <c:v>9.9740000000000002</c:v>
                </c:pt>
                <c:pt idx="5">
                  <c:v>10.805999999999999</c:v>
                </c:pt>
                <c:pt idx="6">
                  <c:v>11.324999999999999</c:v>
                </c:pt>
                <c:pt idx="7">
                  <c:v>11.172000000000001</c:v>
                </c:pt>
                <c:pt idx="8">
                  <c:v>11.137</c:v>
                </c:pt>
                <c:pt idx="9">
                  <c:v>11.012</c:v>
                </c:pt>
                <c:pt idx="10">
                  <c:v>11.148</c:v>
                </c:pt>
                <c:pt idx="11">
                  <c:v>11.166</c:v>
                </c:pt>
                <c:pt idx="12">
                  <c:v>11.557</c:v>
                </c:pt>
                <c:pt idx="13">
                  <c:v>11.648</c:v>
                </c:pt>
                <c:pt idx="14">
                  <c:v>11.944000000000001</c:v>
                </c:pt>
                <c:pt idx="15">
                  <c:v>12.361000000000001</c:v>
                </c:pt>
                <c:pt idx="16">
                  <c:v>13.164999999999999</c:v>
                </c:pt>
                <c:pt idx="17">
                  <c:v>13.548</c:v>
                </c:pt>
                <c:pt idx="18">
                  <c:v>13.906000000000001</c:v>
                </c:pt>
                <c:pt idx="19">
                  <c:v>14.595000000000001</c:v>
                </c:pt>
                <c:pt idx="20">
                  <c:v>16.748999999999999</c:v>
                </c:pt>
                <c:pt idx="21">
                  <c:v>16.015000000000001</c:v>
                </c:pt>
                <c:pt idx="22">
                  <c:v>16.516999999999999</c:v>
                </c:pt>
                <c:pt idx="23">
                  <c:v>16.52</c:v>
                </c:pt>
                <c:pt idx="24">
                  <c:v>16.963000000000001</c:v>
                </c:pt>
                <c:pt idx="25">
                  <c:v>16.744</c:v>
                </c:pt>
                <c:pt idx="26">
                  <c:v>17.257000000000001</c:v>
                </c:pt>
                <c:pt idx="27">
                  <c:v>17.026</c:v>
                </c:pt>
                <c:pt idx="28">
                  <c:v>16.931999999999999</c:v>
                </c:pt>
                <c:pt idx="29">
                  <c:v>16.273</c:v>
                </c:pt>
                <c:pt idx="30">
                  <c:v>18.838000000000001</c:v>
                </c:pt>
                <c:pt idx="31">
                  <c:v>18.817</c:v>
                </c:pt>
                <c:pt idx="32">
                  <c:v>18.452000000000002</c:v>
                </c:pt>
                <c:pt idx="33">
                  <c:v>18.614999999999998</c:v>
                </c:pt>
                <c:pt idx="34">
                  <c:v>18.806999999999999</c:v>
                </c:pt>
                <c:pt idx="35">
                  <c:v>20.097000000000001</c:v>
                </c:pt>
                <c:pt idx="36">
                  <c:v>19.858000000000001</c:v>
                </c:pt>
                <c:pt idx="37">
                  <c:v>19.972000000000001</c:v>
                </c:pt>
                <c:pt idx="38">
                  <c:v>19.911999999999999</c:v>
                </c:pt>
                <c:pt idx="39">
                  <c:v>21.384</c:v>
                </c:pt>
                <c:pt idx="40">
                  <c:v>20.805</c:v>
                </c:pt>
                <c:pt idx="41">
                  <c:v>21.302</c:v>
                </c:pt>
                <c:pt idx="42">
                  <c:v>20.097000000000001</c:v>
                </c:pt>
                <c:pt idx="43">
                  <c:v>19.600999999999999</c:v>
                </c:pt>
                <c:pt idx="44">
                  <c:v>20.206</c:v>
                </c:pt>
                <c:pt idx="45">
                  <c:v>20.084</c:v>
                </c:pt>
                <c:pt idx="46">
                  <c:v>20.643999999999998</c:v>
                </c:pt>
                <c:pt idx="47">
                  <c:v>20.116</c:v>
                </c:pt>
                <c:pt idx="48">
                  <c:v>20.07</c:v>
                </c:pt>
                <c:pt idx="49">
                  <c:v>22.609000000000002</c:v>
                </c:pt>
                <c:pt idx="50">
                  <c:v>22.007999999999999</c:v>
                </c:pt>
                <c:pt idx="51">
                  <c:v>21.573</c:v>
                </c:pt>
                <c:pt idx="52">
                  <c:v>23.146000000000001</c:v>
                </c:pt>
                <c:pt idx="53">
                  <c:v>22.800999999999998</c:v>
                </c:pt>
                <c:pt idx="54">
                  <c:v>22.535</c:v>
                </c:pt>
                <c:pt idx="55">
                  <c:v>23.305</c:v>
                </c:pt>
                <c:pt idx="56">
                  <c:v>23.428999999999998</c:v>
                </c:pt>
                <c:pt idx="57">
                  <c:v>24.568999999999999</c:v>
                </c:pt>
                <c:pt idx="58">
                  <c:v>23.962</c:v>
                </c:pt>
                <c:pt idx="59">
                  <c:v>24.478000000000002</c:v>
                </c:pt>
                <c:pt idx="60">
                  <c:v>24.579000000000001</c:v>
                </c:pt>
                <c:pt idx="61">
                  <c:v>24.327999999999999</c:v>
                </c:pt>
                <c:pt idx="62">
                  <c:v>23.949000000000002</c:v>
                </c:pt>
                <c:pt idx="63">
                  <c:v>24.286999999999999</c:v>
                </c:pt>
                <c:pt idx="64">
                  <c:v>23.253</c:v>
                </c:pt>
                <c:pt idx="65">
                  <c:v>23.651</c:v>
                </c:pt>
                <c:pt idx="66">
                  <c:v>25.251999999999999</c:v>
                </c:pt>
                <c:pt idx="67">
                  <c:v>24.427</c:v>
                </c:pt>
                <c:pt idx="68">
                  <c:v>25</c:v>
                </c:pt>
                <c:pt idx="69">
                  <c:v>25.341000000000001</c:v>
                </c:pt>
                <c:pt idx="70">
                  <c:v>25.852</c:v>
                </c:pt>
                <c:pt idx="71">
                  <c:v>25.524000000000001</c:v>
                </c:pt>
                <c:pt idx="72">
                  <c:v>26.082000000000001</c:v>
                </c:pt>
                <c:pt idx="73">
                  <c:v>26.46</c:v>
                </c:pt>
                <c:pt idx="74">
                  <c:v>26.731000000000002</c:v>
                </c:pt>
                <c:pt idx="75">
                  <c:v>26.597999999999999</c:v>
                </c:pt>
                <c:pt idx="76">
                  <c:v>27.152000000000001</c:v>
                </c:pt>
                <c:pt idx="77">
                  <c:v>27.242999999999999</c:v>
                </c:pt>
                <c:pt idx="78">
                  <c:v>27.818999999999999</c:v>
                </c:pt>
                <c:pt idx="79">
                  <c:v>28.667999999999999</c:v>
                </c:pt>
                <c:pt idx="80">
                  <c:v>28.53</c:v>
                </c:pt>
                <c:pt idx="81">
                  <c:v>27.914000000000001</c:v>
                </c:pt>
                <c:pt idx="82">
                  <c:v>27.867000000000001</c:v>
                </c:pt>
                <c:pt idx="83">
                  <c:v>28.259</c:v>
                </c:pt>
                <c:pt idx="84">
                  <c:v>28.306999999999999</c:v>
                </c:pt>
                <c:pt idx="85">
                  <c:v>26.614000000000001</c:v>
                </c:pt>
                <c:pt idx="86">
                  <c:v>28.876000000000001</c:v>
                </c:pt>
                <c:pt idx="87">
                  <c:v>29.113</c:v>
                </c:pt>
                <c:pt idx="88">
                  <c:v>28.363</c:v>
                </c:pt>
                <c:pt idx="89">
                  <c:v>28.581</c:v>
                </c:pt>
                <c:pt idx="90">
                  <c:v>27.451000000000001</c:v>
                </c:pt>
                <c:pt idx="91">
                  <c:v>27.536000000000001</c:v>
                </c:pt>
                <c:pt idx="92">
                  <c:v>27.626000000000001</c:v>
                </c:pt>
                <c:pt idx="93">
                  <c:v>28.251000000000001</c:v>
                </c:pt>
                <c:pt idx="94">
                  <c:v>29.181999999999999</c:v>
                </c:pt>
                <c:pt idx="95">
                  <c:v>29.300999999999998</c:v>
                </c:pt>
                <c:pt idx="96">
                  <c:v>29.353999999999999</c:v>
                </c:pt>
                <c:pt idx="97">
                  <c:v>29.841999999999999</c:v>
                </c:pt>
                <c:pt idx="98">
                  <c:v>29.417000000000002</c:v>
                </c:pt>
                <c:pt idx="99">
                  <c:v>29.170999999999999</c:v>
                </c:pt>
                <c:pt idx="100">
                  <c:v>30.064</c:v>
                </c:pt>
                <c:pt idx="101">
                  <c:v>30.193999999999999</c:v>
                </c:pt>
                <c:pt idx="102">
                  <c:v>30.228999999999999</c:v>
                </c:pt>
                <c:pt idx="103">
                  <c:v>30.780999999999999</c:v>
                </c:pt>
                <c:pt idx="104">
                  <c:v>30.309000000000001</c:v>
                </c:pt>
                <c:pt idx="105">
                  <c:v>30.940999999999999</c:v>
                </c:pt>
                <c:pt idx="106">
                  <c:v>31.704999999999998</c:v>
                </c:pt>
                <c:pt idx="107">
                  <c:v>31.736999999999998</c:v>
                </c:pt>
                <c:pt idx="108">
                  <c:v>33.484999999999999</c:v>
                </c:pt>
                <c:pt idx="109">
                  <c:v>31.716000000000001</c:v>
                </c:pt>
                <c:pt idx="110">
                  <c:v>31.559000000000001</c:v>
                </c:pt>
                <c:pt idx="111">
                  <c:v>33.46</c:v>
                </c:pt>
                <c:pt idx="112">
                  <c:v>32.58</c:v>
                </c:pt>
                <c:pt idx="113">
                  <c:v>33.561999999999998</c:v>
                </c:pt>
                <c:pt idx="114">
                  <c:v>33.465000000000003</c:v>
                </c:pt>
                <c:pt idx="115">
                  <c:v>33.087000000000003</c:v>
                </c:pt>
                <c:pt idx="116">
                  <c:v>32.917999999999999</c:v>
                </c:pt>
                <c:pt idx="117">
                  <c:v>33.44</c:v>
                </c:pt>
                <c:pt idx="118">
                  <c:v>32.658000000000001</c:v>
                </c:pt>
                <c:pt idx="119">
                  <c:v>33.997</c:v>
                </c:pt>
                <c:pt idx="120">
                  <c:v>36.006999999999998</c:v>
                </c:pt>
                <c:pt idx="121">
                  <c:v>34.677</c:v>
                </c:pt>
                <c:pt idx="122">
                  <c:v>33.796999999999997</c:v>
                </c:pt>
                <c:pt idx="123">
                  <c:v>34.402999999999999</c:v>
                </c:pt>
                <c:pt idx="124">
                  <c:v>34.933999999999997</c:v>
                </c:pt>
                <c:pt idx="125">
                  <c:v>34.094000000000001</c:v>
                </c:pt>
                <c:pt idx="126">
                  <c:v>34.807000000000002</c:v>
                </c:pt>
                <c:pt idx="127">
                  <c:v>35.396000000000001</c:v>
                </c:pt>
                <c:pt idx="128">
                  <c:v>36.259</c:v>
                </c:pt>
                <c:pt idx="129">
                  <c:v>36.287999999999997</c:v>
                </c:pt>
                <c:pt idx="130">
                  <c:v>35.729999999999997</c:v>
                </c:pt>
                <c:pt idx="131">
                  <c:v>35.277999999999999</c:v>
                </c:pt>
                <c:pt idx="132">
                  <c:v>35.502000000000002</c:v>
                </c:pt>
                <c:pt idx="133">
                  <c:v>37.039000000000001</c:v>
                </c:pt>
                <c:pt idx="134">
                  <c:v>37.911000000000001</c:v>
                </c:pt>
                <c:pt idx="135">
                  <c:v>38.131999999999998</c:v>
                </c:pt>
                <c:pt idx="136">
                  <c:v>38.695999999999998</c:v>
                </c:pt>
                <c:pt idx="137">
                  <c:v>40.073</c:v>
                </c:pt>
                <c:pt idx="138">
                  <c:v>41.037999999999997</c:v>
                </c:pt>
                <c:pt idx="139">
                  <c:v>41.912999999999997</c:v>
                </c:pt>
                <c:pt idx="140">
                  <c:v>41.484000000000002</c:v>
                </c:pt>
                <c:pt idx="141">
                  <c:v>41.133000000000003</c:v>
                </c:pt>
                <c:pt idx="142">
                  <c:v>42.445999999999998</c:v>
                </c:pt>
                <c:pt idx="143">
                  <c:v>43.804000000000002</c:v>
                </c:pt>
                <c:pt idx="144">
                  <c:v>43.654000000000003</c:v>
                </c:pt>
                <c:pt idx="145">
                  <c:v>44.186</c:v>
                </c:pt>
                <c:pt idx="146">
                  <c:v>44.113</c:v>
                </c:pt>
                <c:pt idx="147">
                  <c:v>45.234000000000002</c:v>
                </c:pt>
                <c:pt idx="148">
                  <c:v>45.875999999999998</c:v>
                </c:pt>
                <c:pt idx="149">
                  <c:v>48.042999999999999</c:v>
                </c:pt>
                <c:pt idx="150">
                  <c:v>48.207999999999998</c:v>
                </c:pt>
                <c:pt idx="151">
                  <c:v>48.957999999999998</c:v>
                </c:pt>
                <c:pt idx="152">
                  <c:v>48.951000000000001</c:v>
                </c:pt>
                <c:pt idx="153">
                  <c:v>49.555</c:v>
                </c:pt>
                <c:pt idx="154">
                  <c:v>49.881</c:v>
                </c:pt>
                <c:pt idx="155">
                  <c:v>50.756999999999998</c:v>
                </c:pt>
                <c:pt idx="156">
                  <c:v>51.073</c:v>
                </c:pt>
                <c:pt idx="157">
                  <c:v>51.732999999999997</c:v>
                </c:pt>
                <c:pt idx="158">
                  <c:v>52.872</c:v>
                </c:pt>
                <c:pt idx="159">
                  <c:v>52.918999999999997</c:v>
                </c:pt>
                <c:pt idx="160">
                  <c:v>53.387</c:v>
                </c:pt>
                <c:pt idx="161">
                  <c:v>51.515999999999998</c:v>
                </c:pt>
                <c:pt idx="162">
                  <c:v>51.515999999999998</c:v>
                </c:pt>
                <c:pt idx="163">
                  <c:v>51.963999999999999</c:v>
                </c:pt>
                <c:pt idx="164">
                  <c:v>52.99</c:v>
                </c:pt>
                <c:pt idx="165">
                  <c:v>54.145000000000003</c:v>
                </c:pt>
                <c:pt idx="166">
                  <c:v>55.064</c:v>
                </c:pt>
                <c:pt idx="167">
                  <c:v>54.506999999999998</c:v>
                </c:pt>
                <c:pt idx="168">
                  <c:v>55.412999999999997</c:v>
                </c:pt>
                <c:pt idx="169">
                  <c:v>53.716000000000001</c:v>
                </c:pt>
                <c:pt idx="170">
                  <c:v>52.176000000000002</c:v>
                </c:pt>
                <c:pt idx="171">
                  <c:v>50.895000000000003</c:v>
                </c:pt>
                <c:pt idx="172">
                  <c:v>49.438000000000002</c:v>
                </c:pt>
                <c:pt idx="173">
                  <c:v>48.561</c:v>
                </c:pt>
                <c:pt idx="174">
                  <c:v>47.369</c:v>
                </c:pt>
                <c:pt idx="175">
                  <c:v>47.142000000000003</c:v>
                </c:pt>
                <c:pt idx="176">
                  <c:v>46.817</c:v>
                </c:pt>
                <c:pt idx="177">
                  <c:v>45.872999999999998</c:v>
                </c:pt>
                <c:pt idx="178">
                  <c:v>45.948999999999998</c:v>
                </c:pt>
                <c:pt idx="179">
                  <c:v>44.871000000000002</c:v>
                </c:pt>
                <c:pt idx="180">
                  <c:v>45.207999999999998</c:v>
                </c:pt>
                <c:pt idx="181">
                  <c:v>44.637</c:v>
                </c:pt>
                <c:pt idx="182">
                  <c:v>45.171999999999997</c:v>
                </c:pt>
                <c:pt idx="183">
                  <c:v>45.311</c:v>
                </c:pt>
                <c:pt idx="184">
                  <c:v>46.073</c:v>
                </c:pt>
                <c:pt idx="185">
                  <c:v>45.887999999999998</c:v>
                </c:pt>
                <c:pt idx="186">
                  <c:v>46.317</c:v>
                </c:pt>
                <c:pt idx="187">
                  <c:v>43.679000000000002</c:v>
                </c:pt>
                <c:pt idx="188">
                  <c:v>44.497999999999998</c:v>
                </c:pt>
                <c:pt idx="189">
                  <c:v>43.886000000000003</c:v>
                </c:pt>
                <c:pt idx="190">
                  <c:v>41.732999999999997</c:v>
                </c:pt>
                <c:pt idx="191">
                  <c:v>39.057000000000002</c:v>
                </c:pt>
                <c:pt idx="192">
                  <c:v>38.728999999999999</c:v>
                </c:pt>
                <c:pt idx="193">
                  <c:v>38.082000000000001</c:v>
                </c:pt>
                <c:pt idx="194">
                  <c:v>36.917999999999999</c:v>
                </c:pt>
                <c:pt idx="195">
                  <c:v>34.704999999999998</c:v>
                </c:pt>
                <c:pt idx="196">
                  <c:v>31.141999999999999</c:v>
                </c:pt>
                <c:pt idx="197">
                  <c:v>28.097000000000001</c:v>
                </c:pt>
                <c:pt idx="198">
                  <c:v>27.058</c:v>
                </c:pt>
                <c:pt idx="199">
                  <c:v>24.937999999999999</c:v>
                </c:pt>
                <c:pt idx="200">
                  <c:v>23.420999999999999</c:v>
                </c:pt>
                <c:pt idx="201">
                  <c:v>21.771000000000001</c:v>
                </c:pt>
                <c:pt idx="202">
                  <c:v>20.308</c:v>
                </c:pt>
                <c:pt idx="203">
                  <c:v>18.616</c:v>
                </c:pt>
                <c:pt idx="204">
                  <c:v>17.145</c:v>
                </c:pt>
                <c:pt idx="205">
                  <c:v>16.219000000000001</c:v>
                </c:pt>
                <c:pt idx="206">
                  <c:v>15.067</c:v>
                </c:pt>
                <c:pt idx="207">
                  <c:v>14.584</c:v>
                </c:pt>
                <c:pt idx="208">
                  <c:v>14.178000000000001</c:v>
                </c:pt>
                <c:pt idx="209">
                  <c:v>14.891999999999999</c:v>
                </c:pt>
                <c:pt idx="210">
                  <c:v>14.888999999999999</c:v>
                </c:pt>
                <c:pt idx="211">
                  <c:v>13.073</c:v>
                </c:pt>
                <c:pt idx="212">
                  <c:v>14.268000000000001</c:v>
                </c:pt>
                <c:pt idx="213">
                  <c:v>14.159000000000001</c:v>
                </c:pt>
                <c:pt idx="214">
                  <c:v>14.395</c:v>
                </c:pt>
                <c:pt idx="215">
                  <c:v>13.678000000000001</c:v>
                </c:pt>
                <c:pt idx="216">
                  <c:v>13.679</c:v>
                </c:pt>
                <c:pt idx="217">
                  <c:v>13.766</c:v>
                </c:pt>
                <c:pt idx="218">
                  <c:v>13.89</c:v>
                </c:pt>
                <c:pt idx="219">
                  <c:v>14.019</c:v>
                </c:pt>
                <c:pt idx="220">
                  <c:v>13.941000000000001</c:v>
                </c:pt>
                <c:pt idx="221">
                  <c:v>14.63</c:v>
                </c:pt>
                <c:pt idx="222">
                  <c:v>15.395</c:v>
                </c:pt>
                <c:pt idx="223">
                  <c:v>15.997999999999999</c:v>
                </c:pt>
                <c:pt idx="224">
                  <c:v>15.548</c:v>
                </c:pt>
                <c:pt idx="225">
                  <c:v>15.933999999999999</c:v>
                </c:pt>
                <c:pt idx="226">
                  <c:v>16.649999999999999</c:v>
                </c:pt>
                <c:pt idx="227">
                  <c:v>16.984000000000002</c:v>
                </c:pt>
                <c:pt idx="228">
                  <c:v>17.917000000000002</c:v>
                </c:pt>
                <c:pt idx="229">
                  <c:v>18.227</c:v>
                </c:pt>
                <c:pt idx="230">
                  <c:v>19.332000000000001</c:v>
                </c:pt>
                <c:pt idx="231">
                  <c:v>20.349</c:v>
                </c:pt>
                <c:pt idx="232">
                  <c:v>21.128</c:v>
                </c:pt>
                <c:pt idx="233">
                  <c:v>22.187000000000001</c:v>
                </c:pt>
                <c:pt idx="234">
                  <c:v>22.991</c:v>
                </c:pt>
                <c:pt idx="235">
                  <c:v>23.832999999999998</c:v>
                </c:pt>
                <c:pt idx="236">
                  <c:v>24.013999999999999</c:v>
                </c:pt>
                <c:pt idx="237">
                  <c:v>25.146999999999998</c:v>
                </c:pt>
                <c:pt idx="238">
                  <c:v>26.036999999999999</c:v>
                </c:pt>
                <c:pt idx="239">
                  <c:v>28.033000000000001</c:v>
                </c:pt>
                <c:pt idx="240">
                  <c:v>28.591999999999999</c:v>
                </c:pt>
                <c:pt idx="241">
                  <c:v>28.346</c:v>
                </c:pt>
                <c:pt idx="242">
                  <c:v>28.873999999999999</c:v>
                </c:pt>
                <c:pt idx="243">
                  <c:v>29.843</c:v>
                </c:pt>
                <c:pt idx="244">
                  <c:v>29.928999999999998</c:v>
                </c:pt>
                <c:pt idx="245">
                  <c:v>30.62</c:v>
                </c:pt>
                <c:pt idx="246">
                  <c:v>30.332000000000001</c:v>
                </c:pt>
                <c:pt idx="247">
                  <c:v>31.891999999999999</c:v>
                </c:pt>
                <c:pt idx="248">
                  <c:v>33.267000000000003</c:v>
                </c:pt>
                <c:pt idx="249">
                  <c:v>34.521999999999998</c:v>
                </c:pt>
                <c:pt idx="250">
                  <c:v>36.302</c:v>
                </c:pt>
                <c:pt idx="251">
                  <c:v>35.442</c:v>
                </c:pt>
                <c:pt idx="252">
                  <c:v>35.880000000000003</c:v>
                </c:pt>
                <c:pt idx="253">
                  <c:v>37.075000000000003</c:v>
                </c:pt>
                <c:pt idx="254">
                  <c:v>37.978999999999999</c:v>
                </c:pt>
                <c:pt idx="255">
                  <c:v>39.896000000000001</c:v>
                </c:pt>
                <c:pt idx="256">
                  <c:v>40.808</c:v>
                </c:pt>
                <c:pt idx="257">
                  <c:v>41.564999999999998</c:v>
                </c:pt>
                <c:pt idx="258">
                  <c:v>42.420999999999999</c:v>
                </c:pt>
                <c:pt idx="259">
                  <c:v>42.347000000000001</c:v>
                </c:pt>
                <c:pt idx="260">
                  <c:v>43.774999999999999</c:v>
                </c:pt>
                <c:pt idx="261">
                  <c:v>44.311999999999998</c:v>
                </c:pt>
                <c:pt idx="262">
                  <c:v>45.24</c:v>
                </c:pt>
                <c:pt idx="263">
                  <c:v>46.573</c:v>
                </c:pt>
                <c:pt idx="264">
                  <c:v>46.737000000000002</c:v>
                </c:pt>
                <c:pt idx="265">
                  <c:v>49.250999999999998</c:v>
                </c:pt>
                <c:pt idx="266">
                  <c:v>48.585000000000001</c:v>
                </c:pt>
                <c:pt idx="267">
                  <c:v>49.378999999999998</c:v>
                </c:pt>
                <c:pt idx="268">
                  <c:v>50.073</c:v>
                </c:pt>
                <c:pt idx="269">
                  <c:v>51.936999999999998</c:v>
                </c:pt>
                <c:pt idx="270">
                  <c:v>51.430999999999997</c:v>
                </c:pt>
                <c:pt idx="271">
                  <c:v>54.573</c:v>
                </c:pt>
                <c:pt idx="272">
                  <c:v>57.139000000000003</c:v>
                </c:pt>
                <c:pt idx="273">
                  <c:v>57.161999999999999</c:v>
                </c:pt>
                <c:pt idx="274">
                  <c:v>55.734999999999999</c:v>
                </c:pt>
                <c:pt idx="275">
                  <c:v>57.860999999999997</c:v>
                </c:pt>
                <c:pt idx="276">
                  <c:v>58.872999999999998</c:v>
                </c:pt>
                <c:pt idx="277">
                  <c:v>59.207999999999998</c:v>
                </c:pt>
                <c:pt idx="278">
                  <c:v>60.802</c:v>
                </c:pt>
                <c:pt idx="279">
                  <c:v>58.478000000000002</c:v>
                </c:pt>
                <c:pt idx="280">
                  <c:v>60.198</c:v>
                </c:pt>
                <c:pt idx="281">
                  <c:v>60.32</c:v>
                </c:pt>
                <c:pt idx="282">
                  <c:v>59.47</c:v>
                </c:pt>
                <c:pt idx="283">
                  <c:v>60.965000000000003</c:v>
                </c:pt>
                <c:pt idx="284">
                  <c:v>61.488</c:v>
                </c:pt>
                <c:pt idx="285">
                  <c:v>62.177</c:v>
                </c:pt>
                <c:pt idx="286">
                  <c:v>61.478999999999999</c:v>
                </c:pt>
                <c:pt idx="287">
                  <c:v>61.19</c:v>
                </c:pt>
                <c:pt idx="288">
                  <c:v>62.636000000000003</c:v>
                </c:pt>
                <c:pt idx="289">
                  <c:v>63.244</c:v>
                </c:pt>
                <c:pt idx="290">
                  <c:v>64.179000000000002</c:v>
                </c:pt>
                <c:pt idx="291">
                  <c:v>64.552999999999997</c:v>
                </c:pt>
                <c:pt idx="292">
                  <c:v>62.616999999999997</c:v>
                </c:pt>
                <c:pt idx="293">
                  <c:v>62.521999999999998</c:v>
                </c:pt>
                <c:pt idx="294">
                  <c:v>61.783999999999999</c:v>
                </c:pt>
                <c:pt idx="295">
                  <c:v>61.927999999999997</c:v>
                </c:pt>
                <c:pt idx="296">
                  <c:v>61.584000000000003</c:v>
                </c:pt>
                <c:pt idx="297">
                  <c:v>62.674999999999997</c:v>
                </c:pt>
                <c:pt idx="298">
                  <c:v>61.167999999999999</c:v>
                </c:pt>
                <c:pt idx="299">
                  <c:v>61.956000000000003</c:v>
                </c:pt>
                <c:pt idx="300">
                  <c:v>61.139000000000003</c:v>
                </c:pt>
              </c:numCache>
            </c:numRef>
          </c:val>
          <c:smooth val="0"/>
          <c:extLst xmlns:c16r2="http://schemas.microsoft.com/office/drawing/2015/06/chart">
            <c:ext xmlns:c16="http://schemas.microsoft.com/office/drawing/2014/chart" uri="{C3380CC4-5D6E-409C-BE32-E72D297353CC}">
              <c16:uniqueId val="{00000000-6D39-A94C-A2AB-8F7195627817}"/>
            </c:ext>
          </c:extLst>
        </c:ser>
        <c:dLbls>
          <c:showLegendKey val="0"/>
          <c:showVal val="0"/>
          <c:showCatName val="0"/>
          <c:showSerName val="0"/>
          <c:showPercent val="0"/>
          <c:showBubbleSize val="0"/>
        </c:dLbls>
        <c:smooth val="0"/>
        <c:axId val="476096080"/>
        <c:axId val="476098040"/>
      </c:lineChart>
      <c:dateAx>
        <c:axId val="476096080"/>
        <c:scaling>
          <c:orientation val="minMax"/>
          <c:max val="43101"/>
          <c:min val="33970"/>
        </c:scaling>
        <c:delete val="0"/>
        <c:axPos val="b"/>
        <c:numFmt formatCode="mmm\-yy" sourceLinked="1"/>
        <c:majorTickMark val="out"/>
        <c:minorTickMark val="none"/>
        <c:tickLblPos val="nextTo"/>
        <c:crossAx val="476098040"/>
        <c:crosses val="autoZero"/>
        <c:auto val="1"/>
        <c:lblOffset val="100"/>
        <c:baseTimeUnit val="months"/>
        <c:majorUnit val="12"/>
        <c:majorTimeUnit val="months"/>
      </c:dateAx>
      <c:valAx>
        <c:axId val="476098040"/>
        <c:scaling>
          <c:orientation val="minMax"/>
        </c:scaling>
        <c:delete val="0"/>
        <c:axPos val="l"/>
        <c:majorGridlines/>
        <c:title>
          <c:tx>
            <c:rich>
              <a:bodyPr rot="-5400000" vert="horz"/>
              <a:lstStyle/>
              <a:p>
                <a:pPr>
                  <a:defRPr sz="1600"/>
                </a:pPr>
                <a:r>
                  <a:rPr lang="en-US" sz="1600"/>
                  <a:t>$ Billions (SAAR)</a:t>
                </a:r>
              </a:p>
            </c:rich>
          </c:tx>
          <c:layout>
            <c:manualLayout>
              <c:xMode val="edge"/>
              <c:yMode val="edge"/>
              <c:x val="0"/>
              <c:y val="0.28617269880738588"/>
            </c:manualLayout>
          </c:layout>
          <c:overlay val="0"/>
        </c:title>
        <c:numFmt formatCode="&quot;$&quot;#,##0;[Red]&quot;$&quot;#,##0" sourceLinked="0"/>
        <c:majorTickMark val="out"/>
        <c:minorTickMark val="none"/>
        <c:tickLblPos val="nextTo"/>
        <c:crossAx val="476096080"/>
        <c:crosses val="autoZero"/>
        <c:crossBetween val="between"/>
      </c:valAx>
    </c:plotArea>
    <c:plotVisOnly val="1"/>
    <c:dispBlanksAs val="gap"/>
    <c:showDLblsOverMax val="0"/>
  </c:chart>
  <c:txPr>
    <a:bodyPr/>
    <a:lstStyle/>
    <a:p>
      <a:pPr>
        <a:defRPr sz="1800">
          <a:latin typeface="Constantia" panose="02030602050306030303" pitchFamily="18"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ln w="0">
          <a:noFill/>
        </a:ln>
      </c:spPr>
    </c:floor>
    <c:sideWall>
      <c:thickness val="0"/>
    </c:sideWall>
    <c:backWall>
      <c:thickness val="0"/>
    </c:backWall>
    <c:plotArea>
      <c:layout>
        <c:manualLayout>
          <c:layoutTarget val="inner"/>
          <c:xMode val="edge"/>
          <c:yMode val="edge"/>
          <c:x val="6.0131001617222089E-2"/>
          <c:y val="4.1634063320209899E-2"/>
          <c:w val="0.93986899838277793"/>
          <c:h val="0.6686698967487793"/>
        </c:manualLayout>
      </c:layout>
      <c:bar3DChart>
        <c:barDir val="col"/>
        <c:grouping val="clustered"/>
        <c:varyColors val="0"/>
        <c:ser>
          <c:idx val="0"/>
          <c:order val="0"/>
          <c:tx>
            <c:strRef>
              <c:f>Sheet1!$B$1</c:f>
              <c:strCache>
                <c:ptCount val="1"/>
                <c:pt idx="0">
                  <c:v>Series 1</c:v>
                </c:pt>
              </c:strCache>
            </c:strRef>
          </c:tx>
          <c:spPr>
            <a:solidFill>
              <a:srgbClr val="002060"/>
            </a:solidFill>
          </c:spPr>
          <c:invertIfNegative val="0"/>
          <c:dPt>
            <c:idx val="7"/>
            <c:invertIfNegative val="0"/>
            <c:bubble3D val="0"/>
            <c:spPr>
              <a:solidFill>
                <a:srgbClr val="C00000"/>
              </a:solidFill>
            </c:spPr>
            <c:extLst xmlns:c16r2="http://schemas.microsoft.com/office/drawing/2015/06/chart">
              <c:ext xmlns:c16="http://schemas.microsoft.com/office/drawing/2014/chart" uri="{C3380CC4-5D6E-409C-BE32-E72D297353CC}">
                <c16:uniqueId val="{00000000-BC5D-4945-AAE9-B1C11EED456A}"/>
              </c:ext>
            </c:extLst>
          </c:dPt>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Chicago</c:v>
                </c:pt>
                <c:pt idx="1">
                  <c:v>Washington D.C. </c:v>
                </c:pt>
                <c:pt idx="2">
                  <c:v>Miami</c:v>
                </c:pt>
                <c:pt idx="3">
                  <c:v>Atlanta</c:v>
                </c:pt>
                <c:pt idx="4">
                  <c:v>New York</c:v>
                </c:pt>
                <c:pt idx="5">
                  <c:v>Boston</c:v>
                </c:pt>
                <c:pt idx="6">
                  <c:v>Composite-20</c:v>
                </c:pt>
                <c:pt idx="7">
                  <c:v>Portland</c:v>
                </c:pt>
                <c:pt idx="8">
                  <c:v>Dallas</c:v>
                </c:pt>
                <c:pt idx="9">
                  <c:v>Detroit</c:v>
                </c:pt>
                <c:pt idx="10">
                  <c:v>Denver</c:v>
                </c:pt>
                <c:pt idx="11">
                  <c:v>Los Angeles</c:v>
                </c:pt>
                <c:pt idx="12">
                  <c:v>San Francisco</c:v>
                </c:pt>
                <c:pt idx="13">
                  <c:v>Las Vegas</c:v>
                </c:pt>
              </c:strCache>
            </c:strRef>
          </c:cat>
          <c:val>
            <c:numRef>
              <c:f>Sheet1!$B$2:$B$15</c:f>
              <c:numCache>
                <c:formatCode>0.00%</c:formatCode>
                <c:ptCount val="14"/>
                <c:pt idx="0">
                  <c:v>2.5755928360573898E-2</c:v>
                </c:pt>
                <c:pt idx="1">
                  <c:v>2.8471715926706498E-2</c:v>
                </c:pt>
                <c:pt idx="2">
                  <c:v>3.60831105989202E-2</c:v>
                </c:pt>
                <c:pt idx="3">
                  <c:v>5.4156563889335603E-2</c:v>
                </c:pt>
                <c:pt idx="4">
                  <c:v>5.4268715226552501E-2</c:v>
                </c:pt>
                <c:pt idx="5">
                  <c:v>5.5053293390285099E-2</c:v>
                </c:pt>
                <c:pt idx="6">
                  <c:v>6.2951845745959106E-2</c:v>
                </c:pt>
                <c:pt idx="7">
                  <c:v>6.7900000000000002E-2</c:v>
                </c:pt>
                <c:pt idx="8">
                  <c:v>6.9008334126975199E-2</c:v>
                </c:pt>
                <c:pt idx="9">
                  <c:v>7.1533807722706899E-2</c:v>
                </c:pt>
                <c:pt idx="10">
                  <c:v>7.4138026789712999E-2</c:v>
                </c:pt>
                <c:pt idx="11">
                  <c:v>7.51118491968258E-2</c:v>
                </c:pt>
                <c:pt idx="12">
                  <c:v>9.2464498939996406E-2</c:v>
                </c:pt>
                <c:pt idx="13">
                  <c:v>0.11137561307468291</c:v>
                </c:pt>
              </c:numCache>
            </c:numRef>
          </c:val>
          <c:extLst xmlns:c16r2="http://schemas.microsoft.com/office/drawing/2015/06/chart">
            <c:ext xmlns:c16="http://schemas.microsoft.com/office/drawing/2014/chart" uri="{C3380CC4-5D6E-409C-BE32-E72D297353CC}">
              <c16:uniqueId val="{00000000-4F8C-4947-8AF1-45388337EF30}"/>
            </c:ext>
          </c:extLst>
        </c:ser>
        <c:dLbls>
          <c:showLegendKey val="0"/>
          <c:showVal val="1"/>
          <c:showCatName val="0"/>
          <c:showSerName val="0"/>
          <c:showPercent val="0"/>
          <c:showBubbleSize val="0"/>
        </c:dLbls>
        <c:gapWidth val="150"/>
        <c:shape val="box"/>
        <c:axId val="476096864"/>
        <c:axId val="476097648"/>
        <c:axId val="0"/>
      </c:bar3DChart>
      <c:catAx>
        <c:axId val="476096864"/>
        <c:scaling>
          <c:orientation val="minMax"/>
        </c:scaling>
        <c:delete val="0"/>
        <c:axPos val="b"/>
        <c:numFmt formatCode="General" sourceLinked="0"/>
        <c:majorTickMark val="none"/>
        <c:minorTickMark val="none"/>
        <c:tickLblPos val="low"/>
        <c:crossAx val="476097648"/>
        <c:crosses val="autoZero"/>
        <c:auto val="1"/>
        <c:lblAlgn val="ctr"/>
        <c:lblOffset val="100"/>
        <c:noMultiLvlLbl val="0"/>
      </c:catAx>
      <c:valAx>
        <c:axId val="476097648"/>
        <c:scaling>
          <c:orientation val="minMax"/>
          <c:max val="0.12000000000000001"/>
        </c:scaling>
        <c:delete val="0"/>
        <c:axPos val="l"/>
        <c:title>
          <c:tx>
            <c:rich>
              <a:bodyPr rot="-5400000" vert="horz"/>
              <a:lstStyle/>
              <a:p>
                <a:pPr>
                  <a:defRPr sz="1600"/>
                </a:pPr>
                <a:r>
                  <a:rPr lang="en-US" sz="1600"/>
                  <a:t>12-Month % Change</a:t>
                </a:r>
              </a:p>
            </c:rich>
          </c:tx>
          <c:layout>
            <c:manualLayout>
              <c:xMode val="edge"/>
              <c:yMode val="edge"/>
              <c:x val="1.60345581802275E-3"/>
              <c:y val="0.21795378116798"/>
            </c:manualLayout>
          </c:layout>
          <c:overlay val="0"/>
        </c:title>
        <c:numFmt formatCode="0%" sourceLinked="0"/>
        <c:majorTickMark val="out"/>
        <c:minorTickMark val="none"/>
        <c:tickLblPos val="nextTo"/>
        <c:crossAx val="476096864"/>
        <c:crosses val="autoZero"/>
        <c:crossBetween val="between"/>
        <c:majorUnit val="2.0000000000000004E-2"/>
      </c:valAx>
    </c:plotArea>
    <c:plotVisOnly val="1"/>
    <c:dispBlanksAs val="gap"/>
    <c:showDLblsOverMax val="0"/>
  </c:chart>
  <c:txPr>
    <a:bodyPr/>
    <a:lstStyle/>
    <a:p>
      <a:pPr>
        <a:defRPr sz="1800">
          <a:latin typeface="Constantia" panose="02030602050306030303" pitchFamily="18"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ideWall>
    <c:backWall>
      <c:thickness val="0"/>
    </c:backWall>
    <c:plotArea>
      <c:layout>
        <c:manualLayout>
          <c:layoutTarget val="inner"/>
          <c:xMode val="edge"/>
          <c:yMode val="edge"/>
          <c:x val="8.400168018770382E-2"/>
          <c:y val="3.9319335083115803E-2"/>
          <c:w val="0.90665579681327713"/>
          <c:h val="0.78482940377604604"/>
        </c:manualLayout>
      </c:layout>
      <c:bar3DChart>
        <c:barDir val="col"/>
        <c:grouping val="stacked"/>
        <c:varyColors val="0"/>
        <c:ser>
          <c:idx val="0"/>
          <c:order val="0"/>
          <c:tx>
            <c:strRef>
              <c:f>Sheet1!$B$7</c:f>
              <c:strCache>
                <c:ptCount val="1"/>
                <c:pt idx="0">
                  <c:v>1 Unit</c:v>
                </c:pt>
              </c:strCache>
            </c:strRef>
          </c:tx>
          <c:spPr>
            <a:solidFill>
              <a:srgbClr val="0070C0"/>
            </a:solidFill>
            <a:ln w="38989">
              <a:noFill/>
            </a:ln>
          </c:spPr>
          <c:invertIfNegative val="0"/>
          <c:cat>
            <c:numRef>
              <c:f>Sheet1!$A$8:$A$237</c:f>
              <c:numCache>
                <c:formatCode>mmm\-yy</c:formatCode>
                <c:ptCount val="230"/>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pt idx="218">
                  <c:v>42795</c:v>
                </c:pt>
                <c:pt idx="219">
                  <c:v>42826</c:v>
                </c:pt>
                <c:pt idx="220">
                  <c:v>42856</c:v>
                </c:pt>
                <c:pt idx="221">
                  <c:v>42887</c:v>
                </c:pt>
                <c:pt idx="222">
                  <c:v>42917</c:v>
                </c:pt>
                <c:pt idx="223">
                  <c:v>42948</c:v>
                </c:pt>
                <c:pt idx="224">
                  <c:v>42979</c:v>
                </c:pt>
                <c:pt idx="225">
                  <c:v>43009</c:v>
                </c:pt>
                <c:pt idx="226">
                  <c:v>43040</c:v>
                </c:pt>
                <c:pt idx="227">
                  <c:v>43070</c:v>
                </c:pt>
                <c:pt idx="228">
                  <c:v>43101</c:v>
                </c:pt>
                <c:pt idx="229">
                  <c:v>43132</c:v>
                </c:pt>
              </c:numCache>
            </c:numRef>
          </c:cat>
          <c:val>
            <c:numRef>
              <c:f>Sheet1!$B$8:$B$237</c:f>
              <c:numCache>
                <c:formatCode>#,##0</c:formatCode>
                <c:ptCount val="230"/>
                <c:pt idx="0">
                  <c:v>1349</c:v>
                </c:pt>
                <c:pt idx="1">
                  <c:v>1317</c:v>
                </c:pt>
                <c:pt idx="2">
                  <c:v>1345</c:v>
                </c:pt>
                <c:pt idx="3">
                  <c:v>1220</c:v>
                </c:pt>
                <c:pt idx="4">
                  <c:v>1312</c:v>
                </c:pt>
                <c:pt idx="5">
                  <c:v>1266</c:v>
                </c:pt>
                <c:pt idx="6">
                  <c:v>1308</c:v>
                </c:pt>
                <c:pt idx="7">
                  <c:v>1265</c:v>
                </c:pt>
                <c:pt idx="8">
                  <c:v>1286</c:v>
                </c:pt>
                <c:pt idx="9">
                  <c:v>1310</c:v>
                </c:pt>
                <c:pt idx="10">
                  <c:v>1321</c:v>
                </c:pt>
                <c:pt idx="11">
                  <c:v>1375</c:v>
                </c:pt>
                <c:pt idx="12">
                  <c:v>1268</c:v>
                </c:pt>
                <c:pt idx="13">
                  <c:v>1255</c:v>
                </c:pt>
                <c:pt idx="14">
                  <c:v>1313</c:v>
                </c:pt>
                <c:pt idx="15">
                  <c:v>1275</c:v>
                </c:pt>
                <c:pt idx="16">
                  <c:v>1230</c:v>
                </c:pt>
                <c:pt idx="17">
                  <c:v>1202</c:v>
                </c:pt>
                <c:pt idx="18">
                  <c:v>1142</c:v>
                </c:pt>
                <c:pt idx="19">
                  <c:v>1231</c:v>
                </c:pt>
                <c:pt idx="20">
                  <c:v>1195</c:v>
                </c:pt>
                <c:pt idx="21">
                  <c:v>1235</c:v>
                </c:pt>
                <c:pt idx="22">
                  <c:v>1212</c:v>
                </c:pt>
                <c:pt idx="23">
                  <c:v>1226</c:v>
                </c:pt>
                <c:pt idx="24">
                  <c:v>1275</c:v>
                </c:pt>
                <c:pt idx="25">
                  <c:v>1280</c:v>
                </c:pt>
                <c:pt idx="26">
                  <c:v>1218</c:v>
                </c:pt>
                <c:pt idx="27">
                  <c:v>1311</c:v>
                </c:pt>
                <c:pt idx="28">
                  <c:v>1285</c:v>
                </c:pt>
                <c:pt idx="29">
                  <c:v>1295</c:v>
                </c:pt>
                <c:pt idx="30">
                  <c:v>1298</c:v>
                </c:pt>
                <c:pt idx="31">
                  <c:v>1286</c:v>
                </c:pt>
                <c:pt idx="32">
                  <c:v>1243</c:v>
                </c:pt>
                <c:pt idx="33">
                  <c:v>1240</c:v>
                </c:pt>
                <c:pt idx="34">
                  <c:v>1244</c:v>
                </c:pt>
                <c:pt idx="35">
                  <c:v>1285</c:v>
                </c:pt>
                <c:pt idx="36">
                  <c:v>1318</c:v>
                </c:pt>
                <c:pt idx="37">
                  <c:v>1501</c:v>
                </c:pt>
                <c:pt idx="38">
                  <c:v>1292</c:v>
                </c:pt>
                <c:pt idx="39">
                  <c:v>1277</c:v>
                </c:pt>
                <c:pt idx="40">
                  <c:v>1402</c:v>
                </c:pt>
                <c:pt idx="41">
                  <c:v>1368</c:v>
                </c:pt>
                <c:pt idx="42">
                  <c:v>1323</c:v>
                </c:pt>
                <c:pt idx="43">
                  <c:v>1247</c:v>
                </c:pt>
                <c:pt idx="44">
                  <c:v>1446</c:v>
                </c:pt>
                <c:pt idx="45">
                  <c:v>1352</c:v>
                </c:pt>
                <c:pt idx="46">
                  <c:v>1394</c:v>
                </c:pt>
                <c:pt idx="47">
                  <c:v>1439</c:v>
                </c:pt>
                <c:pt idx="48">
                  <c:v>1537</c:v>
                </c:pt>
                <c:pt idx="49">
                  <c:v>1301</c:v>
                </c:pt>
                <c:pt idx="50">
                  <c:v>1399</c:v>
                </c:pt>
                <c:pt idx="51">
                  <c:v>1374</c:v>
                </c:pt>
                <c:pt idx="52">
                  <c:v>1391</c:v>
                </c:pt>
                <c:pt idx="53">
                  <c:v>1513</c:v>
                </c:pt>
                <c:pt idx="54">
                  <c:v>1535</c:v>
                </c:pt>
                <c:pt idx="55">
                  <c:v>1484</c:v>
                </c:pt>
                <c:pt idx="56">
                  <c:v>1555</c:v>
                </c:pt>
                <c:pt idx="57">
                  <c:v>1631</c:v>
                </c:pt>
                <c:pt idx="58">
                  <c:v>1694</c:v>
                </c:pt>
                <c:pt idx="59">
                  <c:v>1647</c:v>
                </c:pt>
                <c:pt idx="60">
                  <c:v>1560</c:v>
                </c:pt>
                <c:pt idx="61">
                  <c:v>1481</c:v>
                </c:pt>
                <c:pt idx="62">
                  <c:v>1632</c:v>
                </c:pt>
                <c:pt idx="63">
                  <c:v>1646</c:v>
                </c:pt>
                <c:pt idx="64">
                  <c:v>1652</c:v>
                </c:pt>
                <c:pt idx="65">
                  <c:v>1526</c:v>
                </c:pt>
                <c:pt idx="66">
                  <c:v>1675</c:v>
                </c:pt>
                <c:pt idx="67">
                  <c:v>1691</c:v>
                </c:pt>
                <c:pt idx="68">
                  <c:v>1555</c:v>
                </c:pt>
                <c:pt idx="69">
                  <c:v>1660</c:v>
                </c:pt>
                <c:pt idx="70">
                  <c:v>1458</c:v>
                </c:pt>
                <c:pt idx="71">
                  <c:v>1714</c:v>
                </c:pt>
                <c:pt idx="72">
                  <c:v>1739</c:v>
                </c:pt>
                <c:pt idx="73">
                  <c:v>1792</c:v>
                </c:pt>
                <c:pt idx="74">
                  <c:v>1583</c:v>
                </c:pt>
                <c:pt idx="75">
                  <c:v>1658</c:v>
                </c:pt>
                <c:pt idx="76">
                  <c:v>1714</c:v>
                </c:pt>
                <c:pt idx="77">
                  <c:v>1719</c:v>
                </c:pt>
                <c:pt idx="78">
                  <c:v>1724</c:v>
                </c:pt>
                <c:pt idx="79">
                  <c:v>1728</c:v>
                </c:pt>
                <c:pt idx="80">
                  <c:v>1789</c:v>
                </c:pt>
                <c:pt idx="81">
                  <c:v>1740</c:v>
                </c:pt>
                <c:pt idx="82">
                  <c:v>1808</c:v>
                </c:pt>
                <c:pt idx="83">
                  <c:v>1628</c:v>
                </c:pt>
                <c:pt idx="84">
                  <c:v>1823</c:v>
                </c:pt>
                <c:pt idx="85">
                  <c:v>1804</c:v>
                </c:pt>
                <c:pt idx="86">
                  <c:v>1601</c:v>
                </c:pt>
                <c:pt idx="87">
                  <c:v>1511</c:v>
                </c:pt>
                <c:pt idx="88">
                  <c:v>1570</c:v>
                </c:pt>
                <c:pt idx="89">
                  <c:v>1451</c:v>
                </c:pt>
                <c:pt idx="90">
                  <c:v>1424</c:v>
                </c:pt>
                <c:pt idx="91">
                  <c:v>1364</c:v>
                </c:pt>
                <c:pt idx="92">
                  <c:v>1384</c:v>
                </c:pt>
                <c:pt idx="93">
                  <c:v>1212</c:v>
                </c:pt>
                <c:pt idx="94">
                  <c:v>1290</c:v>
                </c:pt>
                <c:pt idx="95">
                  <c:v>1249</c:v>
                </c:pt>
                <c:pt idx="96">
                  <c:v>1130</c:v>
                </c:pt>
                <c:pt idx="97">
                  <c:v>1189</c:v>
                </c:pt>
                <c:pt idx="98">
                  <c:v>1202</c:v>
                </c:pt>
                <c:pt idx="99">
                  <c:v>1197</c:v>
                </c:pt>
                <c:pt idx="100">
                  <c:v>1130</c:v>
                </c:pt>
                <c:pt idx="101">
                  <c:v>1131</c:v>
                </c:pt>
                <c:pt idx="102">
                  <c:v>1042</c:v>
                </c:pt>
                <c:pt idx="103">
                  <c:v>957</c:v>
                </c:pt>
                <c:pt idx="104">
                  <c:v>935</c:v>
                </c:pt>
                <c:pt idx="105">
                  <c:v>878</c:v>
                </c:pt>
                <c:pt idx="106">
                  <c:v>833</c:v>
                </c:pt>
                <c:pt idx="107">
                  <c:v>805</c:v>
                </c:pt>
                <c:pt idx="108">
                  <c:v>773</c:v>
                </c:pt>
                <c:pt idx="109">
                  <c:v>724</c:v>
                </c:pt>
                <c:pt idx="110">
                  <c:v>728</c:v>
                </c:pt>
                <c:pt idx="111">
                  <c:v>682</c:v>
                </c:pt>
                <c:pt idx="112">
                  <c:v>679</c:v>
                </c:pt>
                <c:pt idx="113">
                  <c:v>647</c:v>
                </c:pt>
                <c:pt idx="114">
                  <c:v>615</c:v>
                </c:pt>
                <c:pt idx="115">
                  <c:v>607</c:v>
                </c:pt>
                <c:pt idx="116">
                  <c:v>537</c:v>
                </c:pt>
                <c:pt idx="117">
                  <c:v>542</c:v>
                </c:pt>
                <c:pt idx="118">
                  <c:v>459</c:v>
                </c:pt>
                <c:pt idx="119">
                  <c:v>403</c:v>
                </c:pt>
                <c:pt idx="120">
                  <c:v>358</c:v>
                </c:pt>
                <c:pt idx="121">
                  <c:v>358</c:v>
                </c:pt>
                <c:pt idx="122">
                  <c:v>353</c:v>
                </c:pt>
                <c:pt idx="123">
                  <c:v>387</c:v>
                </c:pt>
                <c:pt idx="124">
                  <c:v>408</c:v>
                </c:pt>
                <c:pt idx="125">
                  <c:v>482</c:v>
                </c:pt>
                <c:pt idx="126">
                  <c:v>509</c:v>
                </c:pt>
                <c:pt idx="127">
                  <c:v>487</c:v>
                </c:pt>
                <c:pt idx="128">
                  <c:v>510</c:v>
                </c:pt>
                <c:pt idx="129">
                  <c:v>476</c:v>
                </c:pt>
                <c:pt idx="130">
                  <c:v>497</c:v>
                </c:pt>
                <c:pt idx="131">
                  <c:v>484</c:v>
                </c:pt>
                <c:pt idx="132">
                  <c:v>510</c:v>
                </c:pt>
                <c:pt idx="133">
                  <c:v>526</c:v>
                </c:pt>
                <c:pt idx="134">
                  <c:v>542</c:v>
                </c:pt>
                <c:pt idx="135">
                  <c:v>566</c:v>
                </c:pt>
                <c:pt idx="136">
                  <c:v>457</c:v>
                </c:pt>
                <c:pt idx="137">
                  <c:v>445</c:v>
                </c:pt>
                <c:pt idx="138">
                  <c:v>426</c:v>
                </c:pt>
                <c:pt idx="139">
                  <c:v>417</c:v>
                </c:pt>
                <c:pt idx="140">
                  <c:v>449</c:v>
                </c:pt>
                <c:pt idx="141">
                  <c:v>438</c:v>
                </c:pt>
                <c:pt idx="142">
                  <c:v>452</c:v>
                </c:pt>
                <c:pt idx="143">
                  <c:v>429</c:v>
                </c:pt>
                <c:pt idx="144">
                  <c:v>430</c:v>
                </c:pt>
                <c:pt idx="145">
                  <c:v>391</c:v>
                </c:pt>
                <c:pt idx="146">
                  <c:v>429</c:v>
                </c:pt>
                <c:pt idx="147">
                  <c:v>415</c:v>
                </c:pt>
                <c:pt idx="148">
                  <c:v>414</c:v>
                </c:pt>
                <c:pt idx="149">
                  <c:v>435</c:v>
                </c:pt>
                <c:pt idx="150">
                  <c:v>432</c:v>
                </c:pt>
                <c:pt idx="151">
                  <c:v>422</c:v>
                </c:pt>
                <c:pt idx="152">
                  <c:v>418</c:v>
                </c:pt>
                <c:pt idx="153">
                  <c:v>439</c:v>
                </c:pt>
                <c:pt idx="154">
                  <c:v>465</c:v>
                </c:pt>
                <c:pt idx="155">
                  <c:v>522</c:v>
                </c:pt>
                <c:pt idx="156">
                  <c:v>518</c:v>
                </c:pt>
                <c:pt idx="157">
                  <c:v>466</c:v>
                </c:pt>
                <c:pt idx="158">
                  <c:v>472</c:v>
                </c:pt>
                <c:pt idx="159">
                  <c:v>504</c:v>
                </c:pt>
                <c:pt idx="160">
                  <c:v>518</c:v>
                </c:pt>
                <c:pt idx="161">
                  <c:v>524</c:v>
                </c:pt>
                <c:pt idx="162">
                  <c:v>517</c:v>
                </c:pt>
                <c:pt idx="163">
                  <c:v>536</c:v>
                </c:pt>
                <c:pt idx="164">
                  <c:v>594</c:v>
                </c:pt>
                <c:pt idx="165">
                  <c:v>611</c:v>
                </c:pt>
                <c:pt idx="166">
                  <c:v>569</c:v>
                </c:pt>
                <c:pt idx="167">
                  <c:v>615</c:v>
                </c:pt>
                <c:pt idx="168">
                  <c:v>612</c:v>
                </c:pt>
                <c:pt idx="169">
                  <c:v>663</c:v>
                </c:pt>
                <c:pt idx="170">
                  <c:v>621</c:v>
                </c:pt>
                <c:pt idx="171">
                  <c:v>578</c:v>
                </c:pt>
                <c:pt idx="172">
                  <c:v>602</c:v>
                </c:pt>
                <c:pt idx="173">
                  <c:v>605</c:v>
                </c:pt>
                <c:pt idx="174">
                  <c:v>598</c:v>
                </c:pt>
                <c:pt idx="175">
                  <c:v>624</c:v>
                </c:pt>
                <c:pt idx="176">
                  <c:v>582</c:v>
                </c:pt>
                <c:pt idx="177">
                  <c:v>593</c:v>
                </c:pt>
                <c:pt idx="178">
                  <c:v>712</c:v>
                </c:pt>
                <c:pt idx="179">
                  <c:v>653</c:v>
                </c:pt>
                <c:pt idx="180">
                  <c:v>579</c:v>
                </c:pt>
                <c:pt idx="181">
                  <c:v>596</c:v>
                </c:pt>
                <c:pt idx="182">
                  <c:v>653</c:v>
                </c:pt>
                <c:pt idx="183">
                  <c:v>646</c:v>
                </c:pt>
                <c:pt idx="184">
                  <c:v>638</c:v>
                </c:pt>
                <c:pt idx="185">
                  <c:v>600</c:v>
                </c:pt>
                <c:pt idx="186">
                  <c:v>651</c:v>
                </c:pt>
                <c:pt idx="187">
                  <c:v>639</c:v>
                </c:pt>
                <c:pt idx="188">
                  <c:v>659</c:v>
                </c:pt>
                <c:pt idx="189">
                  <c:v>715</c:v>
                </c:pt>
                <c:pt idx="190">
                  <c:v>661</c:v>
                </c:pt>
                <c:pt idx="191">
                  <c:v>722</c:v>
                </c:pt>
                <c:pt idx="192">
                  <c:v>708</c:v>
                </c:pt>
                <c:pt idx="193">
                  <c:v>587</c:v>
                </c:pt>
                <c:pt idx="194">
                  <c:v>624</c:v>
                </c:pt>
                <c:pt idx="195">
                  <c:v>745</c:v>
                </c:pt>
                <c:pt idx="196">
                  <c:v>696</c:v>
                </c:pt>
                <c:pt idx="197">
                  <c:v>694</c:v>
                </c:pt>
                <c:pt idx="198">
                  <c:v>763</c:v>
                </c:pt>
                <c:pt idx="199">
                  <c:v>737</c:v>
                </c:pt>
                <c:pt idx="200">
                  <c:v>744</c:v>
                </c:pt>
                <c:pt idx="201">
                  <c:v>704</c:v>
                </c:pt>
                <c:pt idx="202">
                  <c:v>781</c:v>
                </c:pt>
                <c:pt idx="203">
                  <c:v>764</c:v>
                </c:pt>
                <c:pt idx="204">
                  <c:v>771</c:v>
                </c:pt>
                <c:pt idx="205">
                  <c:v>841</c:v>
                </c:pt>
                <c:pt idx="206">
                  <c:v>748</c:v>
                </c:pt>
                <c:pt idx="207">
                  <c:v>767</c:v>
                </c:pt>
                <c:pt idx="208">
                  <c:v>732</c:v>
                </c:pt>
                <c:pt idx="209">
                  <c:v>770</c:v>
                </c:pt>
                <c:pt idx="210">
                  <c:v>772</c:v>
                </c:pt>
                <c:pt idx="211">
                  <c:v>727</c:v>
                </c:pt>
                <c:pt idx="212">
                  <c:v>783</c:v>
                </c:pt>
                <c:pt idx="213">
                  <c:v>871</c:v>
                </c:pt>
                <c:pt idx="214">
                  <c:v>823</c:v>
                </c:pt>
                <c:pt idx="215">
                  <c:v>808</c:v>
                </c:pt>
                <c:pt idx="216">
                  <c:v>815</c:v>
                </c:pt>
                <c:pt idx="217">
                  <c:v>877</c:v>
                </c:pt>
                <c:pt idx="218">
                  <c:v>824</c:v>
                </c:pt>
                <c:pt idx="219">
                  <c:v>823</c:v>
                </c:pt>
                <c:pt idx="220">
                  <c:v>795</c:v>
                </c:pt>
                <c:pt idx="221">
                  <c:v>857</c:v>
                </c:pt>
                <c:pt idx="222">
                  <c:v>841</c:v>
                </c:pt>
                <c:pt idx="223">
                  <c:v>871</c:v>
                </c:pt>
                <c:pt idx="224">
                  <c:v>832</c:v>
                </c:pt>
                <c:pt idx="225">
                  <c:v>887</c:v>
                </c:pt>
                <c:pt idx="226">
                  <c:v>946</c:v>
                </c:pt>
                <c:pt idx="227">
                  <c:v>847</c:v>
                </c:pt>
                <c:pt idx="228">
                  <c:v>877</c:v>
                </c:pt>
                <c:pt idx="229">
                  <c:v>902</c:v>
                </c:pt>
              </c:numCache>
            </c:numRef>
          </c:val>
          <c:extLst xmlns:c16r2="http://schemas.microsoft.com/office/drawing/2015/06/chart">
            <c:ext xmlns:c16="http://schemas.microsoft.com/office/drawing/2014/chart" uri="{C3380CC4-5D6E-409C-BE32-E72D297353CC}">
              <c16:uniqueId val="{00000000-92E6-D448-98C1-38F3AEACB20B}"/>
            </c:ext>
          </c:extLst>
        </c:ser>
        <c:dLbls>
          <c:showLegendKey val="0"/>
          <c:showVal val="0"/>
          <c:showCatName val="0"/>
          <c:showSerName val="0"/>
          <c:showPercent val="0"/>
          <c:showBubbleSize val="0"/>
        </c:dLbls>
        <c:gapWidth val="150"/>
        <c:shape val="box"/>
        <c:axId val="476090984"/>
        <c:axId val="476091376"/>
        <c:axId val="0"/>
      </c:bar3DChart>
      <c:dateAx>
        <c:axId val="476090984"/>
        <c:scaling>
          <c:orientation val="minMax"/>
          <c:min val="36192"/>
        </c:scaling>
        <c:delete val="0"/>
        <c:axPos val="b"/>
        <c:numFmt formatCode="mmm\-yy" sourceLinked="1"/>
        <c:majorTickMark val="out"/>
        <c:minorTickMark val="none"/>
        <c:tickLblPos val="nextTo"/>
        <c:crossAx val="476091376"/>
        <c:crosses val="autoZero"/>
        <c:auto val="1"/>
        <c:lblOffset val="100"/>
        <c:baseTimeUnit val="months"/>
        <c:majorUnit val="6"/>
        <c:majorTimeUnit val="months"/>
      </c:dateAx>
      <c:valAx>
        <c:axId val="476091376"/>
        <c:scaling>
          <c:orientation val="minMax"/>
        </c:scaling>
        <c:delete val="0"/>
        <c:axPos val="l"/>
        <c:title>
          <c:tx>
            <c:rich>
              <a:bodyPr rot="-5400000" vert="horz"/>
              <a:lstStyle/>
              <a:p>
                <a:pPr algn="ctr" rtl="0">
                  <a:defRPr sz="1600"/>
                </a:pPr>
                <a:r>
                  <a:rPr lang="en-US" sz="1600"/>
                  <a:t>Thousands, SAAR</a:t>
                </a:r>
              </a:p>
            </c:rich>
          </c:tx>
          <c:layout>
            <c:manualLayout>
              <c:xMode val="edge"/>
              <c:yMode val="edge"/>
              <c:x val="2.81342957130359E-3"/>
              <c:y val="0.27487823899321701"/>
            </c:manualLayout>
          </c:layout>
          <c:overlay val="0"/>
        </c:title>
        <c:numFmt formatCode="#,##0" sourceLinked="0"/>
        <c:majorTickMark val="out"/>
        <c:minorTickMark val="none"/>
        <c:tickLblPos val="nextTo"/>
        <c:crossAx val="476090984"/>
        <c:crosses val="autoZero"/>
        <c:crossBetween val="between"/>
      </c:valAx>
    </c:plotArea>
    <c:plotVisOnly val="1"/>
    <c:dispBlanksAs val="gap"/>
    <c:showDLblsOverMax val="0"/>
  </c:chart>
  <c:txPr>
    <a:bodyPr/>
    <a:lstStyle/>
    <a:p>
      <a:pPr>
        <a:defRPr sz="1800">
          <a:latin typeface="Constantia" panose="02030602050306030303" pitchFamily="18" charset="0"/>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ln>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Sheet1!$B$3</c:f>
              <c:strCache>
                <c:ptCount val="1"/>
                <c:pt idx="0">
                  <c:v>Series 1</c:v>
                </c:pt>
              </c:strCache>
            </c:strRef>
          </c:tx>
          <c:spPr>
            <a:solidFill>
              <a:srgbClr val="C00000"/>
            </a:solidFill>
          </c:spPr>
          <c:invertIfNegative val="0"/>
          <c:cat>
            <c:numRef>
              <c:f>Sheet1!$A$4:$A$124</c:f>
              <c:numCache>
                <c:formatCode>mmm\-yy</c:formatCode>
                <c:ptCount val="121"/>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numCache>
            </c:numRef>
          </c:cat>
          <c:val>
            <c:numRef>
              <c:f>Sheet1!$B$4:$B$124</c:f>
              <c:numCache>
                <c:formatCode>0.0</c:formatCode>
                <c:ptCount val="121"/>
                <c:pt idx="0">
                  <c:v>51.9</c:v>
                </c:pt>
                <c:pt idx="1">
                  <c:v>43.5</c:v>
                </c:pt>
                <c:pt idx="2">
                  <c:v>40</c:v>
                </c:pt>
                <c:pt idx="3">
                  <c:v>45</c:v>
                </c:pt>
                <c:pt idx="4">
                  <c:v>44</c:v>
                </c:pt>
                <c:pt idx="5">
                  <c:v>46.4</c:v>
                </c:pt>
                <c:pt idx="6">
                  <c:v>45.6</c:v>
                </c:pt>
                <c:pt idx="7">
                  <c:v>46.8</c:v>
                </c:pt>
                <c:pt idx="8">
                  <c:v>40.9</c:v>
                </c:pt>
                <c:pt idx="9">
                  <c:v>36.5</c:v>
                </c:pt>
                <c:pt idx="10">
                  <c:v>34.6</c:v>
                </c:pt>
                <c:pt idx="11">
                  <c:v>34.700000000000003</c:v>
                </c:pt>
                <c:pt idx="12">
                  <c:v>34.299999999999997</c:v>
                </c:pt>
                <c:pt idx="13">
                  <c:v>36.200000000000003</c:v>
                </c:pt>
                <c:pt idx="14">
                  <c:v>42.6</c:v>
                </c:pt>
                <c:pt idx="15">
                  <c:v>41.9</c:v>
                </c:pt>
                <c:pt idx="16">
                  <c:v>42.4</c:v>
                </c:pt>
                <c:pt idx="17">
                  <c:v>37.9</c:v>
                </c:pt>
                <c:pt idx="18">
                  <c:v>42.7</c:v>
                </c:pt>
                <c:pt idx="19">
                  <c:v>41.8</c:v>
                </c:pt>
                <c:pt idx="20">
                  <c:v>42.6</c:v>
                </c:pt>
                <c:pt idx="21">
                  <c:v>45.4</c:v>
                </c:pt>
                <c:pt idx="22">
                  <c:v>43.2</c:v>
                </c:pt>
                <c:pt idx="23">
                  <c:v>44.2</c:v>
                </c:pt>
                <c:pt idx="24">
                  <c:v>43.1</c:v>
                </c:pt>
                <c:pt idx="25">
                  <c:v>49.3</c:v>
                </c:pt>
                <c:pt idx="26">
                  <c:v>46.3</c:v>
                </c:pt>
                <c:pt idx="27">
                  <c:v>48.3</c:v>
                </c:pt>
                <c:pt idx="28">
                  <c:v>46.5</c:v>
                </c:pt>
                <c:pt idx="29">
                  <c:v>47.1</c:v>
                </c:pt>
                <c:pt idx="30">
                  <c:v>48.3</c:v>
                </c:pt>
                <c:pt idx="31">
                  <c:v>48</c:v>
                </c:pt>
                <c:pt idx="32">
                  <c:v>49.7</c:v>
                </c:pt>
                <c:pt idx="33">
                  <c:v>48.6</c:v>
                </c:pt>
                <c:pt idx="34">
                  <c:v>51</c:v>
                </c:pt>
                <c:pt idx="35">
                  <c:v>52.7</c:v>
                </c:pt>
                <c:pt idx="36">
                  <c:v>49.6</c:v>
                </c:pt>
                <c:pt idx="37">
                  <c:v>49.5</c:v>
                </c:pt>
                <c:pt idx="38">
                  <c:v>50.3</c:v>
                </c:pt>
                <c:pt idx="39">
                  <c:v>48.5</c:v>
                </c:pt>
                <c:pt idx="40">
                  <c:v>48.2</c:v>
                </c:pt>
                <c:pt idx="41">
                  <c:v>48.1</c:v>
                </c:pt>
                <c:pt idx="42">
                  <c:v>46.1</c:v>
                </c:pt>
                <c:pt idx="43">
                  <c:v>50.6</c:v>
                </c:pt>
                <c:pt idx="44">
                  <c:v>46.6</c:v>
                </c:pt>
                <c:pt idx="45">
                  <c:v>48.8</c:v>
                </c:pt>
                <c:pt idx="46">
                  <c:v>51.1</c:v>
                </c:pt>
                <c:pt idx="47">
                  <c:v>50.8</c:v>
                </c:pt>
                <c:pt idx="48">
                  <c:v>50</c:v>
                </c:pt>
                <c:pt idx="49">
                  <c:v>50.1</c:v>
                </c:pt>
                <c:pt idx="50">
                  <c:v>50.4</c:v>
                </c:pt>
                <c:pt idx="51">
                  <c:v>49</c:v>
                </c:pt>
                <c:pt idx="52">
                  <c:v>46.5</c:v>
                </c:pt>
                <c:pt idx="53">
                  <c:v>47.6</c:v>
                </c:pt>
                <c:pt idx="54">
                  <c:v>49.1</c:v>
                </c:pt>
                <c:pt idx="55">
                  <c:v>50.3</c:v>
                </c:pt>
                <c:pt idx="56">
                  <c:v>50.6</c:v>
                </c:pt>
                <c:pt idx="57">
                  <c:v>51.9</c:v>
                </c:pt>
                <c:pt idx="58">
                  <c:v>53</c:v>
                </c:pt>
                <c:pt idx="59">
                  <c:v>51.7</c:v>
                </c:pt>
                <c:pt idx="60">
                  <c:v>53.8</c:v>
                </c:pt>
                <c:pt idx="61">
                  <c:v>54.2</c:v>
                </c:pt>
                <c:pt idx="62">
                  <c:v>52.5</c:v>
                </c:pt>
                <c:pt idx="63">
                  <c:v>49.2</c:v>
                </c:pt>
                <c:pt idx="64">
                  <c:v>52.7</c:v>
                </c:pt>
                <c:pt idx="65">
                  <c:v>52.3</c:v>
                </c:pt>
                <c:pt idx="66">
                  <c:v>52.6</c:v>
                </c:pt>
                <c:pt idx="67">
                  <c:v>53.5</c:v>
                </c:pt>
                <c:pt idx="68">
                  <c:v>53.3</c:v>
                </c:pt>
                <c:pt idx="69">
                  <c:v>51.5</c:v>
                </c:pt>
                <c:pt idx="70">
                  <c:v>50.3</c:v>
                </c:pt>
                <c:pt idx="71">
                  <c:v>49</c:v>
                </c:pt>
                <c:pt idx="72">
                  <c:v>50.4</c:v>
                </c:pt>
                <c:pt idx="73">
                  <c:v>50.6</c:v>
                </c:pt>
                <c:pt idx="74">
                  <c:v>49.4</c:v>
                </c:pt>
                <c:pt idx="75">
                  <c:v>50.3</c:v>
                </c:pt>
                <c:pt idx="76">
                  <c:v>52</c:v>
                </c:pt>
                <c:pt idx="77">
                  <c:v>53.3</c:v>
                </c:pt>
                <c:pt idx="78">
                  <c:v>55.1</c:v>
                </c:pt>
                <c:pt idx="79">
                  <c:v>52.8</c:v>
                </c:pt>
                <c:pt idx="80">
                  <c:v>54.6</c:v>
                </c:pt>
                <c:pt idx="81">
                  <c:v>53.6</c:v>
                </c:pt>
                <c:pt idx="82">
                  <c:v>51.4</c:v>
                </c:pt>
                <c:pt idx="83">
                  <c:v>52.7</c:v>
                </c:pt>
                <c:pt idx="84">
                  <c:v>50.1</c:v>
                </c:pt>
                <c:pt idx="85">
                  <c:v>50.6</c:v>
                </c:pt>
                <c:pt idx="86">
                  <c:v>52.2</c:v>
                </c:pt>
                <c:pt idx="87">
                  <c:v>50.2</c:v>
                </c:pt>
                <c:pt idx="88">
                  <c:v>52</c:v>
                </c:pt>
                <c:pt idx="89">
                  <c:v>55.6</c:v>
                </c:pt>
                <c:pt idx="90">
                  <c:v>53.3</c:v>
                </c:pt>
                <c:pt idx="91">
                  <c:v>48.8</c:v>
                </c:pt>
                <c:pt idx="92">
                  <c:v>52.3</c:v>
                </c:pt>
                <c:pt idx="93">
                  <c:v>52.3</c:v>
                </c:pt>
                <c:pt idx="94">
                  <c:v>50.2</c:v>
                </c:pt>
                <c:pt idx="95">
                  <c:v>51.3</c:v>
                </c:pt>
                <c:pt idx="96">
                  <c:v>49.6</c:v>
                </c:pt>
                <c:pt idx="97">
                  <c:v>50.3</c:v>
                </c:pt>
                <c:pt idx="98">
                  <c:v>51.9</c:v>
                </c:pt>
                <c:pt idx="99">
                  <c:v>50.6</c:v>
                </c:pt>
                <c:pt idx="100">
                  <c:v>53.1</c:v>
                </c:pt>
                <c:pt idx="101">
                  <c:v>52.6</c:v>
                </c:pt>
                <c:pt idx="102">
                  <c:v>51.5</c:v>
                </c:pt>
                <c:pt idx="103">
                  <c:v>49.7</c:v>
                </c:pt>
                <c:pt idx="104">
                  <c:v>48.4</c:v>
                </c:pt>
                <c:pt idx="105">
                  <c:v>50.8</c:v>
                </c:pt>
                <c:pt idx="106">
                  <c:v>50.6</c:v>
                </c:pt>
                <c:pt idx="107">
                  <c:v>55.6</c:v>
                </c:pt>
                <c:pt idx="108">
                  <c:v>49.5</c:v>
                </c:pt>
                <c:pt idx="109">
                  <c:v>50.7</c:v>
                </c:pt>
                <c:pt idx="110">
                  <c:v>54.3</c:v>
                </c:pt>
                <c:pt idx="111">
                  <c:v>50.9</c:v>
                </c:pt>
                <c:pt idx="112">
                  <c:v>53</c:v>
                </c:pt>
                <c:pt idx="113">
                  <c:v>54.2</c:v>
                </c:pt>
                <c:pt idx="114">
                  <c:v>51.9</c:v>
                </c:pt>
                <c:pt idx="115">
                  <c:v>53.7</c:v>
                </c:pt>
                <c:pt idx="116">
                  <c:v>49.1</c:v>
                </c:pt>
                <c:pt idx="117">
                  <c:v>51.7</c:v>
                </c:pt>
                <c:pt idx="118">
                  <c:v>55</c:v>
                </c:pt>
                <c:pt idx="119">
                  <c:v>52.8</c:v>
                </c:pt>
                <c:pt idx="120">
                  <c:v>54.7</c:v>
                </c:pt>
              </c:numCache>
            </c:numRef>
          </c:val>
          <c:extLst xmlns:c16r2="http://schemas.microsoft.com/office/drawing/2015/06/chart">
            <c:ext xmlns:c16="http://schemas.microsoft.com/office/drawing/2014/chart" uri="{C3380CC4-5D6E-409C-BE32-E72D297353CC}">
              <c16:uniqueId val="{00000000-6438-8E46-A5D0-E97A39DB132D}"/>
            </c:ext>
          </c:extLst>
        </c:ser>
        <c:dLbls>
          <c:showLegendKey val="0"/>
          <c:showVal val="0"/>
          <c:showCatName val="0"/>
          <c:showSerName val="0"/>
          <c:showPercent val="0"/>
          <c:showBubbleSize val="0"/>
        </c:dLbls>
        <c:gapWidth val="150"/>
        <c:shape val="box"/>
        <c:axId val="476092160"/>
        <c:axId val="476093336"/>
        <c:axId val="0"/>
      </c:bar3DChart>
      <c:dateAx>
        <c:axId val="476092160"/>
        <c:scaling>
          <c:orientation val="minMax"/>
          <c:min val="39448"/>
        </c:scaling>
        <c:delete val="0"/>
        <c:axPos val="b"/>
        <c:numFmt formatCode="mmm\-yy" sourceLinked="0"/>
        <c:majorTickMark val="out"/>
        <c:minorTickMark val="none"/>
        <c:tickLblPos val="low"/>
        <c:txPr>
          <a:bodyPr rot="-5400000" vert="horz"/>
          <a:lstStyle/>
          <a:p>
            <a:pPr>
              <a:defRPr/>
            </a:pPr>
            <a:endParaRPr lang="en-US"/>
          </a:p>
        </c:txPr>
        <c:crossAx val="476093336"/>
        <c:crossesAt val="50"/>
        <c:auto val="1"/>
        <c:lblOffset val="100"/>
        <c:baseTimeUnit val="months"/>
        <c:majorUnit val="3"/>
        <c:majorTimeUnit val="months"/>
      </c:dateAx>
      <c:valAx>
        <c:axId val="476093336"/>
        <c:scaling>
          <c:orientation val="minMax"/>
          <c:min val="30"/>
        </c:scaling>
        <c:delete val="0"/>
        <c:axPos val="l"/>
        <c:numFmt formatCode="0.0" sourceLinked="1"/>
        <c:majorTickMark val="out"/>
        <c:minorTickMark val="none"/>
        <c:tickLblPos val="nextTo"/>
        <c:crossAx val="476092160"/>
        <c:crosses val="autoZero"/>
        <c:crossBetween val="between"/>
      </c:valAx>
      <c:spPr>
        <a:noFill/>
        <a:ln w="25398">
          <a:noFill/>
        </a:ln>
      </c:spPr>
    </c:plotArea>
    <c:plotVisOnly val="1"/>
    <c:dispBlanksAs val="gap"/>
    <c:showDLblsOverMax val="0"/>
  </c:chart>
  <c:txPr>
    <a:bodyPr/>
    <a:lstStyle/>
    <a:p>
      <a:pPr>
        <a:defRPr sz="1800">
          <a:latin typeface="Constantia" panose="02030602050306030303" pitchFamily="18" charset="0"/>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9331446021898799"/>
          <c:y val="3.55191256830601E-2"/>
          <c:w val="0.64354643879742301"/>
          <c:h val="0.81825136612021798"/>
        </c:manualLayout>
      </c:layout>
      <c:barChart>
        <c:barDir val="bar"/>
        <c:grouping val="clustered"/>
        <c:varyColors val="0"/>
        <c:ser>
          <c:idx val="0"/>
          <c:order val="0"/>
          <c:tx>
            <c:strRef>
              <c:f>Sheet1!$B$2</c:f>
              <c:strCache>
                <c:ptCount val="1"/>
                <c:pt idx="0">
                  <c:v>Series 1</c:v>
                </c:pt>
              </c:strCache>
            </c:strRef>
          </c:tx>
          <c:spPr>
            <a:solidFill>
              <a:srgbClr val="011893"/>
            </a:solidFill>
          </c:spPr>
          <c:invertIfNegative val="0"/>
          <c:dLbls>
            <c:dLbl>
              <c:idx val="0"/>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3AA-8E4F-B74F-34DD9E45586C}"/>
                </c:ext>
                <c:ext xmlns:c15="http://schemas.microsoft.com/office/drawing/2012/chart" uri="{CE6537A1-D6FC-4f65-9D91-7224C49458BB}"/>
              </c:extLst>
            </c:dLbl>
            <c:dLbl>
              <c:idx val="1"/>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3AA-8E4F-B74F-34DD9E45586C}"/>
                </c:ext>
                <c:ext xmlns:c15="http://schemas.microsoft.com/office/drawing/2012/chart" uri="{CE6537A1-D6FC-4f65-9D91-7224C49458BB}"/>
              </c:extLst>
            </c:dLbl>
            <c:dLbl>
              <c:idx val="15"/>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3AA-8E4F-B74F-34DD9E45586C}"/>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Sheet1!$A$3:$A$18</c:f>
              <c:strCache>
                <c:ptCount val="16"/>
                <c:pt idx="0">
                  <c:v>Sewage and Waste Disposal</c:v>
                </c:pt>
                <c:pt idx="1">
                  <c:v>Water Supply</c:v>
                </c:pt>
                <c:pt idx="2">
                  <c:v>Manufacturing</c:v>
                </c:pt>
                <c:pt idx="3">
                  <c:v>Religious</c:v>
                </c:pt>
                <c:pt idx="4">
                  <c:v>Power</c:v>
                </c:pt>
                <c:pt idx="5">
                  <c:v>Conservation and Development</c:v>
                </c:pt>
                <c:pt idx="6">
                  <c:v>Health Care</c:v>
                </c:pt>
                <c:pt idx="7">
                  <c:v>Highway and Street</c:v>
                </c:pt>
                <c:pt idx="8">
                  <c:v>Transportation</c:v>
                </c:pt>
                <c:pt idx="9">
                  <c:v>Public Safety</c:v>
                </c:pt>
                <c:pt idx="10">
                  <c:v>Educational</c:v>
                </c:pt>
                <c:pt idx="11">
                  <c:v>Amusement and Recreation</c:v>
                </c:pt>
                <c:pt idx="12">
                  <c:v>Communication</c:v>
                </c:pt>
                <c:pt idx="13">
                  <c:v>Commercial</c:v>
                </c:pt>
                <c:pt idx="14">
                  <c:v>Office</c:v>
                </c:pt>
                <c:pt idx="15">
                  <c:v>Lodging</c:v>
                </c:pt>
              </c:strCache>
            </c:strRef>
          </c:cat>
          <c:val>
            <c:numRef>
              <c:f>Sheet1!$B$3:$B$18</c:f>
              <c:numCache>
                <c:formatCode>0.0%</c:formatCode>
                <c:ptCount val="16"/>
                <c:pt idx="0">
                  <c:v>-0.15526197390486318</c:v>
                </c:pt>
                <c:pt idx="1">
                  <c:v>-0.14744787385098279</c:v>
                </c:pt>
                <c:pt idx="2">
                  <c:v>-0.13405455631512575</c:v>
                </c:pt>
                <c:pt idx="3">
                  <c:v>-0.11043319097010373</c:v>
                </c:pt>
                <c:pt idx="4">
                  <c:v>1.4259245213509519E-2</c:v>
                </c:pt>
                <c:pt idx="5">
                  <c:v>1.5461071231363865E-2</c:v>
                </c:pt>
                <c:pt idx="6">
                  <c:v>9.4236141367026294E-2</c:v>
                </c:pt>
                <c:pt idx="7">
                  <c:v>0.10007580603131738</c:v>
                </c:pt>
                <c:pt idx="8">
                  <c:v>0.10155479881709839</c:v>
                </c:pt>
                <c:pt idx="9">
                  <c:v>0.20083632019115893</c:v>
                </c:pt>
                <c:pt idx="10">
                  <c:v>0.25562847565595992</c:v>
                </c:pt>
                <c:pt idx="11">
                  <c:v>0.33261014686248336</c:v>
                </c:pt>
                <c:pt idx="12">
                  <c:v>0.35782195332757127</c:v>
                </c:pt>
                <c:pt idx="13">
                  <c:v>0.36582060128141936</c:v>
                </c:pt>
                <c:pt idx="14">
                  <c:v>0.38610122150317672</c:v>
                </c:pt>
                <c:pt idx="15">
                  <c:v>0.6166509877704609</c:v>
                </c:pt>
              </c:numCache>
            </c:numRef>
          </c:val>
          <c:extLst xmlns:c16r2="http://schemas.microsoft.com/office/drawing/2015/06/chart">
            <c:ext xmlns:c16="http://schemas.microsoft.com/office/drawing/2014/chart" uri="{C3380CC4-5D6E-409C-BE32-E72D297353CC}">
              <c16:uniqueId val="{00000003-33AA-8E4F-B74F-34DD9E45586C}"/>
            </c:ext>
          </c:extLst>
        </c:ser>
        <c:dLbls>
          <c:showLegendKey val="0"/>
          <c:showVal val="0"/>
          <c:showCatName val="0"/>
          <c:showSerName val="0"/>
          <c:showPercent val="0"/>
          <c:showBubbleSize val="0"/>
        </c:dLbls>
        <c:gapWidth val="100"/>
        <c:axId val="196110904"/>
        <c:axId val="196602304"/>
      </c:barChart>
      <c:catAx>
        <c:axId val="196110904"/>
        <c:scaling>
          <c:orientation val="minMax"/>
        </c:scaling>
        <c:delete val="0"/>
        <c:axPos val="l"/>
        <c:numFmt formatCode="General" sourceLinked="0"/>
        <c:majorTickMark val="out"/>
        <c:minorTickMark val="none"/>
        <c:tickLblPos val="low"/>
        <c:crossAx val="196602304"/>
        <c:crosses val="autoZero"/>
        <c:auto val="1"/>
        <c:lblAlgn val="ctr"/>
        <c:lblOffset val="100"/>
        <c:tickLblSkip val="1"/>
        <c:noMultiLvlLbl val="0"/>
      </c:catAx>
      <c:valAx>
        <c:axId val="196602304"/>
        <c:scaling>
          <c:orientation val="minMax"/>
          <c:max val="0.65000000000000013"/>
          <c:min val="-0.25"/>
        </c:scaling>
        <c:delete val="0"/>
        <c:axPos val="b"/>
        <c:title>
          <c:tx>
            <c:rich>
              <a:bodyPr/>
              <a:lstStyle/>
              <a:p>
                <a:pPr algn="ctr" rtl="0">
                  <a:defRPr/>
                </a:pPr>
                <a:r>
                  <a:rPr lang="en-US"/>
                  <a:t>3-year % Change</a:t>
                </a:r>
              </a:p>
            </c:rich>
          </c:tx>
          <c:layout>
            <c:manualLayout>
              <c:xMode val="edge"/>
              <c:yMode val="edge"/>
              <c:x val="0.53800513717836596"/>
              <c:y val="0.93442622950819698"/>
            </c:manualLayout>
          </c:layout>
          <c:overlay val="0"/>
        </c:title>
        <c:numFmt formatCode="0%" sourceLinked="0"/>
        <c:majorTickMark val="out"/>
        <c:minorTickMark val="none"/>
        <c:tickLblPos val="nextTo"/>
        <c:crossAx val="196110904"/>
        <c:crosses val="autoZero"/>
        <c:crossBetween val="between"/>
        <c:majorUnit val="0.1"/>
      </c:valAx>
    </c:plotArea>
    <c:plotVisOnly val="1"/>
    <c:dispBlanksAs val="gap"/>
    <c:showDLblsOverMax val="0"/>
  </c:chart>
  <c:txPr>
    <a:bodyPr/>
    <a:lstStyle/>
    <a:p>
      <a:pPr>
        <a:defRPr sz="1800">
          <a:latin typeface="Constantia" charset="0"/>
          <a:ea typeface="Constantia" charset="0"/>
          <a:cs typeface="Constantia"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190472901413601"/>
          <c:y val="1.5964240102171099E-2"/>
          <c:w val="0.538140216025628"/>
          <c:h val="0.84094175934558901"/>
        </c:manualLayout>
      </c:layout>
      <c:barChart>
        <c:barDir val="bar"/>
        <c:grouping val="clustered"/>
        <c:varyColors val="0"/>
        <c:ser>
          <c:idx val="0"/>
          <c:order val="0"/>
          <c:tx>
            <c:strRef>
              <c:f>Sheet1!$A$2</c:f>
              <c:strCache>
                <c:ptCount val="1"/>
                <c:pt idx="0">
                  <c:v>2018P</c:v>
                </c:pt>
              </c:strCache>
            </c:strRef>
          </c:tx>
          <c:spPr>
            <a:solidFill>
              <a:srgbClr val="73D5FF"/>
            </a:solidFill>
            <a:ln w="14640">
              <a:noFill/>
              <a:prstDash val="solid"/>
            </a:ln>
          </c:spPr>
          <c:invertIfNegative val="0"/>
          <c:dPt>
            <c:idx val="0"/>
            <c:invertIfNegative val="0"/>
            <c:bubble3D val="0"/>
            <c:spPr>
              <a:solidFill>
                <a:srgbClr val="73D5FF"/>
              </a:solidFill>
              <a:ln w="12794">
                <a:noFill/>
                <a:prstDash val="solid"/>
              </a:ln>
            </c:spPr>
            <c:extLst xmlns:c16r2="http://schemas.microsoft.com/office/drawing/2015/06/chart">
              <c:ext xmlns:c16="http://schemas.microsoft.com/office/drawing/2014/chart" uri="{C3380CC4-5D6E-409C-BE32-E72D297353CC}">
                <c16:uniqueId val="{00000001-2DF3-FC49-B503-EB5CE3678D00}"/>
              </c:ext>
            </c:extLst>
          </c:dPt>
          <c:dPt>
            <c:idx val="1"/>
            <c:invertIfNegative val="0"/>
            <c:bubble3D val="0"/>
            <c:spPr>
              <a:solidFill>
                <a:srgbClr val="73D5FF"/>
              </a:solidFill>
              <a:ln w="12794">
                <a:noFill/>
                <a:prstDash val="solid"/>
              </a:ln>
            </c:spPr>
            <c:extLst xmlns:c16r2="http://schemas.microsoft.com/office/drawing/2015/06/chart">
              <c:ext xmlns:c16="http://schemas.microsoft.com/office/drawing/2014/chart" uri="{C3380CC4-5D6E-409C-BE32-E72D297353CC}">
                <c16:uniqueId val="{00000003-2DF3-FC49-B503-EB5CE3678D00}"/>
              </c:ext>
            </c:extLst>
          </c:dPt>
          <c:dPt>
            <c:idx val="2"/>
            <c:invertIfNegative val="0"/>
            <c:bubble3D val="0"/>
            <c:spPr>
              <a:solidFill>
                <a:srgbClr val="2A59E1"/>
              </a:solidFill>
              <a:ln w="12794">
                <a:noFill/>
                <a:prstDash val="solid"/>
              </a:ln>
            </c:spPr>
            <c:extLst xmlns:c16r2="http://schemas.microsoft.com/office/drawing/2015/06/chart">
              <c:ext xmlns:c16="http://schemas.microsoft.com/office/drawing/2014/chart" uri="{C3380CC4-5D6E-409C-BE32-E72D297353CC}">
                <c16:uniqueId val="{00000005-2DF3-FC49-B503-EB5CE3678D00}"/>
              </c:ext>
            </c:extLst>
          </c:dPt>
          <c:dPt>
            <c:idx val="3"/>
            <c:invertIfNegative val="0"/>
            <c:bubble3D val="0"/>
            <c:spPr>
              <a:solidFill>
                <a:srgbClr val="2A59E1"/>
              </a:solidFill>
              <a:ln w="12794">
                <a:noFill/>
                <a:prstDash val="solid"/>
              </a:ln>
            </c:spPr>
            <c:extLst xmlns:c16r2="http://schemas.microsoft.com/office/drawing/2015/06/chart">
              <c:ext xmlns:c16="http://schemas.microsoft.com/office/drawing/2014/chart" uri="{C3380CC4-5D6E-409C-BE32-E72D297353CC}">
                <c16:uniqueId val="{00000007-2DF3-FC49-B503-EB5CE3678D00}"/>
              </c:ext>
            </c:extLst>
          </c:dPt>
          <c:dPt>
            <c:idx val="4"/>
            <c:invertIfNegative val="0"/>
            <c:bubble3D val="0"/>
            <c:spPr>
              <a:solidFill>
                <a:srgbClr val="73D5FF"/>
              </a:solidFill>
              <a:ln w="12794">
                <a:noFill/>
                <a:prstDash val="solid"/>
              </a:ln>
            </c:spPr>
            <c:extLst xmlns:c16r2="http://schemas.microsoft.com/office/drawing/2015/06/chart">
              <c:ext xmlns:c16="http://schemas.microsoft.com/office/drawing/2014/chart" uri="{C3380CC4-5D6E-409C-BE32-E72D297353CC}">
                <c16:uniqueId val="{00000009-2DF3-FC49-B503-EB5CE3678D00}"/>
              </c:ext>
            </c:extLst>
          </c:dPt>
          <c:dPt>
            <c:idx val="5"/>
            <c:invertIfNegative val="0"/>
            <c:bubble3D val="0"/>
            <c:spPr>
              <a:solidFill>
                <a:srgbClr val="73D5FF"/>
              </a:solidFill>
              <a:ln w="12794">
                <a:noFill/>
                <a:prstDash val="solid"/>
              </a:ln>
            </c:spPr>
            <c:extLst xmlns:c16r2="http://schemas.microsoft.com/office/drawing/2015/06/chart">
              <c:ext xmlns:c16="http://schemas.microsoft.com/office/drawing/2014/chart" uri="{C3380CC4-5D6E-409C-BE32-E72D297353CC}">
                <c16:uniqueId val="{0000000B-2DF3-FC49-B503-EB5CE3678D00}"/>
              </c:ext>
            </c:extLst>
          </c:dPt>
          <c:dPt>
            <c:idx val="6"/>
            <c:invertIfNegative val="0"/>
            <c:bubble3D val="0"/>
            <c:spPr>
              <a:solidFill>
                <a:srgbClr val="2A59E1"/>
              </a:solidFill>
              <a:ln w="12794">
                <a:noFill/>
                <a:prstDash val="solid"/>
              </a:ln>
            </c:spPr>
            <c:extLst xmlns:c16r2="http://schemas.microsoft.com/office/drawing/2015/06/chart">
              <c:ext xmlns:c16="http://schemas.microsoft.com/office/drawing/2014/chart" uri="{C3380CC4-5D6E-409C-BE32-E72D297353CC}">
                <c16:uniqueId val="{0000000D-2DF3-FC49-B503-EB5CE3678D00}"/>
              </c:ext>
            </c:extLst>
          </c:dPt>
          <c:dPt>
            <c:idx val="7"/>
            <c:invertIfNegative val="0"/>
            <c:bubble3D val="0"/>
            <c:spPr>
              <a:solidFill>
                <a:srgbClr val="73D5FF"/>
              </a:solidFill>
              <a:ln w="12794">
                <a:noFill/>
                <a:prstDash val="solid"/>
              </a:ln>
            </c:spPr>
            <c:extLst xmlns:c16r2="http://schemas.microsoft.com/office/drawing/2015/06/chart">
              <c:ext xmlns:c16="http://schemas.microsoft.com/office/drawing/2014/chart" uri="{C3380CC4-5D6E-409C-BE32-E72D297353CC}">
                <c16:uniqueId val="{0000000F-2DF3-FC49-B503-EB5CE3678D00}"/>
              </c:ext>
            </c:extLst>
          </c:dPt>
          <c:dPt>
            <c:idx val="8"/>
            <c:invertIfNegative val="0"/>
            <c:bubble3D val="0"/>
            <c:spPr>
              <a:solidFill>
                <a:srgbClr val="2A59E1"/>
              </a:solidFill>
              <a:ln w="12794">
                <a:noFill/>
                <a:prstDash val="solid"/>
              </a:ln>
            </c:spPr>
            <c:extLst xmlns:c16r2="http://schemas.microsoft.com/office/drawing/2015/06/chart">
              <c:ext xmlns:c16="http://schemas.microsoft.com/office/drawing/2014/chart" uri="{C3380CC4-5D6E-409C-BE32-E72D297353CC}">
                <c16:uniqueId val="{00000011-2DF3-FC49-B503-EB5CE3678D00}"/>
              </c:ext>
            </c:extLst>
          </c:dPt>
          <c:dPt>
            <c:idx val="9"/>
            <c:invertIfNegative val="0"/>
            <c:bubble3D val="0"/>
            <c:spPr>
              <a:solidFill>
                <a:srgbClr val="2A59E1"/>
              </a:solidFill>
              <a:ln w="12794">
                <a:noFill/>
                <a:prstDash val="solid"/>
              </a:ln>
            </c:spPr>
            <c:extLst xmlns:c16r2="http://schemas.microsoft.com/office/drawing/2015/06/chart">
              <c:ext xmlns:c16="http://schemas.microsoft.com/office/drawing/2014/chart" uri="{C3380CC4-5D6E-409C-BE32-E72D297353CC}">
                <c16:uniqueId val="{00000013-2DF3-FC49-B503-EB5CE3678D00}"/>
              </c:ext>
            </c:extLst>
          </c:dPt>
          <c:dPt>
            <c:idx val="10"/>
            <c:invertIfNegative val="0"/>
            <c:bubble3D val="0"/>
            <c:spPr>
              <a:solidFill>
                <a:srgbClr val="130193"/>
              </a:solidFill>
              <a:ln w="12794">
                <a:noFill/>
                <a:prstDash val="solid"/>
              </a:ln>
            </c:spPr>
            <c:extLst xmlns:c16r2="http://schemas.microsoft.com/office/drawing/2015/06/chart">
              <c:ext xmlns:c16="http://schemas.microsoft.com/office/drawing/2014/chart" uri="{C3380CC4-5D6E-409C-BE32-E72D297353CC}">
                <c16:uniqueId val="{00000015-2DF3-FC49-B503-EB5CE3678D00}"/>
              </c:ext>
            </c:extLst>
          </c:dPt>
          <c:dPt>
            <c:idx val="11"/>
            <c:invertIfNegative val="0"/>
            <c:bubble3D val="0"/>
            <c:spPr>
              <a:solidFill>
                <a:srgbClr val="73D5FF"/>
              </a:solidFill>
              <a:ln w="12794">
                <a:noFill/>
                <a:prstDash val="solid"/>
              </a:ln>
            </c:spPr>
            <c:extLst xmlns:c16r2="http://schemas.microsoft.com/office/drawing/2015/06/chart">
              <c:ext xmlns:c16="http://schemas.microsoft.com/office/drawing/2014/chart" uri="{C3380CC4-5D6E-409C-BE32-E72D297353CC}">
                <c16:uniqueId val="{00000017-2DF3-FC49-B503-EB5CE3678D00}"/>
              </c:ext>
            </c:extLst>
          </c:dPt>
          <c:dPt>
            <c:idx val="12"/>
            <c:invertIfNegative val="0"/>
            <c:bubble3D val="0"/>
            <c:spPr>
              <a:solidFill>
                <a:srgbClr val="73D5FF"/>
              </a:solidFill>
              <a:ln w="12794">
                <a:noFill/>
                <a:prstDash val="solid"/>
              </a:ln>
            </c:spPr>
            <c:extLst xmlns:c16r2="http://schemas.microsoft.com/office/drawing/2015/06/chart">
              <c:ext xmlns:c16="http://schemas.microsoft.com/office/drawing/2014/chart" uri="{C3380CC4-5D6E-409C-BE32-E72D297353CC}">
                <c16:uniqueId val="{00000019-2DF3-FC49-B503-EB5CE3678D00}"/>
              </c:ext>
            </c:extLst>
          </c:dPt>
          <c:dPt>
            <c:idx val="13"/>
            <c:invertIfNegative val="0"/>
            <c:bubble3D val="0"/>
            <c:spPr>
              <a:solidFill>
                <a:srgbClr val="73D5FF"/>
              </a:solidFill>
              <a:ln w="12794">
                <a:noFill/>
                <a:prstDash val="solid"/>
              </a:ln>
            </c:spPr>
            <c:extLst xmlns:c16r2="http://schemas.microsoft.com/office/drawing/2015/06/chart">
              <c:ext xmlns:c16="http://schemas.microsoft.com/office/drawing/2014/chart" uri="{C3380CC4-5D6E-409C-BE32-E72D297353CC}">
                <c16:uniqueId val="{0000001B-2DF3-FC49-B503-EB5CE3678D00}"/>
              </c:ext>
            </c:extLst>
          </c:dPt>
          <c:dPt>
            <c:idx val="14"/>
            <c:invertIfNegative val="0"/>
            <c:bubble3D val="0"/>
            <c:spPr>
              <a:solidFill>
                <a:srgbClr val="73D5FF"/>
              </a:solidFill>
              <a:ln w="12794">
                <a:noFill/>
                <a:prstDash val="solid"/>
              </a:ln>
            </c:spPr>
            <c:extLst xmlns:c16r2="http://schemas.microsoft.com/office/drawing/2015/06/chart">
              <c:ext xmlns:c16="http://schemas.microsoft.com/office/drawing/2014/chart" uri="{C3380CC4-5D6E-409C-BE32-E72D297353CC}">
                <c16:uniqueId val="{0000001D-2DF3-FC49-B503-EB5CE3678D00}"/>
              </c:ext>
            </c:extLst>
          </c:dPt>
          <c:dPt>
            <c:idx val="18"/>
            <c:invertIfNegative val="0"/>
            <c:bubble3D val="0"/>
            <c:extLst xmlns:c16r2="http://schemas.microsoft.com/office/drawing/2015/06/chart">
              <c:ext xmlns:c16="http://schemas.microsoft.com/office/drawing/2014/chart" uri="{C3380CC4-5D6E-409C-BE32-E72D297353CC}">
                <c16:uniqueId val="{0000001E-2DF3-FC49-B503-EB5CE3678D00}"/>
              </c:ext>
            </c:extLst>
          </c:dPt>
          <c:dPt>
            <c:idx val="19"/>
            <c:invertIfNegative val="0"/>
            <c:bubble3D val="0"/>
            <c:extLst xmlns:c16r2="http://schemas.microsoft.com/office/drawing/2015/06/chart">
              <c:ext xmlns:c16="http://schemas.microsoft.com/office/drawing/2014/chart" uri="{C3380CC4-5D6E-409C-BE32-E72D297353CC}">
                <c16:uniqueId val="{0000001F-2DF3-FC49-B503-EB5CE3678D00}"/>
              </c:ext>
            </c:extLst>
          </c:dPt>
          <c:dPt>
            <c:idx val="20"/>
            <c:invertIfNegative val="0"/>
            <c:bubble3D val="0"/>
            <c:spPr>
              <a:solidFill>
                <a:srgbClr val="2A59E1"/>
              </a:solidFill>
              <a:ln w="14640">
                <a:noFill/>
                <a:prstDash val="solid"/>
              </a:ln>
            </c:spPr>
            <c:extLst xmlns:c16r2="http://schemas.microsoft.com/office/drawing/2015/06/chart">
              <c:ext xmlns:c16="http://schemas.microsoft.com/office/drawing/2014/chart" uri="{C3380CC4-5D6E-409C-BE32-E72D297353CC}">
                <c16:uniqueId val="{00000021-2DF3-FC49-B503-EB5CE3678D00}"/>
              </c:ext>
            </c:extLst>
          </c:dPt>
          <c:dPt>
            <c:idx val="21"/>
            <c:invertIfNegative val="0"/>
            <c:bubble3D val="0"/>
            <c:spPr>
              <a:solidFill>
                <a:srgbClr val="130193"/>
              </a:solidFill>
              <a:ln w="14640">
                <a:noFill/>
                <a:prstDash val="solid"/>
              </a:ln>
            </c:spPr>
            <c:extLst xmlns:c16r2="http://schemas.microsoft.com/office/drawing/2015/06/chart">
              <c:ext xmlns:c16="http://schemas.microsoft.com/office/drawing/2014/chart" uri="{C3380CC4-5D6E-409C-BE32-E72D297353CC}">
                <c16:uniqueId val="{00000023-2DF3-FC49-B503-EB5CE3678D00}"/>
              </c:ext>
            </c:extLst>
          </c:dPt>
          <c:dLbls>
            <c:numFmt formatCode="0.0%" sourceLinked="0"/>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Sheet1!$B$1:$W$1</c:f>
              <c:strCache>
                <c:ptCount val="22"/>
                <c:pt idx="0">
                  <c:v>Brazil</c:v>
                </c:pt>
                <c:pt idx="1">
                  <c:v>Mexico</c:v>
                </c:pt>
                <c:pt idx="2">
                  <c:v>Latin America &amp; the Caribbean</c:v>
                </c:pt>
                <c:pt idx="3">
                  <c:v>Middle East, North Africa, Afghanistan, &amp; Pakistan</c:v>
                </c:pt>
                <c:pt idx="4">
                  <c:v>India</c:v>
                </c:pt>
                <c:pt idx="5">
                  <c:v>China</c:v>
                </c:pt>
                <c:pt idx="6">
                  <c:v>Emerging &amp; Developing Asia</c:v>
                </c:pt>
                <c:pt idx="7">
                  <c:v>Russia</c:v>
                </c:pt>
                <c:pt idx="8">
                  <c:v>Emerging &amp; Developing Europe</c:v>
                </c:pt>
                <c:pt idx="9">
                  <c:v>Sub-Saharan Africa</c:v>
                </c:pt>
                <c:pt idx="10">
                  <c:v>Emerging Market &amp; Developing Economies</c:v>
                </c:pt>
                <c:pt idx="11">
                  <c:v>United States</c:v>
                </c:pt>
                <c:pt idx="12">
                  <c:v>Canada</c:v>
                </c:pt>
                <c:pt idx="13">
                  <c:v>Australia</c:v>
                </c:pt>
                <c:pt idx="14">
                  <c:v>Japan</c:v>
                </c:pt>
                <c:pt idx="15">
                  <c:v>Italy</c:v>
                </c:pt>
                <c:pt idx="16">
                  <c:v>United Kingdom</c:v>
                </c:pt>
                <c:pt idx="17">
                  <c:v>France</c:v>
                </c:pt>
                <c:pt idx="18">
                  <c:v>Germany</c:v>
                </c:pt>
                <c:pt idx="19">
                  <c:v>Spain</c:v>
                </c:pt>
                <c:pt idx="20">
                  <c:v>Euro Area</c:v>
                </c:pt>
                <c:pt idx="21">
                  <c:v>Advanced Economies</c:v>
                </c:pt>
              </c:strCache>
            </c:strRef>
          </c:cat>
          <c:val>
            <c:numRef>
              <c:f>Sheet1!$B$2:$W$2</c:f>
              <c:numCache>
                <c:formatCode>0.00%</c:formatCode>
                <c:ptCount val="22"/>
                <c:pt idx="0">
                  <c:v>1.9E-2</c:v>
                </c:pt>
                <c:pt idx="1">
                  <c:v>2.3E-2</c:v>
                </c:pt>
                <c:pt idx="2">
                  <c:v>1.9E-2</c:v>
                </c:pt>
                <c:pt idx="3">
                  <c:v>3.5999999999999997E-2</c:v>
                </c:pt>
                <c:pt idx="4">
                  <c:v>7.3999999999999996E-2</c:v>
                </c:pt>
                <c:pt idx="5">
                  <c:v>6.6000000000000003E-2</c:v>
                </c:pt>
                <c:pt idx="6">
                  <c:v>6.5000000000000002E-2</c:v>
                </c:pt>
                <c:pt idx="7">
                  <c:v>1.7000000000000001E-2</c:v>
                </c:pt>
                <c:pt idx="8">
                  <c:v>0.04</c:v>
                </c:pt>
                <c:pt idx="9">
                  <c:v>3.3000000000000002E-2</c:v>
                </c:pt>
                <c:pt idx="10">
                  <c:v>4.9000000000000002E-2</c:v>
                </c:pt>
                <c:pt idx="11">
                  <c:v>2.7E-2</c:v>
                </c:pt>
                <c:pt idx="12">
                  <c:v>2.3E-2</c:v>
                </c:pt>
                <c:pt idx="13">
                  <c:v>2.9219999999999999E-2</c:v>
                </c:pt>
                <c:pt idx="14">
                  <c:v>1.2E-2</c:v>
                </c:pt>
                <c:pt idx="15">
                  <c:v>1.4E-2</c:v>
                </c:pt>
                <c:pt idx="16">
                  <c:v>1.4999999999999999E-2</c:v>
                </c:pt>
                <c:pt idx="17">
                  <c:v>1.9E-2</c:v>
                </c:pt>
                <c:pt idx="18">
                  <c:v>2.3E-2</c:v>
                </c:pt>
                <c:pt idx="19">
                  <c:v>2.4E-2</c:v>
                </c:pt>
                <c:pt idx="20">
                  <c:v>2.1999999999999999E-2</c:v>
                </c:pt>
                <c:pt idx="21">
                  <c:v>2.3E-2</c:v>
                </c:pt>
              </c:numCache>
            </c:numRef>
          </c:val>
          <c:extLst xmlns:c16r2="http://schemas.microsoft.com/office/drawing/2015/06/chart">
            <c:ext xmlns:c16="http://schemas.microsoft.com/office/drawing/2014/chart" uri="{C3380CC4-5D6E-409C-BE32-E72D297353CC}">
              <c16:uniqueId val="{00000024-2DF3-FC49-B503-EB5CE3678D00}"/>
            </c:ext>
          </c:extLst>
        </c:ser>
        <c:dLbls>
          <c:dLblPos val="outEnd"/>
          <c:showLegendKey val="0"/>
          <c:showVal val="1"/>
          <c:showCatName val="0"/>
          <c:showSerName val="0"/>
          <c:showPercent val="0"/>
          <c:showBubbleSize val="0"/>
        </c:dLbls>
        <c:gapWidth val="150"/>
        <c:axId val="191071224"/>
        <c:axId val="191071616"/>
      </c:barChart>
      <c:catAx>
        <c:axId val="191071224"/>
        <c:scaling>
          <c:orientation val="minMax"/>
        </c:scaling>
        <c:delete val="0"/>
        <c:axPos val="l"/>
        <c:numFmt formatCode="General" sourceLinked="1"/>
        <c:majorTickMark val="out"/>
        <c:minorTickMark val="none"/>
        <c:tickLblPos val="low"/>
        <c:spPr>
          <a:ln w="3197">
            <a:solidFill>
              <a:schemeClr val="tx1"/>
            </a:solidFill>
            <a:prstDash val="solid"/>
          </a:ln>
        </c:spPr>
        <c:txPr>
          <a:bodyPr rot="0" vert="horz"/>
          <a:lstStyle/>
          <a:p>
            <a:pPr>
              <a:defRPr sz="1500"/>
            </a:pPr>
            <a:endParaRPr lang="en-US"/>
          </a:p>
        </c:txPr>
        <c:crossAx val="191071616"/>
        <c:crosses val="autoZero"/>
        <c:auto val="1"/>
        <c:lblAlgn val="ctr"/>
        <c:lblOffset val="100"/>
        <c:tickLblSkip val="1"/>
        <c:tickMarkSkip val="1"/>
        <c:noMultiLvlLbl val="0"/>
      </c:catAx>
      <c:valAx>
        <c:axId val="191071616"/>
        <c:scaling>
          <c:orientation val="minMax"/>
          <c:max val="0.1"/>
          <c:min val="-0.06"/>
        </c:scaling>
        <c:delete val="0"/>
        <c:axPos val="b"/>
        <c:title>
          <c:tx>
            <c:rich>
              <a:bodyPr/>
              <a:lstStyle/>
              <a:p>
                <a:pPr>
                  <a:defRPr/>
                </a:pPr>
                <a:r>
                  <a:rPr lang="en-US"/>
                  <a:t>Annual % Change</a:t>
                </a:r>
              </a:p>
            </c:rich>
          </c:tx>
          <c:layout>
            <c:manualLayout>
              <c:xMode val="edge"/>
              <c:yMode val="edge"/>
              <c:x val="0.60745902833147503"/>
              <c:y val="0.94500021872266005"/>
            </c:manualLayout>
          </c:layout>
          <c:overlay val="0"/>
          <c:spPr>
            <a:noFill/>
            <a:ln w="25587">
              <a:noFill/>
            </a:ln>
          </c:spPr>
        </c:title>
        <c:numFmt formatCode="0.0%" sourceLinked="0"/>
        <c:majorTickMark val="out"/>
        <c:minorTickMark val="none"/>
        <c:tickLblPos val="nextTo"/>
        <c:spPr>
          <a:ln w="3197">
            <a:solidFill>
              <a:schemeClr val="tx1"/>
            </a:solidFill>
            <a:prstDash val="solid"/>
          </a:ln>
        </c:spPr>
        <c:txPr>
          <a:bodyPr rot="0" vert="horz"/>
          <a:lstStyle/>
          <a:p>
            <a:pPr>
              <a:defRPr/>
            </a:pPr>
            <a:endParaRPr lang="en-US"/>
          </a:p>
        </c:txPr>
        <c:crossAx val="191071224"/>
        <c:crosses val="autoZero"/>
        <c:crossBetween val="between"/>
        <c:majorUnit val="0.02"/>
      </c:valAx>
      <c:spPr>
        <a:noFill/>
        <a:ln w="25511">
          <a:noFill/>
        </a:ln>
      </c:spPr>
    </c:plotArea>
    <c:plotVisOnly val="1"/>
    <c:dispBlanksAs val="gap"/>
    <c:showDLblsOverMax val="0"/>
  </c:chart>
  <c:spPr>
    <a:noFill/>
    <a:ln>
      <a:noFill/>
    </a:ln>
  </c:spPr>
  <c:txPr>
    <a:bodyPr/>
    <a:lstStyle/>
    <a:p>
      <a:pPr>
        <a:defRPr sz="1600" b="1" i="0" u="none" strike="noStrike" baseline="0">
          <a:solidFill>
            <a:schemeClr val="tx1"/>
          </a:solidFill>
          <a:latin typeface="Arial"/>
          <a:ea typeface="Arial"/>
          <a:cs typeface="Arial"/>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0054316127150763E-2"/>
          <c:y val="5.7833724731776948E-2"/>
          <c:w val="0.90119908070203347"/>
          <c:h val="0.81064104925480784"/>
        </c:manualLayout>
      </c:layout>
      <c:barChart>
        <c:barDir val="col"/>
        <c:grouping val="clustered"/>
        <c:varyColors val="0"/>
        <c:ser>
          <c:idx val="0"/>
          <c:order val="0"/>
          <c:tx>
            <c:strRef>
              <c:f>Sheet1!$B$1</c:f>
              <c:strCache>
                <c:ptCount val="1"/>
                <c:pt idx="0">
                  <c:v>Offshore Investment Sale Volumes (Billions of $US) (minus industrial)</c:v>
                </c:pt>
              </c:strCache>
            </c:strRef>
          </c:tx>
          <c:spPr>
            <a:solidFill>
              <a:srgbClr val="008000"/>
            </a:solidFill>
          </c:spPr>
          <c:invertIfNegative val="0"/>
          <c:cat>
            <c:numRef>
              <c:f>Sheet1!$A$2:$A$14</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Sheet1!$B$2:$B$14</c:f>
              <c:numCache>
                <c:formatCode>"$"#,##0.0</c:formatCode>
                <c:ptCount val="13"/>
                <c:pt idx="0">
                  <c:v>18.068000000000001</c:v>
                </c:pt>
                <c:pt idx="1">
                  <c:v>19.86</c:v>
                </c:pt>
                <c:pt idx="2">
                  <c:v>33.580000000000013</c:v>
                </c:pt>
                <c:pt idx="3">
                  <c:v>43.781999999999996</c:v>
                </c:pt>
                <c:pt idx="4">
                  <c:v>11.622</c:v>
                </c:pt>
                <c:pt idx="5">
                  <c:v>3.891999999999999</c:v>
                </c:pt>
                <c:pt idx="6">
                  <c:v>13.946</c:v>
                </c:pt>
                <c:pt idx="7">
                  <c:v>18.16</c:v>
                </c:pt>
                <c:pt idx="8">
                  <c:v>27.443999999999999</c:v>
                </c:pt>
                <c:pt idx="9">
                  <c:v>28.29</c:v>
                </c:pt>
                <c:pt idx="10">
                  <c:v>30.036000000000001</c:v>
                </c:pt>
                <c:pt idx="11">
                  <c:v>55.6</c:v>
                </c:pt>
                <c:pt idx="12">
                  <c:v>52.174000000000007</c:v>
                </c:pt>
              </c:numCache>
            </c:numRef>
          </c:val>
          <c:extLst xmlns:c16r2="http://schemas.microsoft.com/office/drawing/2015/06/chart">
            <c:ext xmlns:c16="http://schemas.microsoft.com/office/drawing/2014/chart" uri="{C3380CC4-5D6E-409C-BE32-E72D297353CC}">
              <c16:uniqueId val="{00000000-7216-4845-88EC-295490D0D7F6}"/>
            </c:ext>
          </c:extLst>
        </c:ser>
        <c:dLbls>
          <c:showLegendKey val="0"/>
          <c:showVal val="0"/>
          <c:showCatName val="0"/>
          <c:showSerName val="0"/>
          <c:showPercent val="0"/>
          <c:showBubbleSize val="0"/>
        </c:dLbls>
        <c:gapWidth val="50"/>
        <c:axId val="196609360"/>
        <c:axId val="196603480"/>
      </c:barChart>
      <c:catAx>
        <c:axId val="196609360"/>
        <c:scaling>
          <c:orientation val="minMax"/>
        </c:scaling>
        <c:delete val="0"/>
        <c:axPos val="b"/>
        <c:numFmt formatCode="General" sourceLinked="1"/>
        <c:majorTickMark val="out"/>
        <c:minorTickMark val="none"/>
        <c:tickLblPos val="nextTo"/>
        <c:crossAx val="196603480"/>
        <c:crosses val="autoZero"/>
        <c:auto val="1"/>
        <c:lblAlgn val="ctr"/>
        <c:lblOffset val="100"/>
        <c:noMultiLvlLbl val="0"/>
      </c:catAx>
      <c:valAx>
        <c:axId val="196603480"/>
        <c:scaling>
          <c:orientation val="minMax"/>
        </c:scaling>
        <c:delete val="0"/>
        <c:axPos val="l"/>
        <c:title>
          <c:tx>
            <c:rich>
              <a:bodyPr rot="-5400000" vert="horz"/>
              <a:lstStyle/>
              <a:p>
                <a:pPr>
                  <a:defRPr sz="1600"/>
                </a:pPr>
                <a:r>
                  <a:rPr lang="en-US" sz="1600"/>
                  <a:t>Billions of $US</a:t>
                </a:r>
              </a:p>
            </c:rich>
          </c:tx>
          <c:layout>
            <c:manualLayout>
              <c:xMode val="edge"/>
              <c:yMode val="edge"/>
              <c:x val="0"/>
              <c:y val="0.30589016285245046"/>
            </c:manualLayout>
          </c:layout>
          <c:overlay val="0"/>
        </c:title>
        <c:numFmt formatCode="&quot;$&quot;#,##0" sourceLinked="0"/>
        <c:majorTickMark val="out"/>
        <c:minorTickMark val="none"/>
        <c:tickLblPos val="nextTo"/>
        <c:crossAx val="196609360"/>
        <c:crosses val="autoZero"/>
        <c:crossBetween val="between"/>
      </c:valAx>
    </c:plotArea>
    <c:plotVisOnly val="1"/>
    <c:dispBlanksAs val="gap"/>
    <c:showDLblsOverMax val="0"/>
  </c:chart>
  <c:txPr>
    <a:bodyPr/>
    <a:lstStyle/>
    <a:p>
      <a:pPr>
        <a:defRPr sz="1800">
          <a:latin typeface="Constantia" panose="02030602050306030303" pitchFamily="18" charset="0"/>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00" b="1" i="0" u="none" strike="noStrike" kern="1200" spc="0" baseline="0">
                <a:solidFill>
                  <a:schemeClr val="tx1"/>
                </a:solidFill>
                <a:latin typeface="Constantia" charset="0"/>
                <a:ea typeface="Constantia" charset="0"/>
                <a:cs typeface="Constantia" charset="0"/>
              </a:defRPr>
            </a:pPr>
            <a:r>
              <a:rPr lang="en-US" sz="1800" b="1" dirty="0"/>
              <a:t>Foreign Investment by Destination Market (as a % of Total)</a:t>
            </a:r>
          </a:p>
        </c:rich>
      </c:tx>
      <c:layout>
        <c:manualLayout>
          <c:xMode val="edge"/>
          <c:yMode val="edge"/>
          <c:x val="0.23577175959065699"/>
          <c:y val="2.6803118908382099E-2"/>
        </c:manualLayout>
      </c:layout>
      <c:overlay val="0"/>
      <c:spPr>
        <a:noFill/>
        <a:ln>
          <a:noFill/>
        </a:ln>
        <a:effectLst/>
      </c:spPr>
      <c:txPr>
        <a:bodyPr rot="0" spcFirstLastPara="1" vertOverflow="ellipsis" vert="horz" wrap="square" anchor="ctr" anchorCtr="1"/>
        <a:lstStyle/>
        <a:p>
          <a:pPr algn="ctr" rtl="0">
            <a:defRPr sz="1800" b="1" i="0" u="none" strike="noStrike" kern="1200" spc="0" baseline="0">
              <a:solidFill>
                <a:schemeClr val="tx1"/>
              </a:solidFill>
              <a:latin typeface="Constantia" charset="0"/>
              <a:ea typeface="Constantia" charset="0"/>
              <a:cs typeface="Constantia" charset="0"/>
            </a:defRPr>
          </a:pPr>
          <a:endParaRPr lang="en-US"/>
        </a:p>
      </c:txPr>
    </c:title>
    <c:autoTitleDeleted val="0"/>
    <c:plotArea>
      <c:layout>
        <c:manualLayout>
          <c:layoutTarget val="inner"/>
          <c:xMode val="edge"/>
          <c:yMode val="edge"/>
          <c:x val="0.177566842970386"/>
          <c:y val="0.10227836103820399"/>
          <c:w val="0.79339275298920897"/>
          <c:h val="0.80052781231293502"/>
        </c:manualLayout>
      </c:layout>
      <c:barChart>
        <c:barDir val="bar"/>
        <c:grouping val="clustered"/>
        <c:varyColors val="0"/>
        <c:ser>
          <c:idx val="0"/>
          <c:order val="0"/>
          <c:tx>
            <c:strRef>
              <c:f>Sheet1!$B$1</c:f>
              <c:strCache>
                <c:ptCount val="1"/>
                <c:pt idx="0">
                  <c:v>Series 1</c:v>
                </c:pt>
              </c:strCache>
            </c:strRef>
          </c:tx>
          <c:spPr>
            <a:solidFill>
              <a:srgbClr val="0118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Constantia" charset="0"/>
                    <a:ea typeface="Constantia" charset="0"/>
                    <a:cs typeface="Constantia"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Austin</c:v>
                </c:pt>
                <c:pt idx="1">
                  <c:v>Houston</c:v>
                </c:pt>
                <c:pt idx="2">
                  <c:v>Seattle-Bellevue</c:v>
                </c:pt>
                <c:pt idx="3">
                  <c:v>Dallas-Ft. Worth</c:v>
                </c:pt>
                <c:pt idx="4">
                  <c:v>Chicago</c:v>
                </c:pt>
                <c:pt idx="5">
                  <c:v>San Francisco</c:v>
                </c:pt>
                <c:pt idx="6">
                  <c:v>Los Angeles</c:v>
                </c:pt>
                <c:pt idx="7">
                  <c:v>Boston</c:v>
                </c:pt>
                <c:pt idx="8">
                  <c:v>Washington, D.C.</c:v>
                </c:pt>
                <c:pt idx="9">
                  <c:v>New York</c:v>
                </c:pt>
              </c:strCache>
            </c:strRef>
          </c:cat>
          <c:val>
            <c:numRef>
              <c:f>Sheet1!$B$2:$B$11</c:f>
              <c:numCache>
                <c:formatCode>0.0%</c:formatCode>
                <c:ptCount val="10"/>
                <c:pt idx="0">
                  <c:v>2.1999999999999999E-2</c:v>
                </c:pt>
                <c:pt idx="1">
                  <c:v>2.3E-2</c:v>
                </c:pt>
                <c:pt idx="2">
                  <c:v>2.5999999999999999E-2</c:v>
                </c:pt>
                <c:pt idx="3">
                  <c:v>0.03</c:v>
                </c:pt>
                <c:pt idx="4">
                  <c:v>3.4000000000000002E-2</c:v>
                </c:pt>
                <c:pt idx="5">
                  <c:v>4.2000000000000003E-2</c:v>
                </c:pt>
                <c:pt idx="6">
                  <c:v>6.9000000000000006E-2</c:v>
                </c:pt>
                <c:pt idx="7">
                  <c:v>7.5999999999999998E-2</c:v>
                </c:pt>
                <c:pt idx="8">
                  <c:v>9.7000000000000003E-2</c:v>
                </c:pt>
                <c:pt idx="9">
                  <c:v>0.17399999999999999</c:v>
                </c:pt>
              </c:numCache>
            </c:numRef>
          </c:val>
          <c:extLst xmlns:c16r2="http://schemas.microsoft.com/office/drawing/2015/06/chart">
            <c:ext xmlns:c16="http://schemas.microsoft.com/office/drawing/2014/chart" uri="{C3380CC4-5D6E-409C-BE32-E72D297353CC}">
              <c16:uniqueId val="{00000000-8141-374F-881D-1E431AA69F5C}"/>
            </c:ext>
          </c:extLst>
        </c:ser>
        <c:dLbls>
          <c:dLblPos val="outEnd"/>
          <c:showLegendKey val="0"/>
          <c:showVal val="1"/>
          <c:showCatName val="0"/>
          <c:showSerName val="0"/>
          <c:showPercent val="0"/>
          <c:showBubbleSize val="0"/>
        </c:dLbls>
        <c:gapWidth val="150"/>
        <c:axId val="196602696"/>
        <c:axId val="196607792"/>
      </c:barChart>
      <c:catAx>
        <c:axId val="196602696"/>
        <c:scaling>
          <c:orientation val="minMax"/>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onstantia" charset="0"/>
                <a:ea typeface="Constantia" charset="0"/>
                <a:cs typeface="Constantia" charset="0"/>
              </a:defRPr>
            </a:pPr>
            <a:endParaRPr lang="en-US"/>
          </a:p>
        </c:txPr>
        <c:crossAx val="196607792"/>
        <c:crosses val="autoZero"/>
        <c:auto val="1"/>
        <c:lblAlgn val="ctr"/>
        <c:lblOffset val="100"/>
        <c:noMultiLvlLbl val="0"/>
      </c:catAx>
      <c:valAx>
        <c:axId val="196607792"/>
        <c:scaling>
          <c:orientation val="minMax"/>
        </c:scaling>
        <c:delete val="0"/>
        <c:axPos val="b"/>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800" b="0" i="0" u="none" strike="noStrike" kern="1200" baseline="0">
                <a:solidFill>
                  <a:schemeClr val="tx1"/>
                </a:solidFill>
                <a:latin typeface="Constantia" charset="0"/>
                <a:ea typeface="Constantia" charset="0"/>
                <a:cs typeface="Constantia" charset="0"/>
              </a:defRPr>
            </a:pPr>
            <a:endParaRPr lang="en-US"/>
          </a:p>
        </c:txPr>
        <c:crossAx val="196602696"/>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tx1"/>
          </a:solidFill>
          <a:latin typeface="Constantia" charset="0"/>
          <a:ea typeface="Constantia" charset="0"/>
          <a:cs typeface="Constantia"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7.7320200031814196E-2"/>
          <c:y val="3.8251366120218601E-2"/>
          <c:w val="0.90045757774596302"/>
          <c:h val="0.77217082239720003"/>
        </c:manualLayout>
      </c:layout>
      <c:bar3DChart>
        <c:barDir val="col"/>
        <c:grouping val="clustered"/>
        <c:varyColors val="0"/>
        <c:ser>
          <c:idx val="0"/>
          <c:order val="0"/>
          <c:tx>
            <c:strRef>
              <c:f>Sheet1!$B$2</c:f>
              <c:strCache>
                <c:ptCount val="1"/>
                <c:pt idx="0">
                  <c:v>Inputs to construction industries, goods</c:v>
                </c:pt>
              </c:strCache>
            </c:strRef>
          </c:tx>
          <c:spPr>
            <a:solidFill>
              <a:srgbClr val="C00000"/>
            </a:solidFill>
          </c:spPr>
          <c:invertIfNegative val="0"/>
          <c:cat>
            <c:numRef>
              <c:f>Sheet1!$A$3:$A$208</c:f>
              <c:numCache>
                <c:formatCode>mmm\-yy</c:formatCode>
                <c:ptCount val="206"/>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41468</c:v>
                </c:pt>
                <c:pt idx="151">
                  <c:v>41499</c:v>
                </c:pt>
                <c:pt idx="152">
                  <c:v>41530</c:v>
                </c:pt>
                <c:pt idx="153">
                  <c:v>41560</c:v>
                </c:pt>
                <c:pt idx="154">
                  <c:v>41591</c:v>
                </c:pt>
                <c:pt idx="155">
                  <c:v>41621</c:v>
                </c:pt>
                <c:pt idx="156">
                  <c:v>41652</c:v>
                </c:pt>
                <c:pt idx="157">
                  <c:v>41683</c:v>
                </c:pt>
                <c:pt idx="158">
                  <c:v>41711</c:v>
                </c:pt>
                <c:pt idx="159">
                  <c:v>41742</c:v>
                </c:pt>
                <c:pt idx="160">
                  <c:v>41772</c:v>
                </c:pt>
                <c:pt idx="161">
                  <c:v>41803</c:v>
                </c:pt>
                <c:pt idx="162">
                  <c:v>41833</c:v>
                </c:pt>
                <c:pt idx="163">
                  <c:v>41864</c:v>
                </c:pt>
                <c:pt idx="164">
                  <c:v>41895</c:v>
                </c:pt>
                <c:pt idx="165">
                  <c:v>41925</c:v>
                </c:pt>
                <c:pt idx="166">
                  <c:v>41956</c:v>
                </c:pt>
                <c:pt idx="167">
                  <c:v>41986</c:v>
                </c:pt>
                <c:pt idx="168">
                  <c:v>42017</c:v>
                </c:pt>
                <c:pt idx="169">
                  <c:v>42048</c:v>
                </c:pt>
                <c:pt idx="170">
                  <c:v>42076</c:v>
                </c:pt>
                <c:pt idx="171">
                  <c:v>42107</c:v>
                </c:pt>
                <c:pt idx="172">
                  <c:v>42137</c:v>
                </c:pt>
                <c:pt idx="173">
                  <c:v>42168</c:v>
                </c:pt>
                <c:pt idx="174">
                  <c:v>42198</c:v>
                </c:pt>
                <c:pt idx="175">
                  <c:v>42229</c:v>
                </c:pt>
                <c:pt idx="176">
                  <c:v>42260</c:v>
                </c:pt>
                <c:pt idx="177">
                  <c:v>42290</c:v>
                </c:pt>
                <c:pt idx="178">
                  <c:v>42321</c:v>
                </c:pt>
                <c:pt idx="179">
                  <c:v>42351</c:v>
                </c:pt>
                <c:pt idx="180">
                  <c:v>42382</c:v>
                </c:pt>
                <c:pt idx="181">
                  <c:v>42413</c:v>
                </c:pt>
                <c:pt idx="182">
                  <c:v>42442</c:v>
                </c:pt>
                <c:pt idx="183">
                  <c:v>42473</c:v>
                </c:pt>
                <c:pt idx="184">
                  <c:v>42503</c:v>
                </c:pt>
                <c:pt idx="185">
                  <c:v>42534</c:v>
                </c:pt>
                <c:pt idx="186">
                  <c:v>42564</c:v>
                </c:pt>
                <c:pt idx="187">
                  <c:v>42595</c:v>
                </c:pt>
                <c:pt idx="188">
                  <c:v>42626</c:v>
                </c:pt>
                <c:pt idx="189">
                  <c:v>42656</c:v>
                </c:pt>
                <c:pt idx="190">
                  <c:v>42687</c:v>
                </c:pt>
                <c:pt idx="191">
                  <c:v>42717</c:v>
                </c:pt>
                <c:pt idx="192">
                  <c:v>42748</c:v>
                </c:pt>
                <c:pt idx="193">
                  <c:v>42779</c:v>
                </c:pt>
                <c:pt idx="194">
                  <c:v>42807</c:v>
                </c:pt>
                <c:pt idx="195">
                  <c:v>42838</c:v>
                </c:pt>
                <c:pt idx="196">
                  <c:v>42868</c:v>
                </c:pt>
                <c:pt idx="197">
                  <c:v>42899</c:v>
                </c:pt>
                <c:pt idx="198">
                  <c:v>42929</c:v>
                </c:pt>
                <c:pt idx="199">
                  <c:v>42960</c:v>
                </c:pt>
                <c:pt idx="200">
                  <c:v>42991</c:v>
                </c:pt>
                <c:pt idx="201">
                  <c:v>43021</c:v>
                </c:pt>
                <c:pt idx="202">
                  <c:v>43052</c:v>
                </c:pt>
                <c:pt idx="203">
                  <c:v>43082</c:v>
                </c:pt>
                <c:pt idx="204">
                  <c:v>43113</c:v>
                </c:pt>
                <c:pt idx="205">
                  <c:v>43144</c:v>
                </c:pt>
              </c:numCache>
            </c:numRef>
          </c:cat>
          <c:val>
            <c:numRef>
              <c:f>Sheet1!$B$3:$B$208</c:f>
              <c:numCache>
                <c:formatCode>0.0%</c:formatCode>
                <c:ptCount val="206"/>
                <c:pt idx="0">
                  <c:v>4.0000000000000001E-3</c:v>
                </c:pt>
                <c:pt idx="1">
                  <c:v>2E-3</c:v>
                </c:pt>
                <c:pt idx="2">
                  <c:v>-4.0000000000000001E-3</c:v>
                </c:pt>
                <c:pt idx="3">
                  <c:v>-1E-3</c:v>
                </c:pt>
                <c:pt idx="4">
                  <c:v>1.2E-2</c:v>
                </c:pt>
                <c:pt idx="5">
                  <c:v>8.0000000000000002E-3</c:v>
                </c:pt>
                <c:pt idx="6">
                  <c:v>3.0000000000000001E-3</c:v>
                </c:pt>
                <c:pt idx="7">
                  <c:v>6.0000000000000001E-3</c:v>
                </c:pt>
                <c:pt idx="8">
                  <c:v>4.0000000000000001E-3</c:v>
                </c:pt>
                <c:pt idx="9">
                  <c:v>-4.0000000000000001E-3</c:v>
                </c:pt>
                <c:pt idx="10">
                  <c:v>-6.0000000000000001E-3</c:v>
                </c:pt>
                <c:pt idx="11">
                  <c:v>-9.0000000000000011E-3</c:v>
                </c:pt>
                <c:pt idx="12">
                  <c:v>-8.0000000000000002E-3</c:v>
                </c:pt>
                <c:pt idx="13">
                  <c:v>-1.2E-2</c:v>
                </c:pt>
                <c:pt idx="14">
                  <c:v>-6.0000000000000001E-3</c:v>
                </c:pt>
                <c:pt idx="15">
                  <c:v>-6.0000000000000001E-3</c:v>
                </c:pt>
                <c:pt idx="16">
                  <c:v>-1.6E-2</c:v>
                </c:pt>
                <c:pt idx="17">
                  <c:v>-1.4999999999999999E-2</c:v>
                </c:pt>
                <c:pt idx="18">
                  <c:v>-6.0000000000000001E-3</c:v>
                </c:pt>
                <c:pt idx="19">
                  <c:v>-4.0000000000000001E-3</c:v>
                </c:pt>
                <c:pt idx="20">
                  <c:v>-6.0000000000000001E-3</c:v>
                </c:pt>
                <c:pt idx="21">
                  <c:v>3.0000000000000001E-3</c:v>
                </c:pt>
                <c:pt idx="22">
                  <c:v>4.0000000000000001E-3</c:v>
                </c:pt>
                <c:pt idx="23">
                  <c:v>6.9999999999999993E-3</c:v>
                </c:pt>
                <c:pt idx="24">
                  <c:v>9.0000000000000011E-3</c:v>
                </c:pt>
                <c:pt idx="25">
                  <c:v>1.6E-2</c:v>
                </c:pt>
                <c:pt idx="26">
                  <c:v>1.4999999999999999E-2</c:v>
                </c:pt>
                <c:pt idx="27">
                  <c:v>1.2E-2</c:v>
                </c:pt>
                <c:pt idx="28">
                  <c:v>1.1000000000000001E-2</c:v>
                </c:pt>
                <c:pt idx="29">
                  <c:v>1.2E-2</c:v>
                </c:pt>
                <c:pt idx="30">
                  <c:v>1.4999999999999999E-2</c:v>
                </c:pt>
                <c:pt idx="31">
                  <c:v>1.4999999999999999E-2</c:v>
                </c:pt>
                <c:pt idx="32">
                  <c:v>2.4E-2</c:v>
                </c:pt>
                <c:pt idx="33">
                  <c:v>2.6000000000000002E-2</c:v>
                </c:pt>
                <c:pt idx="34">
                  <c:v>3.1E-2</c:v>
                </c:pt>
                <c:pt idx="35">
                  <c:v>0.03</c:v>
                </c:pt>
                <c:pt idx="36">
                  <c:v>3.6000000000000004E-2</c:v>
                </c:pt>
                <c:pt idx="37">
                  <c:v>4.2999999999999997E-2</c:v>
                </c:pt>
                <c:pt idx="38">
                  <c:v>5.5E-2</c:v>
                </c:pt>
                <c:pt idx="39">
                  <c:v>7.0999999999999994E-2</c:v>
                </c:pt>
                <c:pt idx="40">
                  <c:v>8.5999999999999993E-2</c:v>
                </c:pt>
                <c:pt idx="41">
                  <c:v>8.4000000000000005E-2</c:v>
                </c:pt>
                <c:pt idx="42">
                  <c:v>8.5000000000000006E-2</c:v>
                </c:pt>
                <c:pt idx="43">
                  <c:v>9.5000000000000001E-2</c:v>
                </c:pt>
                <c:pt idx="44">
                  <c:v>9.3000000000000013E-2</c:v>
                </c:pt>
                <c:pt idx="45">
                  <c:v>0.1</c:v>
                </c:pt>
                <c:pt idx="46">
                  <c:v>9.5000000000000001E-2</c:v>
                </c:pt>
                <c:pt idx="47">
                  <c:v>9.0999999999999998E-2</c:v>
                </c:pt>
                <c:pt idx="48">
                  <c:v>9.5000000000000001E-2</c:v>
                </c:pt>
                <c:pt idx="49">
                  <c:v>9.3000000000000013E-2</c:v>
                </c:pt>
                <c:pt idx="50">
                  <c:v>8.900000000000001E-2</c:v>
                </c:pt>
                <c:pt idx="51">
                  <c:v>7.8E-2</c:v>
                </c:pt>
                <c:pt idx="52">
                  <c:v>6.0999999999999999E-2</c:v>
                </c:pt>
                <c:pt idx="53">
                  <c:v>6.9000000000000006E-2</c:v>
                </c:pt>
                <c:pt idx="54">
                  <c:v>7.2999999999999995E-2</c:v>
                </c:pt>
                <c:pt idx="55">
                  <c:v>6.7000000000000004E-2</c:v>
                </c:pt>
                <c:pt idx="56">
                  <c:v>7.9000000000000001E-2</c:v>
                </c:pt>
                <c:pt idx="57">
                  <c:v>8.5999999999999993E-2</c:v>
                </c:pt>
                <c:pt idx="58">
                  <c:v>7.2000000000000008E-2</c:v>
                </c:pt>
                <c:pt idx="59">
                  <c:v>8.199999999999999E-2</c:v>
                </c:pt>
                <c:pt idx="60">
                  <c:v>8.4000000000000005E-2</c:v>
                </c:pt>
                <c:pt idx="61">
                  <c:v>7.2000000000000008E-2</c:v>
                </c:pt>
                <c:pt idx="62">
                  <c:v>7.0999999999999994E-2</c:v>
                </c:pt>
                <c:pt idx="63">
                  <c:v>8.1000000000000003E-2</c:v>
                </c:pt>
                <c:pt idx="64">
                  <c:v>9.4E-2</c:v>
                </c:pt>
                <c:pt idx="65">
                  <c:v>9.5000000000000001E-2</c:v>
                </c:pt>
                <c:pt idx="66">
                  <c:v>9.0999999999999998E-2</c:v>
                </c:pt>
                <c:pt idx="67">
                  <c:v>8.900000000000001E-2</c:v>
                </c:pt>
                <c:pt idx="68">
                  <c:v>5.5E-2</c:v>
                </c:pt>
                <c:pt idx="69">
                  <c:v>3.2000000000000001E-2</c:v>
                </c:pt>
                <c:pt idx="70">
                  <c:v>4.8000000000000001E-2</c:v>
                </c:pt>
                <c:pt idx="71">
                  <c:v>4.5999999999999999E-2</c:v>
                </c:pt>
                <c:pt idx="72">
                  <c:v>0.03</c:v>
                </c:pt>
                <c:pt idx="73">
                  <c:v>3.6000000000000004E-2</c:v>
                </c:pt>
                <c:pt idx="74">
                  <c:v>3.9E-2</c:v>
                </c:pt>
                <c:pt idx="75">
                  <c:v>3.5000000000000003E-2</c:v>
                </c:pt>
                <c:pt idx="76">
                  <c:v>3.3000000000000002E-2</c:v>
                </c:pt>
                <c:pt idx="77">
                  <c:v>2.5000000000000001E-2</c:v>
                </c:pt>
                <c:pt idx="78">
                  <c:v>2.7000000000000003E-2</c:v>
                </c:pt>
                <c:pt idx="79">
                  <c:v>1.6E-2</c:v>
                </c:pt>
                <c:pt idx="80">
                  <c:v>3.2000000000000001E-2</c:v>
                </c:pt>
                <c:pt idx="81">
                  <c:v>3.9E-2</c:v>
                </c:pt>
                <c:pt idx="82">
                  <c:v>5.5E-2</c:v>
                </c:pt>
                <c:pt idx="83">
                  <c:v>4.8000000000000001E-2</c:v>
                </c:pt>
                <c:pt idx="84">
                  <c:v>5.5E-2</c:v>
                </c:pt>
                <c:pt idx="85">
                  <c:v>5.5E-2</c:v>
                </c:pt>
                <c:pt idx="86">
                  <c:v>6.3E-2</c:v>
                </c:pt>
                <c:pt idx="87">
                  <c:v>6.7000000000000004E-2</c:v>
                </c:pt>
                <c:pt idx="88">
                  <c:v>8.3000000000000004E-2</c:v>
                </c:pt>
                <c:pt idx="89">
                  <c:v>0.10300000000000001</c:v>
                </c:pt>
                <c:pt idx="90">
                  <c:v>0.11900000000000001</c:v>
                </c:pt>
                <c:pt idx="91">
                  <c:v>0.125</c:v>
                </c:pt>
                <c:pt idx="92">
                  <c:v>0.129</c:v>
                </c:pt>
                <c:pt idx="93">
                  <c:v>9.9000000000000005E-2</c:v>
                </c:pt>
                <c:pt idx="94">
                  <c:v>0.05</c:v>
                </c:pt>
                <c:pt idx="95">
                  <c:v>2.7999999999999997E-2</c:v>
                </c:pt>
                <c:pt idx="96">
                  <c:v>2.2000000000000002E-2</c:v>
                </c:pt>
                <c:pt idx="97">
                  <c:v>4.0000000000000001E-3</c:v>
                </c:pt>
                <c:pt idx="98">
                  <c:v>-0.02</c:v>
                </c:pt>
                <c:pt idx="99">
                  <c:v>-3.3000000000000002E-2</c:v>
                </c:pt>
                <c:pt idx="100">
                  <c:v>-0.05</c:v>
                </c:pt>
                <c:pt idx="101">
                  <c:v>-6.0999999999999999E-2</c:v>
                </c:pt>
                <c:pt idx="102">
                  <c:v>-8.5000000000000006E-2</c:v>
                </c:pt>
                <c:pt idx="103">
                  <c:v>-7.400000000000001E-2</c:v>
                </c:pt>
                <c:pt idx="104">
                  <c:v>-8.1000000000000003E-2</c:v>
                </c:pt>
                <c:pt idx="105">
                  <c:v>-5.7999999999999996E-2</c:v>
                </c:pt>
                <c:pt idx="106">
                  <c:v>-2.2000000000000002E-2</c:v>
                </c:pt>
                <c:pt idx="107">
                  <c:v>4.0000000000000001E-3</c:v>
                </c:pt>
                <c:pt idx="108">
                  <c:v>1.8000000000000002E-2</c:v>
                </c:pt>
                <c:pt idx="109">
                  <c:v>2.7999999999999997E-2</c:v>
                </c:pt>
                <c:pt idx="110">
                  <c:v>4.7E-2</c:v>
                </c:pt>
                <c:pt idx="111">
                  <c:v>5.7999999999999996E-2</c:v>
                </c:pt>
                <c:pt idx="112">
                  <c:v>5.9000000000000004E-2</c:v>
                </c:pt>
                <c:pt idx="113">
                  <c:v>4.2000000000000003E-2</c:v>
                </c:pt>
                <c:pt idx="114">
                  <c:v>4.5999999999999999E-2</c:v>
                </c:pt>
                <c:pt idx="115">
                  <c:v>3.7999999999999999E-2</c:v>
                </c:pt>
                <c:pt idx="116">
                  <c:v>3.9E-2</c:v>
                </c:pt>
                <c:pt idx="117">
                  <c:v>4.9000000000000002E-2</c:v>
                </c:pt>
                <c:pt idx="118">
                  <c:v>4.7E-2</c:v>
                </c:pt>
                <c:pt idx="119">
                  <c:v>5.2999999999999999E-2</c:v>
                </c:pt>
                <c:pt idx="120">
                  <c:v>0.05</c:v>
                </c:pt>
                <c:pt idx="121">
                  <c:v>6.2E-2</c:v>
                </c:pt>
                <c:pt idx="122">
                  <c:v>7.0000000000000007E-2</c:v>
                </c:pt>
                <c:pt idx="123">
                  <c:v>7.2000000000000008E-2</c:v>
                </c:pt>
                <c:pt idx="124">
                  <c:v>7.4999999999999997E-2</c:v>
                </c:pt>
                <c:pt idx="125">
                  <c:v>8.3000000000000004E-2</c:v>
                </c:pt>
                <c:pt idx="126">
                  <c:v>0.09</c:v>
                </c:pt>
                <c:pt idx="127">
                  <c:v>7.9000000000000001E-2</c:v>
                </c:pt>
                <c:pt idx="128">
                  <c:v>8.3000000000000004E-2</c:v>
                </c:pt>
                <c:pt idx="129">
                  <c:v>6.9000000000000006E-2</c:v>
                </c:pt>
                <c:pt idx="130">
                  <c:v>6.3E-2</c:v>
                </c:pt>
                <c:pt idx="131">
                  <c:v>5.2000000000000005E-2</c:v>
                </c:pt>
                <c:pt idx="132">
                  <c:v>4.7E-2</c:v>
                </c:pt>
                <c:pt idx="133">
                  <c:v>4.2000000000000003E-2</c:v>
                </c:pt>
                <c:pt idx="134">
                  <c:v>3.4000000000000002E-2</c:v>
                </c:pt>
                <c:pt idx="135">
                  <c:v>2.4E-2</c:v>
                </c:pt>
                <c:pt idx="136">
                  <c:v>1.1000000000000001E-2</c:v>
                </c:pt>
                <c:pt idx="137">
                  <c:v>4.0000000000000001E-3</c:v>
                </c:pt>
                <c:pt idx="138">
                  <c:v>-5.0000000000000001E-3</c:v>
                </c:pt>
                <c:pt idx="139">
                  <c:v>1.1000000000000001E-2</c:v>
                </c:pt>
                <c:pt idx="140">
                  <c:v>1.7000000000000001E-2</c:v>
                </c:pt>
                <c:pt idx="141">
                  <c:v>0.02</c:v>
                </c:pt>
                <c:pt idx="142">
                  <c:v>1.1000000000000001E-2</c:v>
                </c:pt>
                <c:pt idx="143">
                  <c:v>1.3999999999999999E-2</c:v>
                </c:pt>
                <c:pt idx="144">
                  <c:v>1.3999999999999999E-2</c:v>
                </c:pt>
                <c:pt idx="145">
                  <c:v>2.1000000000000001E-2</c:v>
                </c:pt>
                <c:pt idx="146">
                  <c:v>9.0000000000000011E-3</c:v>
                </c:pt>
                <c:pt idx="147">
                  <c:v>5.0000000000000001E-3</c:v>
                </c:pt>
                <c:pt idx="148">
                  <c:v>8.0000000000000002E-3</c:v>
                </c:pt>
                <c:pt idx="149">
                  <c:v>1.3999999999999999E-2</c:v>
                </c:pt>
                <c:pt idx="150">
                  <c:v>1.8000000000000002E-2</c:v>
                </c:pt>
                <c:pt idx="151">
                  <c:v>1.3000000000000001E-2</c:v>
                </c:pt>
                <c:pt idx="152">
                  <c:v>4.0000000000000001E-3</c:v>
                </c:pt>
                <c:pt idx="153">
                  <c:v>4.0000000000000001E-3</c:v>
                </c:pt>
                <c:pt idx="154">
                  <c:v>0.01</c:v>
                </c:pt>
                <c:pt idx="155">
                  <c:v>1.3000000000000001E-2</c:v>
                </c:pt>
                <c:pt idx="156">
                  <c:v>1.3000000000000001E-2</c:v>
                </c:pt>
                <c:pt idx="157">
                  <c:v>6.9999999999999993E-3</c:v>
                </c:pt>
                <c:pt idx="158">
                  <c:v>1.2E-2</c:v>
                </c:pt>
                <c:pt idx="159">
                  <c:v>1.6E-2</c:v>
                </c:pt>
                <c:pt idx="160">
                  <c:v>1.8000000000000002E-2</c:v>
                </c:pt>
                <c:pt idx="161">
                  <c:v>1.9E-2</c:v>
                </c:pt>
                <c:pt idx="162">
                  <c:v>2.1000000000000001E-2</c:v>
                </c:pt>
                <c:pt idx="163">
                  <c:v>1.7000000000000001E-2</c:v>
                </c:pt>
                <c:pt idx="164">
                  <c:v>1.7000000000000001E-2</c:v>
                </c:pt>
                <c:pt idx="165">
                  <c:v>1.1000000000000001E-2</c:v>
                </c:pt>
                <c:pt idx="166">
                  <c:v>6.0000000000000001E-3</c:v>
                </c:pt>
                <c:pt idx="167">
                  <c:v>-9.0000000000000011E-3</c:v>
                </c:pt>
                <c:pt idx="168">
                  <c:v>-3.5000000000000003E-2</c:v>
                </c:pt>
                <c:pt idx="169">
                  <c:v>-3.7000000000000005E-2</c:v>
                </c:pt>
                <c:pt idx="170">
                  <c:v>-3.7000000000000005E-2</c:v>
                </c:pt>
                <c:pt idx="171">
                  <c:v>-0.04</c:v>
                </c:pt>
                <c:pt idx="172">
                  <c:v>-2.8999999999999998E-2</c:v>
                </c:pt>
                <c:pt idx="173">
                  <c:v>-2.7999999999999997E-2</c:v>
                </c:pt>
                <c:pt idx="174">
                  <c:v>-3.1E-2</c:v>
                </c:pt>
                <c:pt idx="175">
                  <c:v>-3.9E-2</c:v>
                </c:pt>
                <c:pt idx="176">
                  <c:v>-5.2000000000000005E-2</c:v>
                </c:pt>
                <c:pt idx="177">
                  <c:v>-4.5999999999999999E-2</c:v>
                </c:pt>
                <c:pt idx="178">
                  <c:v>-4.2999999999999997E-2</c:v>
                </c:pt>
                <c:pt idx="179">
                  <c:v>-0.04</c:v>
                </c:pt>
                <c:pt idx="180">
                  <c:v>-2.7000000000000003E-2</c:v>
                </c:pt>
                <c:pt idx="181">
                  <c:v>-3.7000000000000005E-2</c:v>
                </c:pt>
                <c:pt idx="182">
                  <c:v>-3.7000000000000005E-2</c:v>
                </c:pt>
                <c:pt idx="183">
                  <c:v>-2.8999999999999998E-2</c:v>
                </c:pt>
                <c:pt idx="184">
                  <c:v>-3.2000000000000001E-2</c:v>
                </c:pt>
                <c:pt idx="185">
                  <c:v>-2.5000000000000001E-2</c:v>
                </c:pt>
                <c:pt idx="186">
                  <c:v>-2.3E-2</c:v>
                </c:pt>
                <c:pt idx="187">
                  <c:v>-1.7000000000000001E-2</c:v>
                </c:pt>
                <c:pt idx="188">
                  <c:v>0</c:v>
                </c:pt>
                <c:pt idx="189">
                  <c:v>4.0000000000000001E-3</c:v>
                </c:pt>
                <c:pt idx="190">
                  <c:v>4.0000000000000001E-3</c:v>
                </c:pt>
                <c:pt idx="191">
                  <c:v>0.02</c:v>
                </c:pt>
                <c:pt idx="192">
                  <c:v>3.9E-2</c:v>
                </c:pt>
                <c:pt idx="193">
                  <c:v>0.05</c:v>
                </c:pt>
                <c:pt idx="194">
                  <c:v>4.4999999999999998E-2</c:v>
                </c:pt>
                <c:pt idx="195">
                  <c:v>4.4999999999999998E-2</c:v>
                </c:pt>
                <c:pt idx="196">
                  <c:v>3.5000000000000003E-2</c:v>
                </c:pt>
                <c:pt idx="197">
                  <c:v>2.6000000000000002E-2</c:v>
                </c:pt>
                <c:pt idx="198">
                  <c:v>2.6000000000000002E-2</c:v>
                </c:pt>
                <c:pt idx="199">
                  <c:v>3.6000000000000004E-2</c:v>
                </c:pt>
                <c:pt idx="200">
                  <c:v>4.4000000000000004E-2</c:v>
                </c:pt>
                <c:pt idx="201">
                  <c:v>4.2999999999999997E-2</c:v>
                </c:pt>
                <c:pt idx="202">
                  <c:v>5.5999999999999994E-2</c:v>
                </c:pt>
                <c:pt idx="203">
                  <c:v>0.05</c:v>
                </c:pt>
                <c:pt idx="204">
                  <c:v>4.9000000000000002E-2</c:v>
                </c:pt>
                <c:pt idx="205">
                  <c:v>5.1999999999999998E-2</c:v>
                </c:pt>
              </c:numCache>
            </c:numRef>
          </c:val>
          <c:extLst xmlns:c16r2="http://schemas.microsoft.com/office/drawing/2015/06/chart">
            <c:ext xmlns:c16="http://schemas.microsoft.com/office/drawing/2014/chart" uri="{C3380CC4-5D6E-409C-BE32-E72D297353CC}">
              <c16:uniqueId val="{00000000-1108-234F-BA5C-DBAAA7B936EF}"/>
            </c:ext>
          </c:extLst>
        </c:ser>
        <c:dLbls>
          <c:showLegendKey val="0"/>
          <c:showVal val="0"/>
          <c:showCatName val="0"/>
          <c:showSerName val="0"/>
          <c:showPercent val="0"/>
          <c:showBubbleSize val="0"/>
        </c:dLbls>
        <c:gapWidth val="150"/>
        <c:shape val="box"/>
        <c:axId val="196604264"/>
        <c:axId val="196607008"/>
        <c:axId val="0"/>
      </c:bar3DChart>
      <c:dateAx>
        <c:axId val="196604264"/>
        <c:scaling>
          <c:orientation val="minMax"/>
          <c:min val="36923"/>
        </c:scaling>
        <c:delete val="0"/>
        <c:axPos val="b"/>
        <c:numFmt formatCode="mmm\-yy" sourceLinked="1"/>
        <c:majorTickMark val="out"/>
        <c:minorTickMark val="none"/>
        <c:tickLblPos val="low"/>
        <c:crossAx val="196607008"/>
        <c:crosses val="autoZero"/>
        <c:auto val="1"/>
        <c:lblOffset val="100"/>
        <c:baseTimeUnit val="months"/>
        <c:majorUnit val="6"/>
        <c:majorTimeUnit val="months"/>
      </c:dateAx>
      <c:valAx>
        <c:axId val="196607008"/>
        <c:scaling>
          <c:orientation val="minMax"/>
          <c:max val="0.15"/>
          <c:min val="-0.1"/>
        </c:scaling>
        <c:delete val="0"/>
        <c:axPos val="l"/>
        <c:title>
          <c:tx>
            <c:rich>
              <a:bodyPr rot="-5400000" vert="horz"/>
              <a:lstStyle/>
              <a:p>
                <a:pPr>
                  <a:defRPr/>
                </a:pPr>
                <a:r>
                  <a:rPr lang="en-US"/>
                  <a:t>12-month % Change</a:t>
                </a:r>
              </a:p>
            </c:rich>
          </c:tx>
          <c:layout>
            <c:manualLayout>
              <c:xMode val="edge"/>
              <c:yMode val="edge"/>
              <c:x val="5.8151793525809299E-3"/>
              <c:y val="0.24894539821866499"/>
            </c:manualLayout>
          </c:layout>
          <c:overlay val="0"/>
        </c:title>
        <c:numFmt formatCode="0%" sourceLinked="0"/>
        <c:majorTickMark val="out"/>
        <c:minorTickMark val="none"/>
        <c:tickLblPos val="nextTo"/>
        <c:crossAx val="196604264"/>
        <c:crosses val="autoZero"/>
        <c:crossBetween val="between"/>
      </c:valAx>
    </c:plotArea>
    <c:plotVisOnly val="1"/>
    <c:dispBlanksAs val="gap"/>
    <c:showDLblsOverMax val="0"/>
  </c:chart>
  <c:txPr>
    <a:bodyPr/>
    <a:lstStyle/>
    <a:p>
      <a:pPr>
        <a:defRPr sz="1800">
          <a:latin typeface="Constantia" charset="0"/>
          <a:ea typeface="Constantia" charset="0"/>
          <a:cs typeface="Constantia" charset="0"/>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ln>
          <a:noFill/>
        </a:ln>
      </c:spPr>
    </c:floor>
    <c:sideWall>
      <c:thickness val="0"/>
    </c:sideWall>
    <c:backWall>
      <c:thickness val="0"/>
    </c:backWall>
    <c:plotArea>
      <c:layout>
        <c:manualLayout>
          <c:layoutTarget val="inner"/>
          <c:xMode val="edge"/>
          <c:yMode val="edge"/>
          <c:x val="0.43716429385720701"/>
          <c:y val="0"/>
          <c:w val="0.51979067247275901"/>
          <c:h val="0.85956735940794304"/>
        </c:manualLayout>
      </c:layout>
      <c:bar3DChart>
        <c:barDir val="bar"/>
        <c:grouping val="clustered"/>
        <c:varyColors val="0"/>
        <c:ser>
          <c:idx val="0"/>
          <c:order val="0"/>
          <c:tx>
            <c:strRef>
              <c:f>Sheet1!$B$1</c:f>
              <c:strCache>
                <c:ptCount val="1"/>
                <c:pt idx="0">
                  <c:v>Series 1</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Sheet1!$A$2:$A$12</c:f>
              <c:strCache>
                <c:ptCount val="11"/>
                <c:pt idx="0">
                  <c:v>Natural Gas</c:v>
                </c:pt>
                <c:pt idx="1">
                  <c:v>Prepared Asphalt &amp; Tar Roofing/Siding Products</c:v>
                </c:pt>
                <c:pt idx="2">
                  <c:v>Fabricated Structural Metal Products</c:v>
                </c:pt>
                <c:pt idx="3">
                  <c:v>Concrete Products</c:v>
                </c:pt>
                <c:pt idx="4">
                  <c:v>Plumbing Fixtures and Fittings</c:v>
                </c:pt>
                <c:pt idx="5">
                  <c:v>Nonferrous Wire and Cable</c:v>
                </c:pt>
                <c:pt idx="6">
                  <c:v>Steel Mill Products</c:v>
                </c:pt>
                <c:pt idx="7">
                  <c:v>Iron and Steel</c:v>
                </c:pt>
                <c:pt idx="8">
                  <c:v>Crude Energy Materials</c:v>
                </c:pt>
                <c:pt idx="9">
                  <c:v>Softwood Lumber</c:v>
                </c:pt>
                <c:pt idx="10">
                  <c:v>Crude Petroleum</c:v>
                </c:pt>
              </c:strCache>
            </c:strRef>
          </c:cat>
          <c:val>
            <c:numRef>
              <c:f>Sheet1!$B$2:$B$12</c:f>
              <c:numCache>
                <c:formatCode>0.0%</c:formatCode>
                <c:ptCount val="11"/>
                <c:pt idx="0">
                  <c:v>2.2556390977443996E-3</c:v>
                </c:pt>
                <c:pt idx="1">
                  <c:v>2.3277467411546571E-3</c:v>
                </c:pt>
                <c:pt idx="2">
                  <c:v>2.7649769585253559E-2</c:v>
                </c:pt>
                <c:pt idx="3">
                  <c:v>3.0242737763628957E-2</c:v>
                </c:pt>
                <c:pt idx="4">
                  <c:v>3.9291217257318989E-2</c:v>
                </c:pt>
                <c:pt idx="5">
                  <c:v>4.0702656383890368E-2</c:v>
                </c:pt>
                <c:pt idx="6">
                  <c:v>4.8061168760240358E-2</c:v>
                </c:pt>
                <c:pt idx="7">
                  <c:v>7.1394114809454789E-2</c:v>
                </c:pt>
                <c:pt idx="8">
                  <c:v>9.3947036569987485E-2</c:v>
                </c:pt>
                <c:pt idx="9">
                  <c:v>0.15579540122008462</c:v>
                </c:pt>
                <c:pt idx="10">
                  <c:v>0.16608513607815767</c:v>
                </c:pt>
              </c:numCache>
            </c:numRef>
          </c:val>
          <c:extLst xmlns:c16r2="http://schemas.microsoft.com/office/drawing/2015/06/chart">
            <c:ext xmlns:c16="http://schemas.microsoft.com/office/drawing/2014/chart" uri="{C3380CC4-5D6E-409C-BE32-E72D297353CC}">
              <c16:uniqueId val="{00000001-E9B1-F84C-B6AB-64CAB736B0E9}"/>
            </c:ext>
          </c:extLst>
        </c:ser>
        <c:dLbls>
          <c:showLegendKey val="0"/>
          <c:showVal val="1"/>
          <c:showCatName val="0"/>
          <c:showSerName val="0"/>
          <c:showPercent val="0"/>
          <c:showBubbleSize val="0"/>
        </c:dLbls>
        <c:gapWidth val="150"/>
        <c:shape val="box"/>
        <c:axId val="196601912"/>
        <c:axId val="196605440"/>
        <c:axId val="0"/>
      </c:bar3DChart>
      <c:catAx>
        <c:axId val="196601912"/>
        <c:scaling>
          <c:orientation val="minMax"/>
        </c:scaling>
        <c:delete val="0"/>
        <c:axPos val="l"/>
        <c:numFmt formatCode="General" sourceLinked="0"/>
        <c:majorTickMark val="out"/>
        <c:minorTickMark val="none"/>
        <c:tickLblPos val="low"/>
        <c:spPr>
          <a:ln>
            <a:solidFill>
              <a:srgbClr val="636363"/>
            </a:solidFill>
          </a:ln>
        </c:spPr>
        <c:crossAx val="196605440"/>
        <c:crosses val="autoZero"/>
        <c:auto val="1"/>
        <c:lblAlgn val="ctr"/>
        <c:lblOffset val="100"/>
        <c:noMultiLvlLbl val="0"/>
      </c:catAx>
      <c:valAx>
        <c:axId val="196605440"/>
        <c:scaling>
          <c:orientation val="minMax"/>
          <c:max val="0.2"/>
          <c:min val="0"/>
        </c:scaling>
        <c:delete val="0"/>
        <c:axPos val="b"/>
        <c:title>
          <c:tx>
            <c:rich>
              <a:bodyPr/>
              <a:lstStyle/>
              <a:p>
                <a:pPr>
                  <a:defRPr/>
                </a:pPr>
                <a:r>
                  <a:rPr lang="en-US"/>
                  <a:t>12-month % Change</a:t>
                </a:r>
              </a:p>
            </c:rich>
          </c:tx>
          <c:layout>
            <c:manualLayout>
              <c:xMode val="edge"/>
              <c:yMode val="edge"/>
              <c:x val="0.62244392746361299"/>
              <c:y val="0.93613945578231295"/>
            </c:manualLayout>
          </c:layout>
          <c:overlay val="0"/>
        </c:title>
        <c:numFmt formatCode="0%" sourceLinked="0"/>
        <c:majorTickMark val="out"/>
        <c:minorTickMark val="none"/>
        <c:tickLblPos val="nextTo"/>
        <c:crossAx val="196601912"/>
        <c:crosses val="autoZero"/>
        <c:crossBetween val="between"/>
        <c:majorUnit val="5.000000000000001E-2"/>
      </c:valAx>
    </c:plotArea>
    <c:plotVisOnly val="1"/>
    <c:dispBlanksAs val="gap"/>
    <c:showDLblsOverMax val="0"/>
  </c:chart>
  <c:txPr>
    <a:bodyPr/>
    <a:lstStyle/>
    <a:p>
      <a:pPr>
        <a:defRPr sz="1800">
          <a:latin typeface="Constantia" charset="0"/>
          <a:ea typeface="Constantia" charset="0"/>
          <a:cs typeface="Constantia"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ideWall>
    <c:backWall>
      <c:thickness val="0"/>
    </c:backWall>
    <c:plotArea>
      <c:layout>
        <c:manualLayout>
          <c:layoutTarget val="inner"/>
          <c:xMode val="edge"/>
          <c:yMode val="edge"/>
          <c:x val="8.4546829847026703E-2"/>
          <c:y val="5.5087220457092002E-2"/>
          <c:w val="0.89760622961902503"/>
          <c:h val="0.74090823625117097"/>
        </c:manualLayout>
      </c:layout>
      <c:bar3DChart>
        <c:barDir val="col"/>
        <c:grouping val="clustered"/>
        <c:varyColors val="0"/>
        <c:ser>
          <c:idx val="0"/>
          <c:order val="0"/>
          <c:tx>
            <c:strRef>
              <c:f>Sheet1!$B$4</c:f>
              <c:strCache>
                <c:ptCount val="1"/>
                <c:pt idx="0">
                  <c:v>Series 1</c:v>
                </c:pt>
              </c:strCache>
            </c:strRef>
          </c:tx>
          <c:spPr>
            <a:solidFill>
              <a:srgbClr val="C00000"/>
            </a:solidFill>
          </c:spPr>
          <c:invertIfNegative val="0"/>
          <c:cat>
            <c:strRef>
              <c:f>Sheet1!$A$5:$A$113</c:f>
              <c:strCache>
                <c:ptCount val="109"/>
                <c:pt idx="0">
                  <c:v>1990Q4</c:v>
                </c:pt>
                <c:pt idx="1">
                  <c:v>1991Q1</c:v>
                </c:pt>
                <c:pt idx="2">
                  <c:v>1991Q2</c:v>
                </c:pt>
                <c:pt idx="3">
                  <c:v>1991Q3</c:v>
                </c:pt>
                <c:pt idx="4">
                  <c:v>1991Q4</c:v>
                </c:pt>
                <c:pt idx="5">
                  <c:v>1992Q1</c:v>
                </c:pt>
                <c:pt idx="6">
                  <c:v>1992Q2</c:v>
                </c:pt>
                <c:pt idx="7">
                  <c:v>1992Q3</c:v>
                </c:pt>
                <c:pt idx="8">
                  <c:v>1992Q4</c:v>
                </c:pt>
                <c:pt idx="9">
                  <c:v>1993Q1</c:v>
                </c:pt>
                <c:pt idx="10">
                  <c:v>1993Q2</c:v>
                </c:pt>
                <c:pt idx="11">
                  <c:v>1993Q3</c:v>
                </c:pt>
                <c:pt idx="12">
                  <c:v>1993Q4</c:v>
                </c:pt>
                <c:pt idx="13">
                  <c:v>1994Q1</c:v>
                </c:pt>
                <c:pt idx="14">
                  <c:v>1994Q2</c:v>
                </c:pt>
                <c:pt idx="15">
                  <c:v>1994Q3</c:v>
                </c:pt>
                <c:pt idx="16">
                  <c:v>1994Q4</c:v>
                </c:pt>
                <c:pt idx="17">
                  <c:v>1995Q1</c:v>
                </c:pt>
                <c:pt idx="18">
                  <c:v>1995Q2</c:v>
                </c:pt>
                <c:pt idx="19">
                  <c:v>1995Q3</c:v>
                </c:pt>
                <c:pt idx="20">
                  <c:v>1995Q4</c:v>
                </c:pt>
                <c:pt idx="21">
                  <c:v>1996Q1</c:v>
                </c:pt>
                <c:pt idx="22">
                  <c:v>1996Q2</c:v>
                </c:pt>
                <c:pt idx="23">
                  <c:v>1996Q3</c:v>
                </c:pt>
                <c:pt idx="24">
                  <c:v>1996Q4</c:v>
                </c:pt>
                <c:pt idx="25">
                  <c:v>1997Q1</c:v>
                </c:pt>
                <c:pt idx="26">
                  <c:v>1997Q2</c:v>
                </c:pt>
                <c:pt idx="27">
                  <c:v>1997Q3</c:v>
                </c:pt>
                <c:pt idx="28">
                  <c:v>1997Q4</c:v>
                </c:pt>
                <c:pt idx="29">
                  <c:v>1998Q1</c:v>
                </c:pt>
                <c:pt idx="30">
                  <c:v>1998Q2</c:v>
                </c:pt>
                <c:pt idx="31">
                  <c:v>1998Q3</c:v>
                </c:pt>
                <c:pt idx="32">
                  <c:v>1998Q4</c:v>
                </c:pt>
                <c:pt idx="33">
                  <c:v>1999Q1</c:v>
                </c:pt>
                <c:pt idx="34">
                  <c:v>1999Q2</c:v>
                </c:pt>
                <c:pt idx="35">
                  <c:v>1999Q3</c:v>
                </c:pt>
                <c:pt idx="36">
                  <c:v>1999Q4</c:v>
                </c:pt>
                <c:pt idx="37">
                  <c:v>2000Q1</c:v>
                </c:pt>
                <c:pt idx="38">
                  <c:v>2000Q2</c:v>
                </c:pt>
                <c:pt idx="39">
                  <c:v>2000Q3</c:v>
                </c:pt>
                <c:pt idx="40">
                  <c:v>2000Q4</c:v>
                </c:pt>
                <c:pt idx="41">
                  <c:v>2001Q1</c:v>
                </c:pt>
                <c:pt idx="42">
                  <c:v>2001Q2</c:v>
                </c:pt>
                <c:pt idx="43">
                  <c:v>2001Q3</c:v>
                </c:pt>
                <c:pt idx="44">
                  <c:v>2001Q4</c:v>
                </c:pt>
                <c:pt idx="45">
                  <c:v>2002Q1</c:v>
                </c:pt>
                <c:pt idx="46">
                  <c:v>2002Q2</c:v>
                </c:pt>
                <c:pt idx="47">
                  <c:v>2002Q3</c:v>
                </c:pt>
                <c:pt idx="48">
                  <c:v>2002Q4</c:v>
                </c:pt>
                <c:pt idx="49">
                  <c:v>2003Q1</c:v>
                </c:pt>
                <c:pt idx="50">
                  <c:v>2003Q2</c:v>
                </c:pt>
                <c:pt idx="51">
                  <c:v>2003Q3</c:v>
                </c:pt>
                <c:pt idx="52">
                  <c:v>2003Q4</c:v>
                </c:pt>
                <c:pt idx="53">
                  <c:v>2004Q1</c:v>
                </c:pt>
                <c:pt idx="54">
                  <c:v>2004Q2</c:v>
                </c:pt>
                <c:pt idx="55">
                  <c:v>2004Q3</c:v>
                </c:pt>
                <c:pt idx="56">
                  <c:v>2004Q4</c:v>
                </c:pt>
                <c:pt idx="57">
                  <c:v>2005Q1</c:v>
                </c:pt>
                <c:pt idx="58">
                  <c:v>2005Q2</c:v>
                </c:pt>
                <c:pt idx="59">
                  <c:v>2005Q3</c:v>
                </c:pt>
                <c:pt idx="60">
                  <c:v>2005Q4</c:v>
                </c:pt>
                <c:pt idx="61">
                  <c:v>2006Q1</c:v>
                </c:pt>
                <c:pt idx="62">
                  <c:v>2006Q2</c:v>
                </c:pt>
                <c:pt idx="63">
                  <c:v>2006Q3</c:v>
                </c:pt>
                <c:pt idx="64">
                  <c:v>2006Q4</c:v>
                </c:pt>
                <c:pt idx="65">
                  <c:v>2007Q1</c:v>
                </c:pt>
                <c:pt idx="66">
                  <c:v>2007Q2</c:v>
                </c:pt>
                <c:pt idx="67">
                  <c:v>2007Q3</c:v>
                </c:pt>
                <c:pt idx="68">
                  <c:v>2007Q4</c:v>
                </c:pt>
                <c:pt idx="69">
                  <c:v>2008Q1</c:v>
                </c:pt>
                <c:pt idx="70">
                  <c:v>2008Q2</c:v>
                </c:pt>
                <c:pt idx="71">
                  <c:v>2008Q3</c:v>
                </c:pt>
                <c:pt idx="72">
                  <c:v>2008Q4</c:v>
                </c:pt>
                <c:pt idx="73">
                  <c:v>2009Q1</c:v>
                </c:pt>
                <c:pt idx="74">
                  <c:v>2009Q2</c:v>
                </c:pt>
                <c:pt idx="75">
                  <c:v>2009Q3</c:v>
                </c:pt>
                <c:pt idx="76">
                  <c:v>2009Q4</c:v>
                </c:pt>
                <c:pt idx="77">
                  <c:v>2010Q1</c:v>
                </c:pt>
                <c:pt idx="78">
                  <c:v>2010Q2</c:v>
                </c:pt>
                <c:pt idx="79">
                  <c:v>2010Q3</c:v>
                </c:pt>
                <c:pt idx="80">
                  <c:v>2010Q4</c:v>
                </c:pt>
                <c:pt idx="81">
                  <c:v>2011Q1</c:v>
                </c:pt>
                <c:pt idx="82">
                  <c:v>2011Q2</c:v>
                </c:pt>
                <c:pt idx="83">
                  <c:v>2011Q3</c:v>
                </c:pt>
                <c:pt idx="84">
                  <c:v>2011Q4</c:v>
                </c:pt>
                <c:pt idx="85">
                  <c:v>2012Q1</c:v>
                </c:pt>
                <c:pt idx="86">
                  <c:v>2012Q2</c:v>
                </c:pt>
                <c:pt idx="87">
                  <c:v>2012Q3</c:v>
                </c:pt>
                <c:pt idx="88">
                  <c:v>2012Q4</c:v>
                </c:pt>
                <c:pt idx="89">
                  <c:v>2013Q1</c:v>
                </c:pt>
                <c:pt idx="90">
                  <c:v>2013Q2</c:v>
                </c:pt>
                <c:pt idx="91">
                  <c:v>2013Q3</c:v>
                </c:pt>
                <c:pt idx="92">
                  <c:v>2013Q4</c:v>
                </c:pt>
                <c:pt idx="93">
                  <c:v>2014Q1</c:v>
                </c:pt>
                <c:pt idx="94">
                  <c:v>2014Q2</c:v>
                </c:pt>
                <c:pt idx="95">
                  <c:v>2014Q3</c:v>
                </c:pt>
                <c:pt idx="96">
                  <c:v>2014Q4</c:v>
                </c:pt>
                <c:pt idx="97">
                  <c:v>2015Q1</c:v>
                </c:pt>
                <c:pt idx="98">
                  <c:v>2015Q2</c:v>
                </c:pt>
                <c:pt idx="99">
                  <c:v>2015Q3</c:v>
                </c:pt>
                <c:pt idx="100">
                  <c:v>2015Q4</c:v>
                </c:pt>
                <c:pt idx="101">
                  <c:v>2016Q1</c:v>
                </c:pt>
                <c:pt idx="102">
                  <c:v>2016Q2</c:v>
                </c:pt>
                <c:pt idx="103">
                  <c:v>2016Q3</c:v>
                </c:pt>
                <c:pt idx="104">
                  <c:v>2016Q4</c:v>
                </c:pt>
                <c:pt idx="105">
                  <c:v>2017Q1</c:v>
                </c:pt>
                <c:pt idx="106">
                  <c:v>2017Q2</c:v>
                </c:pt>
                <c:pt idx="107">
                  <c:v>2017Q3</c:v>
                </c:pt>
                <c:pt idx="108">
                  <c:v>2017Q4</c:v>
                </c:pt>
              </c:strCache>
            </c:strRef>
          </c:cat>
          <c:val>
            <c:numRef>
              <c:f>Sheet1!$B$5:$B$113</c:f>
              <c:numCache>
                <c:formatCode>0.00%</c:formatCode>
                <c:ptCount val="109"/>
                <c:pt idx="0">
                  <c:v>-3.4000000000000002E-2</c:v>
                </c:pt>
                <c:pt idx="1">
                  <c:v>-1.9E-2</c:v>
                </c:pt>
                <c:pt idx="2">
                  <c:v>3.1E-2</c:v>
                </c:pt>
                <c:pt idx="3">
                  <c:v>1.9E-2</c:v>
                </c:pt>
                <c:pt idx="4">
                  <c:v>1.8000000000000002E-2</c:v>
                </c:pt>
                <c:pt idx="5">
                  <c:v>4.8000000000000001E-2</c:v>
                </c:pt>
                <c:pt idx="6">
                  <c:v>4.4999999999999998E-2</c:v>
                </c:pt>
                <c:pt idx="7">
                  <c:v>3.9E-2</c:v>
                </c:pt>
                <c:pt idx="8">
                  <c:v>4.0999999999999995E-2</c:v>
                </c:pt>
                <c:pt idx="9">
                  <c:v>8.0000000000000002E-3</c:v>
                </c:pt>
                <c:pt idx="10">
                  <c:v>2.4E-2</c:v>
                </c:pt>
                <c:pt idx="11">
                  <c:v>0.02</c:v>
                </c:pt>
                <c:pt idx="12">
                  <c:v>5.4000000000000006E-2</c:v>
                </c:pt>
                <c:pt idx="13">
                  <c:v>0.04</c:v>
                </c:pt>
                <c:pt idx="14">
                  <c:v>5.5999999999999994E-2</c:v>
                </c:pt>
                <c:pt idx="15">
                  <c:v>2.4E-2</c:v>
                </c:pt>
                <c:pt idx="16">
                  <c:v>4.5999999999999999E-2</c:v>
                </c:pt>
                <c:pt idx="17">
                  <c:v>1.3999999999999999E-2</c:v>
                </c:pt>
                <c:pt idx="18">
                  <c:v>1.3999999999999999E-2</c:v>
                </c:pt>
                <c:pt idx="19">
                  <c:v>3.5000000000000003E-2</c:v>
                </c:pt>
                <c:pt idx="20">
                  <c:v>2.8999999999999998E-2</c:v>
                </c:pt>
                <c:pt idx="21">
                  <c:v>2.7000000000000003E-2</c:v>
                </c:pt>
                <c:pt idx="22">
                  <c:v>7.2000000000000008E-2</c:v>
                </c:pt>
                <c:pt idx="23">
                  <c:v>3.7000000000000005E-2</c:v>
                </c:pt>
                <c:pt idx="24">
                  <c:v>4.2999999999999997E-2</c:v>
                </c:pt>
                <c:pt idx="25">
                  <c:v>3.1E-2</c:v>
                </c:pt>
                <c:pt idx="26">
                  <c:v>6.2E-2</c:v>
                </c:pt>
                <c:pt idx="27">
                  <c:v>5.2000000000000005E-2</c:v>
                </c:pt>
                <c:pt idx="28">
                  <c:v>3.1E-2</c:v>
                </c:pt>
                <c:pt idx="29">
                  <c:v>0.04</c:v>
                </c:pt>
                <c:pt idx="30">
                  <c:v>3.9E-2</c:v>
                </c:pt>
                <c:pt idx="31">
                  <c:v>5.2999999999999999E-2</c:v>
                </c:pt>
                <c:pt idx="32">
                  <c:v>6.7000000000000004E-2</c:v>
                </c:pt>
                <c:pt idx="33">
                  <c:v>3.2000000000000001E-2</c:v>
                </c:pt>
                <c:pt idx="34">
                  <c:v>3.3000000000000002E-2</c:v>
                </c:pt>
                <c:pt idx="35">
                  <c:v>5.0999999999999997E-2</c:v>
                </c:pt>
                <c:pt idx="36">
                  <c:v>7.0999999999999994E-2</c:v>
                </c:pt>
                <c:pt idx="37">
                  <c:v>1.2E-2</c:v>
                </c:pt>
                <c:pt idx="38">
                  <c:v>7.8E-2</c:v>
                </c:pt>
                <c:pt idx="39">
                  <c:v>5.0000000000000001E-3</c:v>
                </c:pt>
                <c:pt idx="40">
                  <c:v>2.3E-2</c:v>
                </c:pt>
                <c:pt idx="41">
                  <c:v>-1.1000000000000001E-2</c:v>
                </c:pt>
                <c:pt idx="42">
                  <c:v>2.1000000000000001E-2</c:v>
                </c:pt>
                <c:pt idx="43">
                  <c:v>-1.3000000000000001E-2</c:v>
                </c:pt>
                <c:pt idx="44">
                  <c:v>1.1000000000000001E-2</c:v>
                </c:pt>
                <c:pt idx="45">
                  <c:v>3.7000000000000005E-2</c:v>
                </c:pt>
                <c:pt idx="46">
                  <c:v>2.2000000000000002E-2</c:v>
                </c:pt>
                <c:pt idx="47">
                  <c:v>0.02</c:v>
                </c:pt>
                <c:pt idx="48">
                  <c:v>3.0000000000000001E-3</c:v>
                </c:pt>
                <c:pt idx="49">
                  <c:v>2.1000000000000001E-2</c:v>
                </c:pt>
                <c:pt idx="50">
                  <c:v>3.7999999999999999E-2</c:v>
                </c:pt>
                <c:pt idx="51">
                  <c:v>6.9000000000000006E-2</c:v>
                </c:pt>
                <c:pt idx="52">
                  <c:v>4.8000000000000001E-2</c:v>
                </c:pt>
                <c:pt idx="53">
                  <c:v>2.3E-2</c:v>
                </c:pt>
                <c:pt idx="54">
                  <c:v>0.03</c:v>
                </c:pt>
                <c:pt idx="55">
                  <c:v>3.7000000000000005E-2</c:v>
                </c:pt>
                <c:pt idx="56">
                  <c:v>3.5000000000000003E-2</c:v>
                </c:pt>
                <c:pt idx="57">
                  <c:v>4.2999999999999997E-2</c:v>
                </c:pt>
                <c:pt idx="58">
                  <c:v>2.1000000000000001E-2</c:v>
                </c:pt>
                <c:pt idx="59">
                  <c:v>3.4000000000000002E-2</c:v>
                </c:pt>
                <c:pt idx="60">
                  <c:v>2.3E-2</c:v>
                </c:pt>
                <c:pt idx="61">
                  <c:v>4.9000000000000002E-2</c:v>
                </c:pt>
                <c:pt idx="62">
                  <c:v>1.2E-2</c:v>
                </c:pt>
                <c:pt idx="63">
                  <c:v>4.0000000000000001E-3</c:v>
                </c:pt>
                <c:pt idx="64">
                  <c:v>3.2000000000000001E-2</c:v>
                </c:pt>
                <c:pt idx="65">
                  <c:v>2E-3</c:v>
                </c:pt>
                <c:pt idx="66">
                  <c:v>3.1E-2</c:v>
                </c:pt>
                <c:pt idx="67">
                  <c:v>2.7000000000000003E-2</c:v>
                </c:pt>
                <c:pt idx="68">
                  <c:v>1.3999999999999999E-2</c:v>
                </c:pt>
                <c:pt idx="69">
                  <c:v>-2.7000000000000003E-2</c:v>
                </c:pt>
                <c:pt idx="70">
                  <c:v>0.02</c:v>
                </c:pt>
                <c:pt idx="71">
                  <c:v>-1.9E-2</c:v>
                </c:pt>
                <c:pt idx="72">
                  <c:v>-8.199999999999999E-2</c:v>
                </c:pt>
                <c:pt idx="73">
                  <c:v>-5.4000000000000006E-2</c:v>
                </c:pt>
                <c:pt idx="74">
                  <c:v>-5.0000000000000001E-3</c:v>
                </c:pt>
                <c:pt idx="75">
                  <c:v>1.3000000000000001E-2</c:v>
                </c:pt>
                <c:pt idx="76">
                  <c:v>3.9E-2</c:v>
                </c:pt>
                <c:pt idx="77">
                  <c:v>1.7000000000000001E-2</c:v>
                </c:pt>
                <c:pt idx="78">
                  <c:v>3.9E-2</c:v>
                </c:pt>
                <c:pt idx="79">
                  <c:v>2.7000000000000003E-2</c:v>
                </c:pt>
                <c:pt idx="80">
                  <c:v>2.5000000000000001E-2</c:v>
                </c:pt>
                <c:pt idx="81">
                  <c:v>-1.4999999999999999E-2</c:v>
                </c:pt>
                <c:pt idx="82">
                  <c:v>2.8999999999999998E-2</c:v>
                </c:pt>
                <c:pt idx="83">
                  <c:v>8.0000000000000002E-3</c:v>
                </c:pt>
                <c:pt idx="84">
                  <c:v>4.5999999999999999E-2</c:v>
                </c:pt>
                <c:pt idx="85">
                  <c:v>2.7000000000000003E-2</c:v>
                </c:pt>
                <c:pt idx="86">
                  <c:v>1.9E-2</c:v>
                </c:pt>
                <c:pt idx="87">
                  <c:v>5.0000000000000001E-3</c:v>
                </c:pt>
                <c:pt idx="88">
                  <c:v>1E-3</c:v>
                </c:pt>
                <c:pt idx="89">
                  <c:v>2.7999999999999997E-2</c:v>
                </c:pt>
                <c:pt idx="90">
                  <c:v>8.0000000000000002E-3</c:v>
                </c:pt>
                <c:pt idx="91">
                  <c:v>3.1E-2</c:v>
                </c:pt>
                <c:pt idx="92">
                  <c:v>0.04</c:v>
                </c:pt>
                <c:pt idx="93">
                  <c:v>-9.0000000000000011E-3</c:v>
                </c:pt>
                <c:pt idx="94">
                  <c:v>4.5999999999999999E-2</c:v>
                </c:pt>
                <c:pt idx="95">
                  <c:v>5.2000000000000005E-2</c:v>
                </c:pt>
                <c:pt idx="96">
                  <c:v>0.02</c:v>
                </c:pt>
                <c:pt idx="97">
                  <c:v>3.2000000000000001E-2</c:v>
                </c:pt>
                <c:pt idx="98">
                  <c:v>2.7000000000000003E-2</c:v>
                </c:pt>
                <c:pt idx="99">
                  <c:v>1.6E-2</c:v>
                </c:pt>
                <c:pt idx="100">
                  <c:v>5.0000000000000001E-3</c:v>
                </c:pt>
                <c:pt idx="101">
                  <c:v>6.0000000000000001E-3</c:v>
                </c:pt>
                <c:pt idx="102">
                  <c:v>2.2000000000000002E-2</c:v>
                </c:pt>
                <c:pt idx="103">
                  <c:v>2.7999999999999997E-2</c:v>
                </c:pt>
                <c:pt idx="104">
                  <c:v>1.8000000000000002E-2</c:v>
                </c:pt>
                <c:pt idx="105">
                  <c:v>1.2E-2</c:v>
                </c:pt>
                <c:pt idx="106">
                  <c:v>3.1E-2</c:v>
                </c:pt>
                <c:pt idx="107">
                  <c:v>3.2000000000000001E-2</c:v>
                </c:pt>
                <c:pt idx="108">
                  <c:v>2.5000000000000001E-2</c:v>
                </c:pt>
              </c:numCache>
            </c:numRef>
          </c:val>
          <c:extLst xmlns:c16r2="http://schemas.microsoft.com/office/drawing/2015/06/chart">
            <c:ext xmlns:c16="http://schemas.microsoft.com/office/drawing/2014/chart" uri="{C3380CC4-5D6E-409C-BE32-E72D297353CC}">
              <c16:uniqueId val="{00000000-33C0-904A-8359-E2C1B04BB7D9}"/>
            </c:ext>
          </c:extLst>
        </c:ser>
        <c:dLbls>
          <c:showLegendKey val="0"/>
          <c:showVal val="0"/>
          <c:showCatName val="0"/>
          <c:showSerName val="0"/>
          <c:showPercent val="0"/>
          <c:showBubbleSize val="0"/>
        </c:dLbls>
        <c:gapWidth val="150"/>
        <c:shape val="box"/>
        <c:axId val="196606616"/>
        <c:axId val="196605832"/>
        <c:axId val="0"/>
      </c:bar3DChart>
      <c:catAx>
        <c:axId val="196606616"/>
        <c:scaling>
          <c:orientation val="minMax"/>
        </c:scaling>
        <c:delete val="0"/>
        <c:axPos val="b"/>
        <c:numFmt formatCode="General" sourceLinked="0"/>
        <c:majorTickMark val="none"/>
        <c:minorTickMark val="none"/>
        <c:tickLblPos val="low"/>
        <c:crossAx val="196605832"/>
        <c:crosses val="autoZero"/>
        <c:auto val="1"/>
        <c:lblAlgn val="ctr"/>
        <c:lblOffset val="100"/>
        <c:tickLblSkip val="3"/>
        <c:noMultiLvlLbl val="0"/>
      </c:catAx>
      <c:valAx>
        <c:axId val="196605832"/>
        <c:scaling>
          <c:orientation val="minMax"/>
        </c:scaling>
        <c:delete val="0"/>
        <c:axPos val="l"/>
        <c:title>
          <c:tx>
            <c:rich>
              <a:bodyPr rot="-5400000" vert="horz"/>
              <a:lstStyle/>
              <a:p>
                <a:pPr>
                  <a:defRPr sz="1600"/>
                </a:pPr>
                <a:r>
                  <a:rPr lang="en-US" sz="1600"/>
                  <a:t>%  Change from Preceding Period (SAAR)</a:t>
                </a:r>
              </a:p>
            </c:rich>
          </c:tx>
          <c:layout>
            <c:manualLayout>
              <c:xMode val="edge"/>
              <c:yMode val="edge"/>
              <c:x val="5.5517444789098301E-3"/>
              <c:y val="5.7348313916900699E-2"/>
            </c:manualLayout>
          </c:layout>
          <c:overlay val="0"/>
        </c:title>
        <c:numFmt formatCode="0%" sourceLinked="0"/>
        <c:majorTickMark val="out"/>
        <c:minorTickMark val="none"/>
        <c:tickLblPos val="nextTo"/>
        <c:crossAx val="196606616"/>
        <c:crosses val="autoZero"/>
        <c:crossBetween val="between"/>
      </c:valAx>
    </c:plotArea>
    <c:plotVisOnly val="1"/>
    <c:dispBlanksAs val="gap"/>
    <c:showDLblsOverMax val="0"/>
  </c:chart>
  <c:txPr>
    <a:bodyPr/>
    <a:lstStyle/>
    <a:p>
      <a:pPr>
        <a:defRPr sz="1800">
          <a:latin typeface="Constantia" panose="02030602050306030303" pitchFamily="18" charset="0"/>
          <a:cs typeface="Constantia"/>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spPr>
        <a:ln>
          <a:noFill/>
        </a:ln>
      </c:spPr>
    </c:floor>
    <c:sideWall>
      <c:thickness val="0"/>
    </c:sideWall>
    <c:backWall>
      <c:thickness val="0"/>
    </c:backWall>
    <c:plotArea>
      <c:layout>
        <c:manualLayout>
          <c:layoutTarget val="inner"/>
          <c:xMode val="edge"/>
          <c:yMode val="edge"/>
          <c:x val="8.2560430419682404E-2"/>
          <c:y val="3.9659540812898297E-2"/>
          <c:w val="0.90952918290516704"/>
          <c:h val="0.77902044496882195"/>
        </c:manualLayout>
      </c:layout>
      <c:bar3DChart>
        <c:barDir val="col"/>
        <c:grouping val="clustered"/>
        <c:varyColors val="0"/>
        <c:ser>
          <c:idx val="0"/>
          <c:order val="0"/>
          <c:tx>
            <c:strRef>
              <c:f>Sheet1!$B$5</c:f>
              <c:strCache>
                <c:ptCount val="1"/>
                <c:pt idx="0">
                  <c:v>1-Month % Change</c:v>
                </c:pt>
              </c:strCache>
            </c:strRef>
          </c:tx>
          <c:spPr>
            <a:solidFill>
              <a:srgbClr val="C00000"/>
            </a:solidFill>
          </c:spPr>
          <c:invertIfNegative val="0"/>
          <c:cat>
            <c:numRef>
              <c:f>Sheet1!$A$6:$A$131</c:f>
              <c:numCache>
                <c:formatCode>mmm\-yy</c:formatCode>
                <c:ptCount val="126"/>
                <c:pt idx="0">
                  <c:v>39295</c:v>
                </c:pt>
                <c:pt idx="1">
                  <c:v>39326</c:v>
                </c:pt>
                <c:pt idx="2">
                  <c:v>39356</c:v>
                </c:pt>
                <c:pt idx="3">
                  <c:v>39387</c:v>
                </c:pt>
                <c:pt idx="4">
                  <c:v>39417</c:v>
                </c:pt>
                <c:pt idx="5">
                  <c:v>39448</c:v>
                </c:pt>
                <c:pt idx="6">
                  <c:v>39479</c:v>
                </c:pt>
                <c:pt idx="7">
                  <c:v>39508</c:v>
                </c:pt>
                <c:pt idx="8">
                  <c:v>39539</c:v>
                </c:pt>
                <c:pt idx="9">
                  <c:v>39569</c:v>
                </c:pt>
                <c:pt idx="10">
                  <c:v>39600</c:v>
                </c:pt>
                <c:pt idx="11">
                  <c:v>39630</c:v>
                </c:pt>
                <c:pt idx="12">
                  <c:v>39661</c:v>
                </c:pt>
                <c:pt idx="13">
                  <c:v>39692</c:v>
                </c:pt>
                <c:pt idx="14">
                  <c:v>39722</c:v>
                </c:pt>
                <c:pt idx="15">
                  <c:v>39753</c:v>
                </c:pt>
                <c:pt idx="16">
                  <c:v>39783</c:v>
                </c:pt>
                <c:pt idx="17">
                  <c:v>39814</c:v>
                </c:pt>
                <c:pt idx="18">
                  <c:v>39845</c:v>
                </c:pt>
                <c:pt idx="19">
                  <c:v>39873</c:v>
                </c:pt>
                <c:pt idx="20">
                  <c:v>39904</c:v>
                </c:pt>
                <c:pt idx="21">
                  <c:v>39934</c:v>
                </c:pt>
                <c:pt idx="22">
                  <c:v>39965</c:v>
                </c:pt>
                <c:pt idx="23">
                  <c:v>39995</c:v>
                </c:pt>
                <c:pt idx="24">
                  <c:v>40026</c:v>
                </c:pt>
                <c:pt idx="25">
                  <c:v>40057</c:v>
                </c:pt>
                <c:pt idx="26">
                  <c:v>40087</c:v>
                </c:pt>
                <c:pt idx="27">
                  <c:v>40118</c:v>
                </c:pt>
                <c:pt idx="28">
                  <c:v>40148</c:v>
                </c:pt>
                <c:pt idx="29">
                  <c:v>40179</c:v>
                </c:pt>
                <c:pt idx="30">
                  <c:v>40210</c:v>
                </c:pt>
                <c:pt idx="31">
                  <c:v>40238</c:v>
                </c:pt>
                <c:pt idx="32">
                  <c:v>40269</c:v>
                </c:pt>
                <c:pt idx="33">
                  <c:v>40299</c:v>
                </c:pt>
                <c:pt idx="34">
                  <c:v>40330</c:v>
                </c:pt>
                <c:pt idx="35">
                  <c:v>40360</c:v>
                </c:pt>
                <c:pt idx="36">
                  <c:v>40391</c:v>
                </c:pt>
                <c:pt idx="37">
                  <c:v>40422</c:v>
                </c:pt>
                <c:pt idx="38">
                  <c:v>40452</c:v>
                </c:pt>
                <c:pt idx="39">
                  <c:v>40483</c:v>
                </c:pt>
                <c:pt idx="40">
                  <c:v>40513</c:v>
                </c:pt>
                <c:pt idx="41">
                  <c:v>40544</c:v>
                </c:pt>
                <c:pt idx="42">
                  <c:v>40575</c:v>
                </c:pt>
                <c:pt idx="43">
                  <c:v>40603</c:v>
                </c:pt>
                <c:pt idx="44">
                  <c:v>40634</c:v>
                </c:pt>
                <c:pt idx="45">
                  <c:v>40664</c:v>
                </c:pt>
                <c:pt idx="46">
                  <c:v>40695</c:v>
                </c:pt>
                <c:pt idx="47">
                  <c:v>40725</c:v>
                </c:pt>
                <c:pt idx="48">
                  <c:v>40756</c:v>
                </c:pt>
                <c:pt idx="49">
                  <c:v>40787</c:v>
                </c:pt>
                <c:pt idx="50">
                  <c:v>40817</c:v>
                </c:pt>
                <c:pt idx="51">
                  <c:v>40848</c:v>
                </c:pt>
                <c:pt idx="52">
                  <c:v>40878</c:v>
                </c:pt>
                <c:pt idx="53">
                  <c:v>40909</c:v>
                </c:pt>
                <c:pt idx="54">
                  <c:v>40940</c:v>
                </c:pt>
                <c:pt idx="55">
                  <c:v>40969</c:v>
                </c:pt>
                <c:pt idx="56">
                  <c:v>41000</c:v>
                </c:pt>
                <c:pt idx="57">
                  <c:v>41030</c:v>
                </c:pt>
                <c:pt idx="58">
                  <c:v>41061</c:v>
                </c:pt>
                <c:pt idx="59">
                  <c:v>41091</c:v>
                </c:pt>
                <c:pt idx="60">
                  <c:v>41122</c:v>
                </c:pt>
                <c:pt idx="61">
                  <c:v>41153</c:v>
                </c:pt>
                <c:pt idx="62">
                  <c:v>41183</c:v>
                </c:pt>
                <c:pt idx="63">
                  <c:v>41214</c:v>
                </c:pt>
                <c:pt idx="64">
                  <c:v>41244</c:v>
                </c:pt>
                <c:pt idx="65">
                  <c:v>41275</c:v>
                </c:pt>
                <c:pt idx="66">
                  <c:v>41306</c:v>
                </c:pt>
                <c:pt idx="67">
                  <c:v>41334</c:v>
                </c:pt>
                <c:pt idx="68">
                  <c:v>41365</c:v>
                </c:pt>
                <c:pt idx="69">
                  <c:v>41395</c:v>
                </c:pt>
                <c:pt idx="70">
                  <c:v>41426</c:v>
                </c:pt>
                <c:pt idx="71">
                  <c:v>41456</c:v>
                </c:pt>
                <c:pt idx="72">
                  <c:v>41487</c:v>
                </c:pt>
                <c:pt idx="73">
                  <c:v>41518</c:v>
                </c:pt>
                <c:pt idx="74">
                  <c:v>41548</c:v>
                </c:pt>
                <c:pt idx="75">
                  <c:v>41579</c:v>
                </c:pt>
                <c:pt idx="76">
                  <c:v>41609</c:v>
                </c:pt>
                <c:pt idx="77">
                  <c:v>41640</c:v>
                </c:pt>
                <c:pt idx="78">
                  <c:v>41671</c:v>
                </c:pt>
                <c:pt idx="79">
                  <c:v>41699</c:v>
                </c:pt>
                <c:pt idx="80">
                  <c:v>41730</c:v>
                </c:pt>
                <c:pt idx="81">
                  <c:v>41760</c:v>
                </c:pt>
                <c:pt idx="82">
                  <c:v>41791</c:v>
                </c:pt>
                <c:pt idx="83">
                  <c:v>41821</c:v>
                </c:pt>
                <c:pt idx="84">
                  <c:v>41852</c:v>
                </c:pt>
                <c:pt idx="85">
                  <c:v>41883</c:v>
                </c:pt>
                <c:pt idx="86">
                  <c:v>41913</c:v>
                </c:pt>
                <c:pt idx="87">
                  <c:v>41944</c:v>
                </c:pt>
                <c:pt idx="88">
                  <c:v>41974</c:v>
                </c:pt>
                <c:pt idx="89">
                  <c:v>42005</c:v>
                </c:pt>
                <c:pt idx="90">
                  <c:v>42036</c:v>
                </c:pt>
                <c:pt idx="91">
                  <c:v>42064</c:v>
                </c:pt>
                <c:pt idx="92">
                  <c:v>42095</c:v>
                </c:pt>
                <c:pt idx="93">
                  <c:v>42125</c:v>
                </c:pt>
                <c:pt idx="94">
                  <c:v>42156</c:v>
                </c:pt>
                <c:pt idx="95">
                  <c:v>42186</c:v>
                </c:pt>
                <c:pt idx="96">
                  <c:v>42217</c:v>
                </c:pt>
                <c:pt idx="97">
                  <c:v>42248</c:v>
                </c:pt>
                <c:pt idx="98">
                  <c:v>42278</c:v>
                </c:pt>
                <c:pt idx="99">
                  <c:v>42309</c:v>
                </c:pt>
                <c:pt idx="100">
                  <c:v>42339</c:v>
                </c:pt>
                <c:pt idx="101">
                  <c:v>42370</c:v>
                </c:pt>
                <c:pt idx="102">
                  <c:v>42401</c:v>
                </c:pt>
                <c:pt idx="103">
                  <c:v>42430</c:v>
                </c:pt>
                <c:pt idx="104">
                  <c:v>42461</c:v>
                </c:pt>
                <c:pt idx="105">
                  <c:v>42491</c:v>
                </c:pt>
                <c:pt idx="106">
                  <c:v>42522</c:v>
                </c:pt>
                <c:pt idx="107">
                  <c:v>42552</c:v>
                </c:pt>
                <c:pt idx="108">
                  <c:v>42583</c:v>
                </c:pt>
                <c:pt idx="109">
                  <c:v>42614</c:v>
                </c:pt>
                <c:pt idx="110">
                  <c:v>42644</c:v>
                </c:pt>
                <c:pt idx="111">
                  <c:v>42675</c:v>
                </c:pt>
                <c:pt idx="112">
                  <c:v>42705</c:v>
                </c:pt>
                <c:pt idx="113">
                  <c:v>42736</c:v>
                </c:pt>
                <c:pt idx="114">
                  <c:v>42767</c:v>
                </c:pt>
                <c:pt idx="115">
                  <c:v>42795</c:v>
                </c:pt>
                <c:pt idx="116">
                  <c:v>42826</c:v>
                </c:pt>
                <c:pt idx="117">
                  <c:v>42856</c:v>
                </c:pt>
                <c:pt idx="118">
                  <c:v>42887</c:v>
                </c:pt>
                <c:pt idx="119">
                  <c:v>42917</c:v>
                </c:pt>
                <c:pt idx="120">
                  <c:v>42948</c:v>
                </c:pt>
                <c:pt idx="121">
                  <c:v>42979</c:v>
                </c:pt>
                <c:pt idx="122">
                  <c:v>43009</c:v>
                </c:pt>
                <c:pt idx="123">
                  <c:v>43040</c:v>
                </c:pt>
                <c:pt idx="124">
                  <c:v>43070</c:v>
                </c:pt>
                <c:pt idx="125">
                  <c:v>43101</c:v>
                </c:pt>
              </c:numCache>
            </c:numRef>
          </c:cat>
          <c:val>
            <c:numRef>
              <c:f>Sheet1!$B$6:$B$131</c:f>
              <c:numCache>
                <c:formatCode>0.0%</c:formatCode>
                <c:ptCount val="126"/>
                <c:pt idx="0">
                  <c:v>-1.0822510822510824E-2</c:v>
                </c:pt>
                <c:pt idx="1">
                  <c:v>1E-3</c:v>
                </c:pt>
                <c:pt idx="2">
                  <c:v>-4.8216007714561235E-3</c:v>
                </c:pt>
                <c:pt idx="3">
                  <c:v>-4.8449612403100775E-3</c:v>
                </c:pt>
                <c:pt idx="4">
                  <c:v>-9.7370983446941112E-4</c:v>
                </c:pt>
                <c:pt idx="5">
                  <c:v>-4.8732943469785581E-3</c:v>
                </c:pt>
                <c:pt idx="6">
                  <c:v>-1.9588638589616908E-3</c:v>
                </c:pt>
                <c:pt idx="7">
                  <c:v>0</c:v>
                </c:pt>
                <c:pt idx="8">
                  <c:v>9.8135426889101388E-4</c:v>
                </c:pt>
                <c:pt idx="9">
                  <c:v>-9.8039215686268936E-4</c:v>
                </c:pt>
                <c:pt idx="10">
                  <c:v>0</c:v>
                </c:pt>
                <c:pt idx="11">
                  <c:v>-4.9067713444553478E-3</c:v>
                </c:pt>
                <c:pt idx="12">
                  <c:v>-7.889546351084924E-3</c:v>
                </c:pt>
                <c:pt idx="13">
                  <c:v>0</c:v>
                </c:pt>
                <c:pt idx="14">
                  <c:v>-9.9403578528827041E-3</c:v>
                </c:pt>
                <c:pt idx="15">
                  <c:v>-6.0240963855421117E-3</c:v>
                </c:pt>
                <c:pt idx="16">
                  <c:v>-1.0101010101009526E-3</c:v>
                </c:pt>
                <c:pt idx="17">
                  <c:v>-3.0333670374116414E-3</c:v>
                </c:pt>
                <c:pt idx="18">
                  <c:v>-4.0567951318457559E-3</c:v>
                </c:pt>
                <c:pt idx="19">
                  <c:v>-3.0549898167005819E-3</c:v>
                </c:pt>
                <c:pt idx="20">
                  <c:v>1.0214504596527068E-2</c:v>
                </c:pt>
                <c:pt idx="21">
                  <c:v>1.314459049544992E-2</c:v>
                </c:pt>
                <c:pt idx="22">
                  <c:v>8.9820359281436273E-3</c:v>
                </c:pt>
                <c:pt idx="23">
                  <c:v>9.8911968348170138E-3</c:v>
                </c:pt>
                <c:pt idx="24">
                  <c:v>9.7943192948090115E-3</c:v>
                </c:pt>
                <c:pt idx="25">
                  <c:v>1.0669253152279424E-2</c:v>
                </c:pt>
                <c:pt idx="26">
                  <c:v>4.7984644913627635E-3</c:v>
                </c:pt>
                <c:pt idx="27">
                  <c:v>1.0506208213944549E-2</c:v>
                </c:pt>
                <c:pt idx="28">
                  <c:v>1.1342155009451823E-2</c:v>
                </c:pt>
                <c:pt idx="29">
                  <c:v>5.6074766355139654E-3</c:v>
                </c:pt>
                <c:pt idx="30">
                  <c:v>3.717472118959161E-3</c:v>
                </c:pt>
                <c:pt idx="31">
                  <c:v>1.3888888888888888E-2</c:v>
                </c:pt>
                <c:pt idx="32">
                  <c:v>0</c:v>
                </c:pt>
                <c:pt idx="33">
                  <c:v>4.5662100456621002E-3</c:v>
                </c:pt>
                <c:pt idx="34">
                  <c:v>-1.818181818181844E-3</c:v>
                </c:pt>
                <c:pt idx="35">
                  <c:v>9.1074681238623428E-4</c:v>
                </c:pt>
                <c:pt idx="36">
                  <c:v>1E-3</c:v>
                </c:pt>
                <c:pt idx="37">
                  <c:v>7.0000000000000001E-3</c:v>
                </c:pt>
                <c:pt idx="38">
                  <c:v>2E-3</c:v>
                </c:pt>
                <c:pt idx="39">
                  <c:v>0.01</c:v>
                </c:pt>
                <c:pt idx="40">
                  <c:v>0.01</c:v>
                </c:pt>
                <c:pt idx="41">
                  <c:v>2E-3</c:v>
                </c:pt>
                <c:pt idx="42">
                  <c:v>8.9999999999999993E-3</c:v>
                </c:pt>
                <c:pt idx="43">
                  <c:v>7.0000000000000001E-3</c:v>
                </c:pt>
                <c:pt idx="44">
                  <c:v>-3.0000000000000001E-3</c:v>
                </c:pt>
                <c:pt idx="45">
                  <c:v>7.0000000000000001E-3</c:v>
                </c:pt>
                <c:pt idx="46">
                  <c:v>0</c:v>
                </c:pt>
                <c:pt idx="47">
                  <c:v>2E-3</c:v>
                </c:pt>
                <c:pt idx="48">
                  <c:v>-7.0000000000000001E-3</c:v>
                </c:pt>
                <c:pt idx="49">
                  <c:v>-5.0000000000000001E-3</c:v>
                </c:pt>
                <c:pt idx="50">
                  <c:v>6.0000000000000001E-3</c:v>
                </c:pt>
                <c:pt idx="51">
                  <c:v>3.0000000000000001E-3</c:v>
                </c:pt>
                <c:pt idx="52">
                  <c:v>6.0000000000000001E-3</c:v>
                </c:pt>
                <c:pt idx="53">
                  <c:v>0</c:v>
                </c:pt>
                <c:pt idx="54">
                  <c:v>7.0000000000000001E-3</c:v>
                </c:pt>
                <c:pt idx="55">
                  <c:v>2E-3</c:v>
                </c:pt>
                <c:pt idx="56">
                  <c:v>-1E-3</c:v>
                </c:pt>
                <c:pt idx="57">
                  <c:v>3.0000000000000001E-3</c:v>
                </c:pt>
                <c:pt idx="58">
                  <c:v>-6.0000000000000001E-3</c:v>
                </c:pt>
                <c:pt idx="59">
                  <c:v>4.0000000000000001E-3</c:v>
                </c:pt>
                <c:pt idx="60">
                  <c:v>-4.0000000000000001E-3</c:v>
                </c:pt>
                <c:pt idx="61">
                  <c:v>5.0000000000000001E-3</c:v>
                </c:pt>
                <c:pt idx="62">
                  <c:v>2E-3</c:v>
                </c:pt>
                <c:pt idx="63">
                  <c:v>0</c:v>
                </c:pt>
                <c:pt idx="64">
                  <c:v>3.0000000000000001E-3</c:v>
                </c:pt>
                <c:pt idx="65">
                  <c:v>4.0000000000000001E-3</c:v>
                </c:pt>
                <c:pt idx="66">
                  <c:v>5.0000000000000001E-3</c:v>
                </c:pt>
                <c:pt idx="67">
                  <c:v>-3.0000000000000001E-3</c:v>
                </c:pt>
                <c:pt idx="68">
                  <c:v>8.0000000000000002E-3</c:v>
                </c:pt>
                <c:pt idx="69">
                  <c:v>2E-3</c:v>
                </c:pt>
                <c:pt idx="70">
                  <c:v>1E-3</c:v>
                </c:pt>
                <c:pt idx="71">
                  <c:v>4.0000000000000001E-3</c:v>
                </c:pt>
                <c:pt idx="72">
                  <c:v>7.0000000000000001E-3</c:v>
                </c:pt>
                <c:pt idx="73">
                  <c:v>0.01</c:v>
                </c:pt>
                <c:pt idx="74">
                  <c:v>3.0000000000000001E-3</c:v>
                </c:pt>
                <c:pt idx="75">
                  <c:v>8.9999999999999993E-3</c:v>
                </c:pt>
                <c:pt idx="76">
                  <c:v>1E-3</c:v>
                </c:pt>
                <c:pt idx="77">
                  <c:v>0</c:v>
                </c:pt>
                <c:pt idx="78">
                  <c:v>5.0000000000000001E-3</c:v>
                </c:pt>
                <c:pt idx="79">
                  <c:v>0.01</c:v>
                </c:pt>
                <c:pt idx="80">
                  <c:v>3.0000000000000001E-3</c:v>
                </c:pt>
                <c:pt idx="81">
                  <c:v>6.0000000000000001E-3</c:v>
                </c:pt>
                <c:pt idx="82">
                  <c:v>7.0000000000000001E-3</c:v>
                </c:pt>
                <c:pt idx="83">
                  <c:v>1.0999999999999999E-2</c:v>
                </c:pt>
                <c:pt idx="84">
                  <c:v>0</c:v>
                </c:pt>
                <c:pt idx="85">
                  <c:v>8.0000000000000002E-3</c:v>
                </c:pt>
                <c:pt idx="86">
                  <c:v>6.0000000000000001E-3</c:v>
                </c:pt>
                <c:pt idx="87">
                  <c:v>3.0000000000000001E-3</c:v>
                </c:pt>
                <c:pt idx="88">
                  <c:v>4.0000000000000001E-3</c:v>
                </c:pt>
                <c:pt idx="89">
                  <c:v>2E-3</c:v>
                </c:pt>
                <c:pt idx="90">
                  <c:v>-2E-3</c:v>
                </c:pt>
                <c:pt idx="91">
                  <c:v>4.0000000000000001E-3</c:v>
                </c:pt>
                <c:pt idx="92">
                  <c:v>6.0000000000000001E-3</c:v>
                </c:pt>
                <c:pt idx="93">
                  <c:v>8.0000000000000002E-3</c:v>
                </c:pt>
                <c:pt idx="94">
                  <c:v>8.1433224755711464E-4</c:v>
                </c:pt>
                <c:pt idx="95">
                  <c:v>-8.1366965012208414E-4</c:v>
                </c:pt>
                <c:pt idx="96">
                  <c:v>0</c:v>
                </c:pt>
                <c:pt idx="97">
                  <c:v>-1.6286644951140072E-3</c:v>
                </c:pt>
                <c:pt idx="98">
                  <c:v>5.7096247960848334E-3</c:v>
                </c:pt>
                <c:pt idx="99">
                  <c:v>3.2441200324413444E-3</c:v>
                </c:pt>
                <c:pt idx="100">
                  <c:v>-3.2336297493937849E-3</c:v>
                </c:pt>
                <c:pt idx="101">
                  <c:v>-2.4330900243308973E-3</c:v>
                </c:pt>
                <c:pt idx="102">
                  <c:v>0</c:v>
                </c:pt>
                <c:pt idx="103">
                  <c:v>0</c:v>
                </c:pt>
                <c:pt idx="104">
                  <c:v>4.8780487804878092E-3</c:v>
                </c:pt>
                <c:pt idx="105">
                  <c:v>-1.6181229773462036E-3</c:v>
                </c:pt>
                <c:pt idx="106">
                  <c:v>2.4311183144245518E-3</c:v>
                </c:pt>
                <c:pt idx="107">
                  <c:v>4.8504446240904553E-3</c:v>
                </c:pt>
                <c:pt idx="108">
                  <c:v>-8.0971659919026884E-4</c:v>
                </c:pt>
                <c:pt idx="109">
                  <c:v>2E-3</c:v>
                </c:pt>
                <c:pt idx="110">
                  <c:v>2E-3</c:v>
                </c:pt>
                <c:pt idx="111">
                  <c:v>2E-3</c:v>
                </c:pt>
                <c:pt idx="112">
                  <c:v>5.0000000000000001E-3</c:v>
                </c:pt>
                <c:pt idx="113">
                  <c:v>6.0000000000000001E-3</c:v>
                </c:pt>
                <c:pt idx="114">
                  <c:v>4.0000000000000001E-3</c:v>
                </c:pt>
                <c:pt idx="115">
                  <c:v>4.0000000000000001E-3</c:v>
                </c:pt>
                <c:pt idx="116">
                  <c:v>2E-3</c:v>
                </c:pt>
                <c:pt idx="117">
                  <c:v>3.0000000000000001E-3</c:v>
                </c:pt>
                <c:pt idx="118">
                  <c:v>6.0000000000000001E-3</c:v>
                </c:pt>
                <c:pt idx="119">
                  <c:v>3.0000000000000001E-3</c:v>
                </c:pt>
                <c:pt idx="120">
                  <c:v>4.0000000000000001E-3</c:v>
                </c:pt>
                <c:pt idx="121">
                  <c:v>0</c:v>
                </c:pt>
                <c:pt idx="122">
                  <c:v>1.2999999999999999E-2</c:v>
                </c:pt>
                <c:pt idx="123">
                  <c:v>4.0000000000000001E-3</c:v>
                </c:pt>
                <c:pt idx="124">
                  <c:v>6.0000000000000001E-3</c:v>
                </c:pt>
                <c:pt idx="125">
                  <c:v>0.01</c:v>
                </c:pt>
              </c:numCache>
            </c:numRef>
          </c:val>
          <c:extLst xmlns:c16r2="http://schemas.microsoft.com/office/drawing/2015/06/chart">
            <c:ext xmlns:c16="http://schemas.microsoft.com/office/drawing/2014/chart" uri="{C3380CC4-5D6E-409C-BE32-E72D297353CC}">
              <c16:uniqueId val="{00000000-89F3-0A44-9DEC-B91F123B7F77}"/>
            </c:ext>
          </c:extLst>
        </c:ser>
        <c:dLbls>
          <c:showLegendKey val="0"/>
          <c:showVal val="0"/>
          <c:showCatName val="0"/>
          <c:showSerName val="0"/>
          <c:showPercent val="0"/>
          <c:showBubbleSize val="0"/>
        </c:dLbls>
        <c:gapWidth val="64"/>
        <c:gapDepth val="67"/>
        <c:shape val="box"/>
        <c:axId val="196607400"/>
        <c:axId val="196608968"/>
        <c:axId val="0"/>
      </c:bar3DChart>
      <c:dateAx>
        <c:axId val="196607400"/>
        <c:scaling>
          <c:orientation val="minMax"/>
          <c:max val="43101"/>
          <c:min val="39295"/>
        </c:scaling>
        <c:delete val="0"/>
        <c:axPos val="b"/>
        <c:numFmt formatCode="mmm\-yy" sourceLinked="1"/>
        <c:majorTickMark val="none"/>
        <c:minorTickMark val="none"/>
        <c:tickLblPos val="low"/>
        <c:crossAx val="196608968"/>
        <c:crosses val="autoZero"/>
        <c:auto val="1"/>
        <c:lblOffset val="100"/>
        <c:baseTimeUnit val="months"/>
        <c:majorUnit val="5"/>
        <c:majorTimeUnit val="months"/>
      </c:dateAx>
      <c:valAx>
        <c:axId val="196608968"/>
        <c:scaling>
          <c:orientation val="minMax"/>
        </c:scaling>
        <c:delete val="0"/>
        <c:axPos val="l"/>
        <c:title>
          <c:tx>
            <c:rich>
              <a:bodyPr rot="-5400000" vert="horz"/>
              <a:lstStyle/>
              <a:p>
                <a:pPr>
                  <a:defRPr sz="1600"/>
                </a:pPr>
                <a:r>
                  <a:rPr lang="en-US" sz="1600"/>
                  <a:t>One-month Percent Change</a:t>
                </a:r>
              </a:p>
            </c:rich>
          </c:tx>
          <c:layout>
            <c:manualLayout>
              <c:xMode val="edge"/>
              <c:yMode val="edge"/>
              <c:x val="4.38108901641532E-3"/>
              <c:y val="0.19926388268027401"/>
            </c:manualLayout>
          </c:layout>
          <c:overlay val="0"/>
        </c:title>
        <c:numFmt formatCode="0.0%" sourceLinked="0"/>
        <c:majorTickMark val="out"/>
        <c:minorTickMark val="none"/>
        <c:tickLblPos val="nextTo"/>
        <c:spPr>
          <a:noFill/>
        </c:spPr>
        <c:crossAx val="196607400"/>
        <c:crosses val="autoZero"/>
        <c:crossBetween val="between"/>
      </c:valAx>
    </c:plotArea>
    <c:plotVisOnly val="1"/>
    <c:dispBlanksAs val="gap"/>
    <c:showDLblsOverMax val="0"/>
  </c:chart>
  <c:txPr>
    <a:bodyPr/>
    <a:lstStyle/>
    <a:p>
      <a:pPr>
        <a:defRPr sz="1800">
          <a:latin typeface="Constantia" panose="02030602050306030303" pitchFamily="18" charset="0"/>
        </a:defRPr>
      </a:pPr>
      <a:endParaRPr lang="en-US"/>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5629821840451805E-2"/>
          <c:y val="4.3656284538199801E-2"/>
          <c:w val="0.90731859275166304"/>
          <c:h val="0.76990683932503101"/>
        </c:manualLayout>
      </c:layout>
      <c:lineChart>
        <c:grouping val="standard"/>
        <c:varyColors val="0"/>
        <c:ser>
          <c:idx val="0"/>
          <c:order val="0"/>
          <c:tx>
            <c:strRef>
              <c:f>Sheet1!$B$5</c:f>
              <c:strCache>
                <c:ptCount val="1"/>
                <c:pt idx="0">
                  <c:v>Personal saving as a percentage of disposable personal income</c:v>
                </c:pt>
              </c:strCache>
            </c:strRef>
          </c:tx>
          <c:spPr>
            <a:ln>
              <a:solidFill>
                <a:srgbClr val="000090"/>
              </a:solidFill>
            </a:ln>
          </c:spPr>
          <c:marker>
            <c:symbol val="none"/>
          </c:marker>
          <c:cat>
            <c:numRef>
              <c:f>Sheet1!$A$6:$A$234</c:f>
              <c:numCache>
                <c:formatCode>[$-409]mmm\-yy;@</c:formatCode>
                <c:ptCount val="229"/>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pt idx="218">
                  <c:v>42795</c:v>
                </c:pt>
                <c:pt idx="219">
                  <c:v>42826</c:v>
                </c:pt>
                <c:pt idx="220">
                  <c:v>42856</c:v>
                </c:pt>
                <c:pt idx="221">
                  <c:v>42887</c:v>
                </c:pt>
                <c:pt idx="222">
                  <c:v>42917</c:v>
                </c:pt>
                <c:pt idx="223">
                  <c:v>42948</c:v>
                </c:pt>
                <c:pt idx="224">
                  <c:v>42979</c:v>
                </c:pt>
                <c:pt idx="225">
                  <c:v>43009</c:v>
                </c:pt>
                <c:pt idx="226">
                  <c:v>43040</c:v>
                </c:pt>
                <c:pt idx="227">
                  <c:v>43070</c:v>
                </c:pt>
                <c:pt idx="228">
                  <c:v>43101</c:v>
                </c:pt>
              </c:numCache>
            </c:numRef>
          </c:cat>
          <c:val>
            <c:numRef>
              <c:f>Sheet1!$B$6:$B$234</c:f>
              <c:numCache>
                <c:formatCode>0.0</c:formatCode>
                <c:ptCount val="229"/>
                <c:pt idx="0">
                  <c:v>5.7</c:v>
                </c:pt>
                <c:pt idx="1">
                  <c:v>5.6</c:v>
                </c:pt>
                <c:pt idx="2">
                  <c:v>5.3</c:v>
                </c:pt>
                <c:pt idx="3">
                  <c:v>4.5</c:v>
                </c:pt>
                <c:pt idx="4">
                  <c:v>4.3</c:v>
                </c:pt>
                <c:pt idx="5">
                  <c:v>4.2</c:v>
                </c:pt>
                <c:pt idx="6">
                  <c:v>4.0999999999999996</c:v>
                </c:pt>
                <c:pt idx="7">
                  <c:v>4</c:v>
                </c:pt>
                <c:pt idx="8">
                  <c:v>3.5</c:v>
                </c:pt>
                <c:pt idx="9">
                  <c:v>3.9</c:v>
                </c:pt>
                <c:pt idx="10">
                  <c:v>4.0999999999999996</c:v>
                </c:pt>
                <c:pt idx="11">
                  <c:v>3.7</c:v>
                </c:pt>
                <c:pt idx="12">
                  <c:v>4.7</c:v>
                </c:pt>
                <c:pt idx="13">
                  <c:v>4.2</c:v>
                </c:pt>
                <c:pt idx="14">
                  <c:v>3.9</c:v>
                </c:pt>
                <c:pt idx="15">
                  <c:v>4.4000000000000004</c:v>
                </c:pt>
                <c:pt idx="16">
                  <c:v>4.3</c:v>
                </c:pt>
                <c:pt idx="17">
                  <c:v>4.2</c:v>
                </c:pt>
                <c:pt idx="18">
                  <c:v>4.5999999999999996</c:v>
                </c:pt>
                <c:pt idx="19">
                  <c:v>4.5999999999999996</c:v>
                </c:pt>
                <c:pt idx="20">
                  <c:v>3.8</c:v>
                </c:pt>
                <c:pt idx="21">
                  <c:v>4</c:v>
                </c:pt>
                <c:pt idx="22">
                  <c:v>3.8</c:v>
                </c:pt>
                <c:pt idx="23">
                  <c:v>3.5</c:v>
                </c:pt>
                <c:pt idx="24">
                  <c:v>4</c:v>
                </c:pt>
                <c:pt idx="25">
                  <c:v>4.0999999999999996</c:v>
                </c:pt>
                <c:pt idx="26">
                  <c:v>4.5</c:v>
                </c:pt>
                <c:pt idx="27">
                  <c:v>4.3</c:v>
                </c:pt>
                <c:pt idx="28">
                  <c:v>3.7</c:v>
                </c:pt>
                <c:pt idx="29">
                  <c:v>3.7</c:v>
                </c:pt>
                <c:pt idx="30">
                  <c:v>5</c:v>
                </c:pt>
                <c:pt idx="31">
                  <c:v>6.1</c:v>
                </c:pt>
                <c:pt idx="32">
                  <c:v>6.3</c:v>
                </c:pt>
                <c:pt idx="33">
                  <c:v>2.7</c:v>
                </c:pt>
                <c:pt idx="34">
                  <c:v>3.4</c:v>
                </c:pt>
                <c:pt idx="35">
                  <c:v>3.8</c:v>
                </c:pt>
                <c:pt idx="36">
                  <c:v>5.6</c:v>
                </c:pt>
                <c:pt idx="37">
                  <c:v>5.3</c:v>
                </c:pt>
                <c:pt idx="38">
                  <c:v>5.3</c:v>
                </c:pt>
                <c:pt idx="39">
                  <c:v>5.0999999999999996</c:v>
                </c:pt>
                <c:pt idx="40">
                  <c:v>5.6</c:v>
                </c:pt>
                <c:pt idx="41">
                  <c:v>5.4</c:v>
                </c:pt>
                <c:pt idx="42">
                  <c:v>4.5999999999999996</c:v>
                </c:pt>
                <c:pt idx="43">
                  <c:v>4.4000000000000004</c:v>
                </c:pt>
                <c:pt idx="44">
                  <c:v>4.9000000000000004</c:v>
                </c:pt>
                <c:pt idx="45">
                  <c:v>4.7</c:v>
                </c:pt>
                <c:pt idx="46">
                  <c:v>4.7</c:v>
                </c:pt>
                <c:pt idx="47">
                  <c:v>4.5</c:v>
                </c:pt>
                <c:pt idx="48">
                  <c:v>4.5</c:v>
                </c:pt>
                <c:pt idx="49">
                  <c:v>4.8</c:v>
                </c:pt>
                <c:pt idx="50">
                  <c:v>4.5999999999999996</c:v>
                </c:pt>
                <c:pt idx="51">
                  <c:v>4.5999999999999996</c:v>
                </c:pt>
                <c:pt idx="52">
                  <c:v>5.0999999999999996</c:v>
                </c:pt>
                <c:pt idx="53">
                  <c:v>4.9000000000000004</c:v>
                </c:pt>
                <c:pt idx="54">
                  <c:v>5.5</c:v>
                </c:pt>
                <c:pt idx="55">
                  <c:v>5.3</c:v>
                </c:pt>
                <c:pt idx="56">
                  <c:v>4.5</c:v>
                </c:pt>
                <c:pt idx="57">
                  <c:v>4.5999999999999996</c:v>
                </c:pt>
                <c:pt idx="58">
                  <c:v>4.7</c:v>
                </c:pt>
                <c:pt idx="59">
                  <c:v>4.8</c:v>
                </c:pt>
                <c:pt idx="60">
                  <c:v>4.5</c:v>
                </c:pt>
                <c:pt idx="61">
                  <c:v>4.5</c:v>
                </c:pt>
                <c:pt idx="62">
                  <c:v>4.5</c:v>
                </c:pt>
                <c:pt idx="63">
                  <c:v>4.7</c:v>
                </c:pt>
                <c:pt idx="64">
                  <c:v>4.7</c:v>
                </c:pt>
                <c:pt idx="65">
                  <c:v>5</c:v>
                </c:pt>
                <c:pt idx="66">
                  <c:v>4.5999999999999996</c:v>
                </c:pt>
                <c:pt idx="67">
                  <c:v>4.5999999999999996</c:v>
                </c:pt>
                <c:pt idx="68">
                  <c:v>3.9</c:v>
                </c:pt>
                <c:pt idx="69">
                  <c:v>3.8</c:v>
                </c:pt>
                <c:pt idx="70">
                  <c:v>3.5</c:v>
                </c:pt>
                <c:pt idx="71">
                  <c:v>6.3</c:v>
                </c:pt>
                <c:pt idx="72">
                  <c:v>3.2</c:v>
                </c:pt>
                <c:pt idx="73">
                  <c:v>2.9</c:v>
                </c:pt>
                <c:pt idx="74">
                  <c:v>2.9</c:v>
                </c:pt>
                <c:pt idx="75">
                  <c:v>2.2000000000000002</c:v>
                </c:pt>
                <c:pt idx="76">
                  <c:v>3</c:v>
                </c:pt>
                <c:pt idx="77">
                  <c:v>2.2999999999999998</c:v>
                </c:pt>
                <c:pt idx="78">
                  <c:v>1.9</c:v>
                </c:pt>
                <c:pt idx="79">
                  <c:v>2.4</c:v>
                </c:pt>
                <c:pt idx="80">
                  <c:v>2.2999999999999998</c:v>
                </c:pt>
                <c:pt idx="81">
                  <c:v>2.6</c:v>
                </c:pt>
                <c:pt idx="82">
                  <c:v>2.7</c:v>
                </c:pt>
                <c:pt idx="83">
                  <c:v>2.8</c:v>
                </c:pt>
                <c:pt idx="84">
                  <c:v>3.8</c:v>
                </c:pt>
                <c:pt idx="85">
                  <c:v>3.8</c:v>
                </c:pt>
                <c:pt idx="86">
                  <c:v>3.8</c:v>
                </c:pt>
                <c:pt idx="87">
                  <c:v>3.4</c:v>
                </c:pt>
                <c:pt idx="88">
                  <c:v>3.2</c:v>
                </c:pt>
                <c:pt idx="89">
                  <c:v>3.4</c:v>
                </c:pt>
                <c:pt idx="90">
                  <c:v>2.9</c:v>
                </c:pt>
                <c:pt idx="91">
                  <c:v>3</c:v>
                </c:pt>
                <c:pt idx="92">
                  <c:v>3</c:v>
                </c:pt>
                <c:pt idx="93">
                  <c:v>3.1</c:v>
                </c:pt>
                <c:pt idx="94">
                  <c:v>3.2</c:v>
                </c:pt>
                <c:pt idx="95">
                  <c:v>3</c:v>
                </c:pt>
                <c:pt idx="96">
                  <c:v>3</c:v>
                </c:pt>
                <c:pt idx="97">
                  <c:v>3.3</c:v>
                </c:pt>
                <c:pt idx="98">
                  <c:v>3.6</c:v>
                </c:pt>
                <c:pt idx="99">
                  <c:v>3.2</c:v>
                </c:pt>
                <c:pt idx="100">
                  <c:v>3</c:v>
                </c:pt>
                <c:pt idx="101">
                  <c:v>2.8</c:v>
                </c:pt>
                <c:pt idx="102">
                  <c:v>2.8</c:v>
                </c:pt>
                <c:pt idx="103">
                  <c:v>2.6</c:v>
                </c:pt>
                <c:pt idx="104">
                  <c:v>2.8</c:v>
                </c:pt>
                <c:pt idx="105">
                  <c:v>2.8</c:v>
                </c:pt>
                <c:pt idx="106">
                  <c:v>2.5</c:v>
                </c:pt>
                <c:pt idx="107">
                  <c:v>3</c:v>
                </c:pt>
                <c:pt idx="108">
                  <c:v>3.3</c:v>
                </c:pt>
                <c:pt idx="109">
                  <c:v>3.8</c:v>
                </c:pt>
                <c:pt idx="110">
                  <c:v>3.9</c:v>
                </c:pt>
                <c:pt idx="111">
                  <c:v>3.5</c:v>
                </c:pt>
                <c:pt idx="112">
                  <c:v>7.9</c:v>
                </c:pt>
                <c:pt idx="113">
                  <c:v>5.5</c:v>
                </c:pt>
                <c:pt idx="114">
                  <c:v>4.4000000000000004</c:v>
                </c:pt>
                <c:pt idx="115">
                  <c:v>3.7</c:v>
                </c:pt>
                <c:pt idx="116">
                  <c:v>4.4000000000000004</c:v>
                </c:pt>
                <c:pt idx="117">
                  <c:v>5.4</c:v>
                </c:pt>
                <c:pt idx="118">
                  <c:v>6.2</c:v>
                </c:pt>
                <c:pt idx="119">
                  <c:v>6.4</c:v>
                </c:pt>
                <c:pt idx="120">
                  <c:v>6.4</c:v>
                </c:pt>
                <c:pt idx="121">
                  <c:v>5.9</c:v>
                </c:pt>
                <c:pt idx="122">
                  <c:v>6.1</c:v>
                </c:pt>
                <c:pt idx="123">
                  <c:v>6.7</c:v>
                </c:pt>
                <c:pt idx="124">
                  <c:v>8.1</c:v>
                </c:pt>
                <c:pt idx="125">
                  <c:v>6.6</c:v>
                </c:pt>
                <c:pt idx="126">
                  <c:v>6</c:v>
                </c:pt>
                <c:pt idx="127">
                  <c:v>4.9000000000000004</c:v>
                </c:pt>
                <c:pt idx="128">
                  <c:v>5.9</c:v>
                </c:pt>
                <c:pt idx="129">
                  <c:v>5.4</c:v>
                </c:pt>
                <c:pt idx="130">
                  <c:v>5.7</c:v>
                </c:pt>
                <c:pt idx="131">
                  <c:v>5.7</c:v>
                </c:pt>
                <c:pt idx="132">
                  <c:v>5.6</c:v>
                </c:pt>
                <c:pt idx="133">
                  <c:v>5.2</c:v>
                </c:pt>
                <c:pt idx="134">
                  <c:v>5</c:v>
                </c:pt>
                <c:pt idx="135">
                  <c:v>5.6</c:v>
                </c:pt>
                <c:pt idx="136">
                  <c:v>6</c:v>
                </c:pt>
                <c:pt idx="137">
                  <c:v>5.9</c:v>
                </c:pt>
                <c:pt idx="138">
                  <c:v>5.9</c:v>
                </c:pt>
                <c:pt idx="139">
                  <c:v>5.8</c:v>
                </c:pt>
                <c:pt idx="140">
                  <c:v>5.6</c:v>
                </c:pt>
                <c:pt idx="141">
                  <c:v>5.4</c:v>
                </c:pt>
                <c:pt idx="142">
                  <c:v>5.3</c:v>
                </c:pt>
                <c:pt idx="143">
                  <c:v>5.9</c:v>
                </c:pt>
                <c:pt idx="144">
                  <c:v>6.3</c:v>
                </c:pt>
                <c:pt idx="145">
                  <c:v>6.4</c:v>
                </c:pt>
                <c:pt idx="146">
                  <c:v>6.1</c:v>
                </c:pt>
                <c:pt idx="147">
                  <c:v>5.8</c:v>
                </c:pt>
                <c:pt idx="148">
                  <c:v>5.9</c:v>
                </c:pt>
                <c:pt idx="149">
                  <c:v>6.1</c:v>
                </c:pt>
                <c:pt idx="150">
                  <c:v>6.2</c:v>
                </c:pt>
                <c:pt idx="151">
                  <c:v>6.2</c:v>
                </c:pt>
                <c:pt idx="152">
                  <c:v>5.7</c:v>
                </c:pt>
                <c:pt idx="153">
                  <c:v>5.5</c:v>
                </c:pt>
                <c:pt idx="154">
                  <c:v>5.6</c:v>
                </c:pt>
                <c:pt idx="155">
                  <c:v>6.4</c:v>
                </c:pt>
                <c:pt idx="156">
                  <c:v>6.6</c:v>
                </c:pt>
                <c:pt idx="157">
                  <c:v>6.7</c:v>
                </c:pt>
                <c:pt idx="158">
                  <c:v>7</c:v>
                </c:pt>
                <c:pt idx="159">
                  <c:v>7.2</c:v>
                </c:pt>
                <c:pt idx="160">
                  <c:v>7.3</c:v>
                </c:pt>
                <c:pt idx="161">
                  <c:v>7.6</c:v>
                </c:pt>
                <c:pt idx="162">
                  <c:v>7.1</c:v>
                </c:pt>
                <c:pt idx="163">
                  <c:v>7.1</c:v>
                </c:pt>
                <c:pt idx="164">
                  <c:v>7.2</c:v>
                </c:pt>
                <c:pt idx="165">
                  <c:v>7.8</c:v>
                </c:pt>
                <c:pt idx="166">
                  <c:v>8.8000000000000007</c:v>
                </c:pt>
                <c:pt idx="167">
                  <c:v>11</c:v>
                </c:pt>
                <c:pt idx="168">
                  <c:v>4.9000000000000004</c:v>
                </c:pt>
                <c:pt idx="169">
                  <c:v>4.7</c:v>
                </c:pt>
                <c:pt idx="170">
                  <c:v>4.8</c:v>
                </c:pt>
                <c:pt idx="171">
                  <c:v>4.9000000000000004</c:v>
                </c:pt>
                <c:pt idx="172">
                  <c:v>5.3</c:v>
                </c:pt>
                <c:pt idx="173">
                  <c:v>5.4</c:v>
                </c:pt>
                <c:pt idx="174">
                  <c:v>5.2</c:v>
                </c:pt>
                <c:pt idx="175">
                  <c:v>5.4</c:v>
                </c:pt>
                <c:pt idx="176">
                  <c:v>5.3</c:v>
                </c:pt>
                <c:pt idx="177">
                  <c:v>4.8</c:v>
                </c:pt>
                <c:pt idx="178">
                  <c:v>4.5999999999999996</c:v>
                </c:pt>
                <c:pt idx="179">
                  <c:v>4.7</c:v>
                </c:pt>
                <c:pt idx="180">
                  <c:v>5.0999999999999996</c:v>
                </c:pt>
                <c:pt idx="181">
                  <c:v>5.4</c:v>
                </c:pt>
                <c:pt idx="182">
                  <c:v>5.4</c:v>
                </c:pt>
                <c:pt idx="183">
                  <c:v>5.5</c:v>
                </c:pt>
                <c:pt idx="184">
                  <c:v>5.7</c:v>
                </c:pt>
                <c:pt idx="185">
                  <c:v>5.9</c:v>
                </c:pt>
                <c:pt idx="186">
                  <c:v>5.8</c:v>
                </c:pt>
                <c:pt idx="187">
                  <c:v>5.6</c:v>
                </c:pt>
                <c:pt idx="188">
                  <c:v>5.8</c:v>
                </c:pt>
                <c:pt idx="189">
                  <c:v>5.8</c:v>
                </c:pt>
                <c:pt idx="190">
                  <c:v>5.8</c:v>
                </c:pt>
                <c:pt idx="191">
                  <c:v>6.1</c:v>
                </c:pt>
                <c:pt idx="192">
                  <c:v>6.1</c:v>
                </c:pt>
                <c:pt idx="193">
                  <c:v>6.3</c:v>
                </c:pt>
                <c:pt idx="194">
                  <c:v>5.8</c:v>
                </c:pt>
                <c:pt idx="195">
                  <c:v>6.2</c:v>
                </c:pt>
                <c:pt idx="196">
                  <c:v>6.2</c:v>
                </c:pt>
                <c:pt idx="197">
                  <c:v>6.3</c:v>
                </c:pt>
                <c:pt idx="198">
                  <c:v>6</c:v>
                </c:pt>
                <c:pt idx="199">
                  <c:v>6</c:v>
                </c:pt>
                <c:pt idx="200">
                  <c:v>6</c:v>
                </c:pt>
                <c:pt idx="201">
                  <c:v>6.3</c:v>
                </c:pt>
                <c:pt idx="202">
                  <c:v>6.1</c:v>
                </c:pt>
                <c:pt idx="203">
                  <c:v>5.8</c:v>
                </c:pt>
                <c:pt idx="204">
                  <c:v>5.9</c:v>
                </c:pt>
                <c:pt idx="205">
                  <c:v>5.5</c:v>
                </c:pt>
                <c:pt idx="206">
                  <c:v>5.7</c:v>
                </c:pt>
                <c:pt idx="207">
                  <c:v>5.5</c:v>
                </c:pt>
                <c:pt idx="208">
                  <c:v>5.4</c:v>
                </c:pt>
                <c:pt idx="209">
                  <c:v>5.0999999999999996</c:v>
                </c:pt>
                <c:pt idx="210">
                  <c:v>5.0999999999999996</c:v>
                </c:pt>
                <c:pt idx="211">
                  <c:v>4.9000000000000004</c:v>
                </c:pt>
                <c:pt idx="212">
                  <c:v>4.5</c:v>
                </c:pt>
                <c:pt idx="213">
                  <c:v>4.0999999999999996</c:v>
                </c:pt>
                <c:pt idx="214">
                  <c:v>3.7</c:v>
                </c:pt>
                <c:pt idx="215">
                  <c:v>3.2</c:v>
                </c:pt>
                <c:pt idx="216">
                  <c:v>3.7</c:v>
                </c:pt>
                <c:pt idx="217">
                  <c:v>4.0999999999999996</c:v>
                </c:pt>
                <c:pt idx="218">
                  <c:v>3.9</c:v>
                </c:pt>
                <c:pt idx="219">
                  <c:v>3.7</c:v>
                </c:pt>
                <c:pt idx="220">
                  <c:v>3.8</c:v>
                </c:pt>
                <c:pt idx="221">
                  <c:v>3.6</c:v>
                </c:pt>
                <c:pt idx="222">
                  <c:v>3.5</c:v>
                </c:pt>
                <c:pt idx="223">
                  <c:v>3.5</c:v>
                </c:pt>
                <c:pt idx="224">
                  <c:v>3</c:v>
                </c:pt>
                <c:pt idx="225">
                  <c:v>3</c:v>
                </c:pt>
                <c:pt idx="226" formatCode="General">
                  <c:v>2.6</c:v>
                </c:pt>
                <c:pt idx="227" formatCode="General">
                  <c:v>2.5</c:v>
                </c:pt>
                <c:pt idx="228" formatCode="General">
                  <c:v>3.2</c:v>
                </c:pt>
              </c:numCache>
            </c:numRef>
          </c:val>
          <c:smooth val="0"/>
          <c:extLst xmlns:c16r2="http://schemas.microsoft.com/office/drawing/2015/06/chart">
            <c:ext xmlns:c16="http://schemas.microsoft.com/office/drawing/2014/chart" uri="{C3380CC4-5D6E-409C-BE32-E72D297353CC}">
              <c16:uniqueId val="{00000000-03FF-B04B-B466-43AFB3FDAB63}"/>
            </c:ext>
          </c:extLst>
        </c:ser>
        <c:dLbls>
          <c:showLegendKey val="0"/>
          <c:showVal val="0"/>
          <c:showCatName val="0"/>
          <c:showSerName val="0"/>
          <c:showPercent val="0"/>
          <c:showBubbleSize val="0"/>
        </c:dLbls>
        <c:smooth val="0"/>
        <c:axId val="476516248"/>
        <c:axId val="476511936"/>
      </c:lineChart>
      <c:dateAx>
        <c:axId val="476516248"/>
        <c:scaling>
          <c:orientation val="minMax"/>
          <c:max val="43101"/>
          <c:min val="38353"/>
        </c:scaling>
        <c:delete val="0"/>
        <c:axPos val="b"/>
        <c:numFmt formatCode="[$-409]mmm\-yy;@" sourceLinked="1"/>
        <c:majorTickMark val="out"/>
        <c:minorTickMark val="none"/>
        <c:tickLblPos val="nextTo"/>
        <c:crossAx val="476511936"/>
        <c:crosses val="autoZero"/>
        <c:auto val="1"/>
        <c:lblOffset val="100"/>
        <c:baseTimeUnit val="months"/>
        <c:majorUnit val="4"/>
        <c:majorTimeUnit val="months"/>
      </c:dateAx>
      <c:valAx>
        <c:axId val="476511936"/>
        <c:scaling>
          <c:orientation val="minMax"/>
        </c:scaling>
        <c:delete val="0"/>
        <c:axPos val="l"/>
        <c:title>
          <c:tx>
            <c:rich>
              <a:bodyPr rot="-5400000" vert="horz"/>
              <a:lstStyle/>
              <a:p>
                <a:pPr>
                  <a:defRPr/>
                </a:pPr>
                <a:r>
                  <a:rPr lang="en-US"/>
                  <a:t>Savings Rate (%)</a:t>
                </a:r>
              </a:p>
            </c:rich>
          </c:tx>
          <c:layout>
            <c:manualLayout>
              <c:xMode val="edge"/>
              <c:yMode val="edge"/>
              <c:x val="0"/>
              <c:y val="0.229279690885831"/>
            </c:manualLayout>
          </c:layout>
          <c:overlay val="0"/>
        </c:title>
        <c:numFmt formatCode="0.0" sourceLinked="1"/>
        <c:majorTickMark val="out"/>
        <c:minorTickMark val="none"/>
        <c:tickLblPos val="nextTo"/>
        <c:crossAx val="476516248"/>
        <c:crosses val="autoZero"/>
        <c:crossBetween val="between"/>
      </c:valAx>
    </c:plotArea>
    <c:plotVisOnly val="1"/>
    <c:dispBlanksAs val="gap"/>
    <c:showDLblsOverMax val="0"/>
  </c:chart>
  <c:txPr>
    <a:bodyPr/>
    <a:lstStyle/>
    <a:p>
      <a:pPr>
        <a:defRPr sz="1800">
          <a:latin typeface="Constantia" panose="02030602050306030303" pitchFamily="18" charset="0"/>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72487340597603E-2"/>
          <c:y val="3.8943761415787898E-2"/>
          <c:w val="0.93219249582438601"/>
          <c:h val="0.79340647112093399"/>
        </c:manualLayout>
      </c:layout>
      <c:lineChart>
        <c:grouping val="standard"/>
        <c:varyColors val="0"/>
        <c:ser>
          <c:idx val="0"/>
          <c:order val="0"/>
          <c:tx>
            <c:strRef>
              <c:f>Sheet1!$B$4</c:f>
              <c:strCache>
                <c:ptCount val="1"/>
                <c:pt idx="0">
                  <c:v>Cyclically Adjusted Price Earnings Ratio (CAPE)</c:v>
                </c:pt>
              </c:strCache>
            </c:strRef>
          </c:tx>
          <c:spPr>
            <a:ln w="38100" cap="rnd">
              <a:solidFill>
                <a:srgbClr val="942092"/>
              </a:solidFill>
              <a:round/>
            </a:ln>
            <a:effectLst/>
          </c:spPr>
          <c:marker>
            <c:symbol val="none"/>
          </c:marker>
          <c:cat>
            <c:numRef>
              <c:f>Sheet1!$A$5:$A$1422</c:f>
              <c:numCache>
                <c:formatCode>mmm\-yy</c:formatCode>
                <c:ptCount val="1418"/>
                <c:pt idx="0">
                  <c:v>1</c:v>
                </c:pt>
                <c:pt idx="1">
                  <c:v>32</c:v>
                </c:pt>
                <c:pt idx="2">
                  <c:v>61</c:v>
                </c:pt>
                <c:pt idx="3">
                  <c:v>92</c:v>
                </c:pt>
                <c:pt idx="4">
                  <c:v>122</c:v>
                </c:pt>
                <c:pt idx="5">
                  <c:v>153</c:v>
                </c:pt>
                <c:pt idx="6">
                  <c:v>183</c:v>
                </c:pt>
                <c:pt idx="7">
                  <c:v>214</c:v>
                </c:pt>
                <c:pt idx="8">
                  <c:v>245</c:v>
                </c:pt>
                <c:pt idx="9">
                  <c:v>275</c:v>
                </c:pt>
                <c:pt idx="10">
                  <c:v>306</c:v>
                </c:pt>
                <c:pt idx="11">
                  <c:v>336</c:v>
                </c:pt>
                <c:pt idx="12">
                  <c:v>367</c:v>
                </c:pt>
                <c:pt idx="13">
                  <c:v>398</c:v>
                </c:pt>
                <c:pt idx="14">
                  <c:v>426</c:v>
                </c:pt>
                <c:pt idx="15">
                  <c:v>457</c:v>
                </c:pt>
                <c:pt idx="16">
                  <c:v>487</c:v>
                </c:pt>
                <c:pt idx="17">
                  <c:v>518</c:v>
                </c:pt>
                <c:pt idx="18">
                  <c:v>548</c:v>
                </c:pt>
                <c:pt idx="19">
                  <c:v>579</c:v>
                </c:pt>
                <c:pt idx="20">
                  <c:v>610</c:v>
                </c:pt>
                <c:pt idx="21">
                  <c:v>640</c:v>
                </c:pt>
                <c:pt idx="22">
                  <c:v>671</c:v>
                </c:pt>
                <c:pt idx="23">
                  <c:v>701</c:v>
                </c:pt>
                <c:pt idx="24">
                  <c:v>732</c:v>
                </c:pt>
                <c:pt idx="25">
                  <c:v>763</c:v>
                </c:pt>
                <c:pt idx="26">
                  <c:v>791</c:v>
                </c:pt>
                <c:pt idx="27">
                  <c:v>822</c:v>
                </c:pt>
                <c:pt idx="28">
                  <c:v>852</c:v>
                </c:pt>
                <c:pt idx="29">
                  <c:v>883</c:v>
                </c:pt>
                <c:pt idx="30">
                  <c:v>913</c:v>
                </c:pt>
                <c:pt idx="31">
                  <c:v>944</c:v>
                </c:pt>
                <c:pt idx="32">
                  <c:v>975</c:v>
                </c:pt>
                <c:pt idx="33">
                  <c:v>1005</c:v>
                </c:pt>
                <c:pt idx="34">
                  <c:v>1036</c:v>
                </c:pt>
                <c:pt idx="35">
                  <c:v>1066</c:v>
                </c:pt>
                <c:pt idx="36">
                  <c:v>1097</c:v>
                </c:pt>
                <c:pt idx="37">
                  <c:v>1128</c:v>
                </c:pt>
                <c:pt idx="38">
                  <c:v>1156</c:v>
                </c:pt>
                <c:pt idx="39">
                  <c:v>1187</c:v>
                </c:pt>
                <c:pt idx="40">
                  <c:v>1217</c:v>
                </c:pt>
                <c:pt idx="41">
                  <c:v>1248</c:v>
                </c:pt>
                <c:pt idx="42">
                  <c:v>1278</c:v>
                </c:pt>
                <c:pt idx="43">
                  <c:v>1309</c:v>
                </c:pt>
                <c:pt idx="44">
                  <c:v>1340</c:v>
                </c:pt>
                <c:pt idx="45">
                  <c:v>1370</c:v>
                </c:pt>
                <c:pt idx="46">
                  <c:v>1401</c:v>
                </c:pt>
                <c:pt idx="47">
                  <c:v>1431</c:v>
                </c:pt>
                <c:pt idx="48">
                  <c:v>1462</c:v>
                </c:pt>
                <c:pt idx="49">
                  <c:v>1493</c:v>
                </c:pt>
                <c:pt idx="50">
                  <c:v>1522</c:v>
                </c:pt>
                <c:pt idx="51">
                  <c:v>1553</c:v>
                </c:pt>
                <c:pt idx="52">
                  <c:v>1583</c:v>
                </c:pt>
                <c:pt idx="53">
                  <c:v>1614</c:v>
                </c:pt>
                <c:pt idx="54">
                  <c:v>1644</c:v>
                </c:pt>
                <c:pt idx="55">
                  <c:v>1675</c:v>
                </c:pt>
                <c:pt idx="56">
                  <c:v>1706</c:v>
                </c:pt>
                <c:pt idx="57">
                  <c:v>1736</c:v>
                </c:pt>
                <c:pt idx="58">
                  <c:v>1767</c:v>
                </c:pt>
                <c:pt idx="59">
                  <c:v>1797</c:v>
                </c:pt>
                <c:pt idx="60">
                  <c:v>1828</c:v>
                </c:pt>
                <c:pt idx="61">
                  <c:v>1859</c:v>
                </c:pt>
                <c:pt idx="62">
                  <c:v>1887</c:v>
                </c:pt>
                <c:pt idx="63">
                  <c:v>1918</c:v>
                </c:pt>
                <c:pt idx="64">
                  <c:v>1948</c:v>
                </c:pt>
                <c:pt idx="65">
                  <c:v>1979</c:v>
                </c:pt>
                <c:pt idx="66">
                  <c:v>2009</c:v>
                </c:pt>
                <c:pt idx="67">
                  <c:v>2040</c:v>
                </c:pt>
                <c:pt idx="68">
                  <c:v>2071</c:v>
                </c:pt>
                <c:pt idx="69">
                  <c:v>2101</c:v>
                </c:pt>
                <c:pt idx="70">
                  <c:v>2132</c:v>
                </c:pt>
                <c:pt idx="71">
                  <c:v>2162</c:v>
                </c:pt>
                <c:pt idx="72">
                  <c:v>2193</c:v>
                </c:pt>
                <c:pt idx="73">
                  <c:v>2224</c:v>
                </c:pt>
                <c:pt idx="74">
                  <c:v>2252</c:v>
                </c:pt>
                <c:pt idx="75">
                  <c:v>2283</c:v>
                </c:pt>
                <c:pt idx="76">
                  <c:v>2313</c:v>
                </c:pt>
                <c:pt idx="77">
                  <c:v>2344</c:v>
                </c:pt>
                <c:pt idx="78">
                  <c:v>2374</c:v>
                </c:pt>
                <c:pt idx="79">
                  <c:v>2405</c:v>
                </c:pt>
                <c:pt idx="80">
                  <c:v>2436</c:v>
                </c:pt>
                <c:pt idx="81">
                  <c:v>2466</c:v>
                </c:pt>
                <c:pt idx="82">
                  <c:v>2497</c:v>
                </c:pt>
                <c:pt idx="83">
                  <c:v>2527</c:v>
                </c:pt>
                <c:pt idx="84">
                  <c:v>2558</c:v>
                </c:pt>
                <c:pt idx="85">
                  <c:v>2589</c:v>
                </c:pt>
                <c:pt idx="86">
                  <c:v>2617</c:v>
                </c:pt>
                <c:pt idx="87">
                  <c:v>2648</c:v>
                </c:pt>
                <c:pt idx="88">
                  <c:v>2678</c:v>
                </c:pt>
                <c:pt idx="89">
                  <c:v>2709</c:v>
                </c:pt>
                <c:pt idx="90">
                  <c:v>2739</c:v>
                </c:pt>
                <c:pt idx="91">
                  <c:v>2770</c:v>
                </c:pt>
                <c:pt idx="92">
                  <c:v>2801</c:v>
                </c:pt>
                <c:pt idx="93">
                  <c:v>2831</c:v>
                </c:pt>
                <c:pt idx="94">
                  <c:v>2862</c:v>
                </c:pt>
                <c:pt idx="95">
                  <c:v>2892</c:v>
                </c:pt>
                <c:pt idx="96">
                  <c:v>2923</c:v>
                </c:pt>
                <c:pt idx="97">
                  <c:v>2954</c:v>
                </c:pt>
                <c:pt idx="98">
                  <c:v>2983</c:v>
                </c:pt>
                <c:pt idx="99">
                  <c:v>3014</c:v>
                </c:pt>
                <c:pt idx="100">
                  <c:v>3044</c:v>
                </c:pt>
                <c:pt idx="101">
                  <c:v>3075</c:v>
                </c:pt>
                <c:pt idx="102">
                  <c:v>3105</c:v>
                </c:pt>
                <c:pt idx="103">
                  <c:v>3136</c:v>
                </c:pt>
                <c:pt idx="104">
                  <c:v>3167</c:v>
                </c:pt>
                <c:pt idx="105">
                  <c:v>3197</c:v>
                </c:pt>
                <c:pt idx="106">
                  <c:v>3228</c:v>
                </c:pt>
                <c:pt idx="107">
                  <c:v>3258</c:v>
                </c:pt>
                <c:pt idx="108">
                  <c:v>3289</c:v>
                </c:pt>
                <c:pt idx="109">
                  <c:v>3320</c:v>
                </c:pt>
                <c:pt idx="110">
                  <c:v>3348</c:v>
                </c:pt>
                <c:pt idx="111">
                  <c:v>3379</c:v>
                </c:pt>
                <c:pt idx="112">
                  <c:v>3409</c:v>
                </c:pt>
                <c:pt idx="113">
                  <c:v>3440</c:v>
                </c:pt>
                <c:pt idx="114">
                  <c:v>3470</c:v>
                </c:pt>
                <c:pt idx="115">
                  <c:v>3501</c:v>
                </c:pt>
                <c:pt idx="116">
                  <c:v>3532</c:v>
                </c:pt>
                <c:pt idx="117">
                  <c:v>3562</c:v>
                </c:pt>
                <c:pt idx="118">
                  <c:v>3593</c:v>
                </c:pt>
                <c:pt idx="119">
                  <c:v>3623</c:v>
                </c:pt>
                <c:pt idx="120">
                  <c:v>3654</c:v>
                </c:pt>
                <c:pt idx="121">
                  <c:v>3685</c:v>
                </c:pt>
                <c:pt idx="122">
                  <c:v>3713</c:v>
                </c:pt>
                <c:pt idx="123">
                  <c:v>3744</c:v>
                </c:pt>
                <c:pt idx="124">
                  <c:v>3774</c:v>
                </c:pt>
                <c:pt idx="125">
                  <c:v>3805</c:v>
                </c:pt>
                <c:pt idx="126">
                  <c:v>3835</c:v>
                </c:pt>
                <c:pt idx="127">
                  <c:v>3866</c:v>
                </c:pt>
                <c:pt idx="128">
                  <c:v>3897</c:v>
                </c:pt>
                <c:pt idx="129">
                  <c:v>3927</c:v>
                </c:pt>
                <c:pt idx="130">
                  <c:v>3958</c:v>
                </c:pt>
                <c:pt idx="131">
                  <c:v>3988</c:v>
                </c:pt>
                <c:pt idx="132">
                  <c:v>4019</c:v>
                </c:pt>
                <c:pt idx="133">
                  <c:v>4050</c:v>
                </c:pt>
                <c:pt idx="134">
                  <c:v>4078</c:v>
                </c:pt>
                <c:pt idx="135">
                  <c:v>4109</c:v>
                </c:pt>
                <c:pt idx="136">
                  <c:v>4139</c:v>
                </c:pt>
                <c:pt idx="137">
                  <c:v>4170</c:v>
                </c:pt>
                <c:pt idx="138">
                  <c:v>4200</c:v>
                </c:pt>
                <c:pt idx="139">
                  <c:v>4231</c:v>
                </c:pt>
                <c:pt idx="140">
                  <c:v>4262</c:v>
                </c:pt>
                <c:pt idx="141">
                  <c:v>4292</c:v>
                </c:pt>
                <c:pt idx="142">
                  <c:v>4323</c:v>
                </c:pt>
                <c:pt idx="143">
                  <c:v>4353</c:v>
                </c:pt>
                <c:pt idx="144">
                  <c:v>4384</c:v>
                </c:pt>
                <c:pt idx="145">
                  <c:v>4415</c:v>
                </c:pt>
                <c:pt idx="146">
                  <c:v>4444</c:v>
                </c:pt>
                <c:pt idx="147">
                  <c:v>4475</c:v>
                </c:pt>
                <c:pt idx="148">
                  <c:v>4505</c:v>
                </c:pt>
                <c:pt idx="149">
                  <c:v>4536</c:v>
                </c:pt>
                <c:pt idx="150">
                  <c:v>4566</c:v>
                </c:pt>
                <c:pt idx="151">
                  <c:v>4597</c:v>
                </c:pt>
                <c:pt idx="152">
                  <c:v>4628</c:v>
                </c:pt>
                <c:pt idx="153">
                  <c:v>4658</c:v>
                </c:pt>
                <c:pt idx="154">
                  <c:v>4689</c:v>
                </c:pt>
                <c:pt idx="155">
                  <c:v>4719</c:v>
                </c:pt>
                <c:pt idx="156">
                  <c:v>4750</c:v>
                </c:pt>
                <c:pt idx="157">
                  <c:v>4781</c:v>
                </c:pt>
                <c:pt idx="158">
                  <c:v>4809</c:v>
                </c:pt>
                <c:pt idx="159">
                  <c:v>4840</c:v>
                </c:pt>
                <c:pt idx="160">
                  <c:v>4870</c:v>
                </c:pt>
                <c:pt idx="161">
                  <c:v>4901</c:v>
                </c:pt>
                <c:pt idx="162">
                  <c:v>4931</c:v>
                </c:pt>
                <c:pt idx="163">
                  <c:v>4962</c:v>
                </c:pt>
                <c:pt idx="164">
                  <c:v>4993</c:v>
                </c:pt>
                <c:pt idx="165">
                  <c:v>5023</c:v>
                </c:pt>
                <c:pt idx="166">
                  <c:v>5054</c:v>
                </c:pt>
                <c:pt idx="167">
                  <c:v>5084</c:v>
                </c:pt>
                <c:pt idx="168">
                  <c:v>5115</c:v>
                </c:pt>
                <c:pt idx="169">
                  <c:v>5146</c:v>
                </c:pt>
                <c:pt idx="170">
                  <c:v>5174</c:v>
                </c:pt>
                <c:pt idx="171">
                  <c:v>5205</c:v>
                </c:pt>
                <c:pt idx="172">
                  <c:v>5235</c:v>
                </c:pt>
                <c:pt idx="173">
                  <c:v>5266</c:v>
                </c:pt>
                <c:pt idx="174">
                  <c:v>5296</c:v>
                </c:pt>
                <c:pt idx="175">
                  <c:v>5327</c:v>
                </c:pt>
                <c:pt idx="176">
                  <c:v>5358</c:v>
                </c:pt>
                <c:pt idx="177">
                  <c:v>5388</c:v>
                </c:pt>
                <c:pt idx="178">
                  <c:v>5419</c:v>
                </c:pt>
                <c:pt idx="179">
                  <c:v>5449</c:v>
                </c:pt>
                <c:pt idx="180">
                  <c:v>5480</c:v>
                </c:pt>
                <c:pt idx="181">
                  <c:v>5511</c:v>
                </c:pt>
                <c:pt idx="182">
                  <c:v>5539</c:v>
                </c:pt>
                <c:pt idx="183">
                  <c:v>5570</c:v>
                </c:pt>
                <c:pt idx="184">
                  <c:v>5600</c:v>
                </c:pt>
                <c:pt idx="185">
                  <c:v>5631</c:v>
                </c:pt>
                <c:pt idx="186">
                  <c:v>5661</c:v>
                </c:pt>
                <c:pt idx="187">
                  <c:v>5692</c:v>
                </c:pt>
                <c:pt idx="188">
                  <c:v>5723</c:v>
                </c:pt>
                <c:pt idx="189">
                  <c:v>5753</c:v>
                </c:pt>
                <c:pt idx="190">
                  <c:v>5784</c:v>
                </c:pt>
                <c:pt idx="191">
                  <c:v>5814</c:v>
                </c:pt>
                <c:pt idx="192">
                  <c:v>5845</c:v>
                </c:pt>
                <c:pt idx="193">
                  <c:v>5876</c:v>
                </c:pt>
                <c:pt idx="194">
                  <c:v>5905</c:v>
                </c:pt>
                <c:pt idx="195">
                  <c:v>5936</c:v>
                </c:pt>
                <c:pt idx="196">
                  <c:v>5966</c:v>
                </c:pt>
                <c:pt idx="197">
                  <c:v>5997</c:v>
                </c:pt>
                <c:pt idx="198">
                  <c:v>6027</c:v>
                </c:pt>
                <c:pt idx="199">
                  <c:v>6058</c:v>
                </c:pt>
                <c:pt idx="200">
                  <c:v>6089</c:v>
                </c:pt>
                <c:pt idx="201">
                  <c:v>6119</c:v>
                </c:pt>
                <c:pt idx="202">
                  <c:v>6150</c:v>
                </c:pt>
                <c:pt idx="203">
                  <c:v>6180</c:v>
                </c:pt>
                <c:pt idx="204">
                  <c:v>6211</c:v>
                </c:pt>
                <c:pt idx="205">
                  <c:v>6242</c:v>
                </c:pt>
                <c:pt idx="206">
                  <c:v>6270</c:v>
                </c:pt>
                <c:pt idx="207">
                  <c:v>6301</c:v>
                </c:pt>
                <c:pt idx="208">
                  <c:v>6331</c:v>
                </c:pt>
                <c:pt idx="209">
                  <c:v>6362</c:v>
                </c:pt>
                <c:pt idx="210">
                  <c:v>6392</c:v>
                </c:pt>
                <c:pt idx="211">
                  <c:v>6423</c:v>
                </c:pt>
                <c:pt idx="212">
                  <c:v>6454</c:v>
                </c:pt>
                <c:pt idx="213">
                  <c:v>6484</c:v>
                </c:pt>
                <c:pt idx="214">
                  <c:v>6515</c:v>
                </c:pt>
                <c:pt idx="215">
                  <c:v>6545</c:v>
                </c:pt>
                <c:pt idx="216">
                  <c:v>6576</c:v>
                </c:pt>
                <c:pt idx="217">
                  <c:v>6607</c:v>
                </c:pt>
                <c:pt idx="218">
                  <c:v>6635</c:v>
                </c:pt>
                <c:pt idx="219">
                  <c:v>6666</c:v>
                </c:pt>
                <c:pt idx="220">
                  <c:v>6696</c:v>
                </c:pt>
                <c:pt idx="221">
                  <c:v>6727</c:v>
                </c:pt>
                <c:pt idx="222">
                  <c:v>6757</c:v>
                </c:pt>
                <c:pt idx="223">
                  <c:v>6788</c:v>
                </c:pt>
                <c:pt idx="224">
                  <c:v>6819</c:v>
                </c:pt>
                <c:pt idx="225">
                  <c:v>6849</c:v>
                </c:pt>
                <c:pt idx="226">
                  <c:v>6880</c:v>
                </c:pt>
                <c:pt idx="227">
                  <c:v>6910</c:v>
                </c:pt>
                <c:pt idx="228">
                  <c:v>6941</c:v>
                </c:pt>
                <c:pt idx="229">
                  <c:v>6972</c:v>
                </c:pt>
                <c:pt idx="230">
                  <c:v>7000</c:v>
                </c:pt>
                <c:pt idx="231">
                  <c:v>7031</c:v>
                </c:pt>
                <c:pt idx="232">
                  <c:v>7061</c:v>
                </c:pt>
                <c:pt idx="233">
                  <c:v>7092</c:v>
                </c:pt>
                <c:pt idx="234">
                  <c:v>7122</c:v>
                </c:pt>
                <c:pt idx="235">
                  <c:v>7153</c:v>
                </c:pt>
                <c:pt idx="236">
                  <c:v>7184</c:v>
                </c:pt>
                <c:pt idx="237">
                  <c:v>7214</c:v>
                </c:pt>
                <c:pt idx="238">
                  <c:v>7245</c:v>
                </c:pt>
                <c:pt idx="239">
                  <c:v>7275</c:v>
                </c:pt>
                <c:pt idx="240">
                  <c:v>7306</c:v>
                </c:pt>
                <c:pt idx="241">
                  <c:v>7337</c:v>
                </c:pt>
                <c:pt idx="242">
                  <c:v>7366</c:v>
                </c:pt>
                <c:pt idx="243">
                  <c:v>7397</c:v>
                </c:pt>
                <c:pt idx="244">
                  <c:v>7427</c:v>
                </c:pt>
                <c:pt idx="245">
                  <c:v>7458</c:v>
                </c:pt>
                <c:pt idx="246">
                  <c:v>7488</c:v>
                </c:pt>
                <c:pt idx="247">
                  <c:v>7519</c:v>
                </c:pt>
                <c:pt idx="248">
                  <c:v>7550</c:v>
                </c:pt>
                <c:pt idx="249">
                  <c:v>7580</c:v>
                </c:pt>
                <c:pt idx="250">
                  <c:v>7611</c:v>
                </c:pt>
                <c:pt idx="251">
                  <c:v>7641</c:v>
                </c:pt>
                <c:pt idx="252">
                  <c:v>7672</c:v>
                </c:pt>
                <c:pt idx="253">
                  <c:v>7703</c:v>
                </c:pt>
                <c:pt idx="254">
                  <c:v>7731</c:v>
                </c:pt>
                <c:pt idx="255">
                  <c:v>7762</c:v>
                </c:pt>
                <c:pt idx="256">
                  <c:v>7792</c:v>
                </c:pt>
                <c:pt idx="257">
                  <c:v>7823</c:v>
                </c:pt>
                <c:pt idx="258">
                  <c:v>7853</c:v>
                </c:pt>
                <c:pt idx="259">
                  <c:v>7884</c:v>
                </c:pt>
                <c:pt idx="260">
                  <c:v>7915</c:v>
                </c:pt>
                <c:pt idx="261">
                  <c:v>7945</c:v>
                </c:pt>
                <c:pt idx="262">
                  <c:v>7976</c:v>
                </c:pt>
                <c:pt idx="263">
                  <c:v>8006</c:v>
                </c:pt>
                <c:pt idx="264">
                  <c:v>8037</c:v>
                </c:pt>
                <c:pt idx="265">
                  <c:v>8068</c:v>
                </c:pt>
                <c:pt idx="266">
                  <c:v>8096</c:v>
                </c:pt>
                <c:pt idx="267">
                  <c:v>8127</c:v>
                </c:pt>
                <c:pt idx="268">
                  <c:v>8157</c:v>
                </c:pt>
                <c:pt idx="269">
                  <c:v>8188</c:v>
                </c:pt>
                <c:pt idx="270">
                  <c:v>8218</c:v>
                </c:pt>
                <c:pt idx="271">
                  <c:v>8249</c:v>
                </c:pt>
                <c:pt idx="272">
                  <c:v>8280</c:v>
                </c:pt>
                <c:pt idx="273">
                  <c:v>8310</c:v>
                </c:pt>
                <c:pt idx="274">
                  <c:v>8341</c:v>
                </c:pt>
                <c:pt idx="275">
                  <c:v>8371</c:v>
                </c:pt>
                <c:pt idx="276">
                  <c:v>8402</c:v>
                </c:pt>
                <c:pt idx="277">
                  <c:v>8433</c:v>
                </c:pt>
                <c:pt idx="278">
                  <c:v>8461</c:v>
                </c:pt>
                <c:pt idx="279">
                  <c:v>8492</c:v>
                </c:pt>
                <c:pt idx="280">
                  <c:v>8522</c:v>
                </c:pt>
                <c:pt idx="281">
                  <c:v>8553</c:v>
                </c:pt>
                <c:pt idx="282">
                  <c:v>8583</c:v>
                </c:pt>
                <c:pt idx="283">
                  <c:v>8614</c:v>
                </c:pt>
                <c:pt idx="284">
                  <c:v>8645</c:v>
                </c:pt>
                <c:pt idx="285">
                  <c:v>8675</c:v>
                </c:pt>
                <c:pt idx="286">
                  <c:v>8706</c:v>
                </c:pt>
                <c:pt idx="287">
                  <c:v>8736</c:v>
                </c:pt>
                <c:pt idx="288">
                  <c:v>8767</c:v>
                </c:pt>
                <c:pt idx="289">
                  <c:v>8798</c:v>
                </c:pt>
                <c:pt idx="290">
                  <c:v>8827</c:v>
                </c:pt>
                <c:pt idx="291">
                  <c:v>8858</c:v>
                </c:pt>
                <c:pt idx="292">
                  <c:v>8888</c:v>
                </c:pt>
                <c:pt idx="293">
                  <c:v>8919</c:v>
                </c:pt>
                <c:pt idx="294">
                  <c:v>8949</c:v>
                </c:pt>
                <c:pt idx="295">
                  <c:v>8980</c:v>
                </c:pt>
                <c:pt idx="296">
                  <c:v>9011</c:v>
                </c:pt>
                <c:pt idx="297">
                  <c:v>9041</c:v>
                </c:pt>
                <c:pt idx="298">
                  <c:v>9072</c:v>
                </c:pt>
                <c:pt idx="299">
                  <c:v>9102</c:v>
                </c:pt>
                <c:pt idx="300">
                  <c:v>9133</c:v>
                </c:pt>
                <c:pt idx="301">
                  <c:v>9164</c:v>
                </c:pt>
                <c:pt idx="302">
                  <c:v>9192</c:v>
                </c:pt>
                <c:pt idx="303">
                  <c:v>9223</c:v>
                </c:pt>
                <c:pt idx="304">
                  <c:v>9253</c:v>
                </c:pt>
                <c:pt idx="305">
                  <c:v>9284</c:v>
                </c:pt>
                <c:pt idx="306">
                  <c:v>9314</c:v>
                </c:pt>
                <c:pt idx="307">
                  <c:v>9345</c:v>
                </c:pt>
                <c:pt idx="308">
                  <c:v>9376</c:v>
                </c:pt>
                <c:pt idx="309">
                  <c:v>9406</c:v>
                </c:pt>
                <c:pt idx="310">
                  <c:v>9437</c:v>
                </c:pt>
                <c:pt idx="311">
                  <c:v>9467</c:v>
                </c:pt>
                <c:pt idx="312">
                  <c:v>9498</c:v>
                </c:pt>
                <c:pt idx="313">
                  <c:v>9529</c:v>
                </c:pt>
                <c:pt idx="314">
                  <c:v>9557</c:v>
                </c:pt>
                <c:pt idx="315">
                  <c:v>9588</c:v>
                </c:pt>
                <c:pt idx="316">
                  <c:v>9618</c:v>
                </c:pt>
                <c:pt idx="317">
                  <c:v>9649</c:v>
                </c:pt>
                <c:pt idx="318">
                  <c:v>9679</c:v>
                </c:pt>
                <c:pt idx="319">
                  <c:v>9710</c:v>
                </c:pt>
                <c:pt idx="320">
                  <c:v>9741</c:v>
                </c:pt>
                <c:pt idx="321">
                  <c:v>9771</c:v>
                </c:pt>
                <c:pt idx="322">
                  <c:v>9802</c:v>
                </c:pt>
                <c:pt idx="323">
                  <c:v>9832</c:v>
                </c:pt>
                <c:pt idx="324">
                  <c:v>9863</c:v>
                </c:pt>
                <c:pt idx="325">
                  <c:v>9894</c:v>
                </c:pt>
                <c:pt idx="326">
                  <c:v>9922</c:v>
                </c:pt>
                <c:pt idx="327">
                  <c:v>9953</c:v>
                </c:pt>
                <c:pt idx="328">
                  <c:v>9983</c:v>
                </c:pt>
                <c:pt idx="329">
                  <c:v>10014</c:v>
                </c:pt>
                <c:pt idx="330">
                  <c:v>10044</c:v>
                </c:pt>
                <c:pt idx="331">
                  <c:v>10075</c:v>
                </c:pt>
                <c:pt idx="332">
                  <c:v>10106</c:v>
                </c:pt>
                <c:pt idx="333">
                  <c:v>10136</c:v>
                </c:pt>
                <c:pt idx="334">
                  <c:v>10167</c:v>
                </c:pt>
                <c:pt idx="335">
                  <c:v>10197</c:v>
                </c:pt>
                <c:pt idx="336">
                  <c:v>10228</c:v>
                </c:pt>
                <c:pt idx="337">
                  <c:v>10259</c:v>
                </c:pt>
                <c:pt idx="338">
                  <c:v>10288</c:v>
                </c:pt>
                <c:pt idx="339">
                  <c:v>10319</c:v>
                </c:pt>
                <c:pt idx="340">
                  <c:v>10349</c:v>
                </c:pt>
                <c:pt idx="341">
                  <c:v>10380</c:v>
                </c:pt>
                <c:pt idx="342">
                  <c:v>10410</c:v>
                </c:pt>
                <c:pt idx="343">
                  <c:v>10441</c:v>
                </c:pt>
                <c:pt idx="344">
                  <c:v>10472</c:v>
                </c:pt>
                <c:pt idx="345">
                  <c:v>10502</c:v>
                </c:pt>
                <c:pt idx="346">
                  <c:v>10533</c:v>
                </c:pt>
                <c:pt idx="347">
                  <c:v>10563</c:v>
                </c:pt>
                <c:pt idx="348">
                  <c:v>10594</c:v>
                </c:pt>
                <c:pt idx="349">
                  <c:v>10625</c:v>
                </c:pt>
                <c:pt idx="350">
                  <c:v>10653</c:v>
                </c:pt>
                <c:pt idx="351">
                  <c:v>10684</c:v>
                </c:pt>
                <c:pt idx="352">
                  <c:v>10714</c:v>
                </c:pt>
                <c:pt idx="353">
                  <c:v>10745</c:v>
                </c:pt>
                <c:pt idx="354">
                  <c:v>10775</c:v>
                </c:pt>
                <c:pt idx="355">
                  <c:v>10806</c:v>
                </c:pt>
                <c:pt idx="356">
                  <c:v>10837</c:v>
                </c:pt>
                <c:pt idx="357">
                  <c:v>10867</c:v>
                </c:pt>
                <c:pt idx="358">
                  <c:v>10898</c:v>
                </c:pt>
                <c:pt idx="359">
                  <c:v>10928</c:v>
                </c:pt>
                <c:pt idx="360">
                  <c:v>10959</c:v>
                </c:pt>
                <c:pt idx="361">
                  <c:v>10990</c:v>
                </c:pt>
                <c:pt idx="362">
                  <c:v>11018</c:v>
                </c:pt>
                <c:pt idx="363">
                  <c:v>11049</c:v>
                </c:pt>
                <c:pt idx="364">
                  <c:v>11079</c:v>
                </c:pt>
                <c:pt idx="365">
                  <c:v>11110</c:v>
                </c:pt>
                <c:pt idx="366">
                  <c:v>11140</c:v>
                </c:pt>
                <c:pt idx="367">
                  <c:v>11171</c:v>
                </c:pt>
                <c:pt idx="368">
                  <c:v>11202</c:v>
                </c:pt>
                <c:pt idx="369">
                  <c:v>11232</c:v>
                </c:pt>
                <c:pt idx="370">
                  <c:v>11263</c:v>
                </c:pt>
                <c:pt idx="371">
                  <c:v>11293</c:v>
                </c:pt>
                <c:pt idx="372">
                  <c:v>11324</c:v>
                </c:pt>
                <c:pt idx="373">
                  <c:v>11355</c:v>
                </c:pt>
                <c:pt idx="374">
                  <c:v>11383</c:v>
                </c:pt>
                <c:pt idx="375">
                  <c:v>11414</c:v>
                </c:pt>
                <c:pt idx="376">
                  <c:v>11444</c:v>
                </c:pt>
                <c:pt idx="377">
                  <c:v>11475</c:v>
                </c:pt>
                <c:pt idx="378">
                  <c:v>11505</c:v>
                </c:pt>
                <c:pt idx="379">
                  <c:v>11536</c:v>
                </c:pt>
                <c:pt idx="380">
                  <c:v>11567</c:v>
                </c:pt>
                <c:pt idx="381">
                  <c:v>11597</c:v>
                </c:pt>
                <c:pt idx="382">
                  <c:v>11628</c:v>
                </c:pt>
                <c:pt idx="383">
                  <c:v>11658</c:v>
                </c:pt>
                <c:pt idx="384">
                  <c:v>11689</c:v>
                </c:pt>
                <c:pt idx="385">
                  <c:v>11720</c:v>
                </c:pt>
                <c:pt idx="386">
                  <c:v>11749</c:v>
                </c:pt>
                <c:pt idx="387">
                  <c:v>11780</c:v>
                </c:pt>
                <c:pt idx="388">
                  <c:v>11810</c:v>
                </c:pt>
                <c:pt idx="389">
                  <c:v>11841</c:v>
                </c:pt>
                <c:pt idx="390">
                  <c:v>11871</c:v>
                </c:pt>
                <c:pt idx="391">
                  <c:v>11902</c:v>
                </c:pt>
                <c:pt idx="392">
                  <c:v>11933</c:v>
                </c:pt>
                <c:pt idx="393">
                  <c:v>11963</c:v>
                </c:pt>
                <c:pt idx="394">
                  <c:v>11994</c:v>
                </c:pt>
                <c:pt idx="395">
                  <c:v>12024</c:v>
                </c:pt>
                <c:pt idx="396">
                  <c:v>12055</c:v>
                </c:pt>
                <c:pt idx="397">
                  <c:v>12086</c:v>
                </c:pt>
                <c:pt idx="398">
                  <c:v>12114</c:v>
                </c:pt>
                <c:pt idx="399">
                  <c:v>12145</c:v>
                </c:pt>
                <c:pt idx="400">
                  <c:v>12175</c:v>
                </c:pt>
                <c:pt idx="401">
                  <c:v>12206</c:v>
                </c:pt>
                <c:pt idx="402">
                  <c:v>12236</c:v>
                </c:pt>
                <c:pt idx="403">
                  <c:v>12267</c:v>
                </c:pt>
                <c:pt idx="404">
                  <c:v>12298</c:v>
                </c:pt>
                <c:pt idx="405">
                  <c:v>12328</c:v>
                </c:pt>
                <c:pt idx="406">
                  <c:v>12359</c:v>
                </c:pt>
                <c:pt idx="407">
                  <c:v>12389</c:v>
                </c:pt>
                <c:pt idx="408">
                  <c:v>12420</c:v>
                </c:pt>
                <c:pt idx="409">
                  <c:v>12451</c:v>
                </c:pt>
                <c:pt idx="410">
                  <c:v>12479</c:v>
                </c:pt>
                <c:pt idx="411">
                  <c:v>12510</c:v>
                </c:pt>
                <c:pt idx="412">
                  <c:v>12540</c:v>
                </c:pt>
                <c:pt idx="413">
                  <c:v>12571</c:v>
                </c:pt>
                <c:pt idx="414">
                  <c:v>12601</c:v>
                </c:pt>
                <c:pt idx="415">
                  <c:v>12632</c:v>
                </c:pt>
                <c:pt idx="416">
                  <c:v>12663</c:v>
                </c:pt>
                <c:pt idx="417">
                  <c:v>12693</c:v>
                </c:pt>
                <c:pt idx="418">
                  <c:v>12724</c:v>
                </c:pt>
                <c:pt idx="419">
                  <c:v>12754</c:v>
                </c:pt>
                <c:pt idx="420">
                  <c:v>12785</c:v>
                </c:pt>
                <c:pt idx="421">
                  <c:v>12816</c:v>
                </c:pt>
                <c:pt idx="422">
                  <c:v>12844</c:v>
                </c:pt>
                <c:pt idx="423">
                  <c:v>12875</c:v>
                </c:pt>
                <c:pt idx="424">
                  <c:v>12905</c:v>
                </c:pt>
                <c:pt idx="425">
                  <c:v>12936</c:v>
                </c:pt>
                <c:pt idx="426">
                  <c:v>12966</c:v>
                </c:pt>
                <c:pt idx="427">
                  <c:v>12997</c:v>
                </c:pt>
                <c:pt idx="428">
                  <c:v>13028</c:v>
                </c:pt>
                <c:pt idx="429">
                  <c:v>13058</c:v>
                </c:pt>
                <c:pt idx="430">
                  <c:v>13089</c:v>
                </c:pt>
                <c:pt idx="431">
                  <c:v>13119</c:v>
                </c:pt>
                <c:pt idx="432">
                  <c:v>13150</c:v>
                </c:pt>
                <c:pt idx="433">
                  <c:v>13181</c:v>
                </c:pt>
                <c:pt idx="434">
                  <c:v>13210</c:v>
                </c:pt>
                <c:pt idx="435">
                  <c:v>13241</c:v>
                </c:pt>
                <c:pt idx="436">
                  <c:v>13271</c:v>
                </c:pt>
                <c:pt idx="437">
                  <c:v>13302</c:v>
                </c:pt>
                <c:pt idx="438">
                  <c:v>13332</c:v>
                </c:pt>
                <c:pt idx="439">
                  <c:v>13363</c:v>
                </c:pt>
                <c:pt idx="440">
                  <c:v>13394</c:v>
                </c:pt>
                <c:pt idx="441">
                  <c:v>13424</c:v>
                </c:pt>
                <c:pt idx="442">
                  <c:v>13455</c:v>
                </c:pt>
                <c:pt idx="443">
                  <c:v>13485</c:v>
                </c:pt>
                <c:pt idx="444">
                  <c:v>13516</c:v>
                </c:pt>
                <c:pt idx="445">
                  <c:v>13547</c:v>
                </c:pt>
                <c:pt idx="446">
                  <c:v>13575</c:v>
                </c:pt>
                <c:pt idx="447">
                  <c:v>13606</c:v>
                </c:pt>
                <c:pt idx="448">
                  <c:v>13636</c:v>
                </c:pt>
                <c:pt idx="449">
                  <c:v>13667</c:v>
                </c:pt>
                <c:pt idx="450">
                  <c:v>13697</c:v>
                </c:pt>
                <c:pt idx="451">
                  <c:v>13728</c:v>
                </c:pt>
                <c:pt idx="452">
                  <c:v>13759</c:v>
                </c:pt>
                <c:pt idx="453">
                  <c:v>13789</c:v>
                </c:pt>
                <c:pt idx="454">
                  <c:v>13820</c:v>
                </c:pt>
                <c:pt idx="455">
                  <c:v>13850</c:v>
                </c:pt>
                <c:pt idx="456">
                  <c:v>13881</c:v>
                </c:pt>
                <c:pt idx="457">
                  <c:v>13912</c:v>
                </c:pt>
                <c:pt idx="458">
                  <c:v>13940</c:v>
                </c:pt>
                <c:pt idx="459">
                  <c:v>13971</c:v>
                </c:pt>
                <c:pt idx="460">
                  <c:v>14001</c:v>
                </c:pt>
                <c:pt idx="461">
                  <c:v>14032</c:v>
                </c:pt>
                <c:pt idx="462">
                  <c:v>14062</c:v>
                </c:pt>
                <c:pt idx="463">
                  <c:v>14093</c:v>
                </c:pt>
                <c:pt idx="464">
                  <c:v>14124</c:v>
                </c:pt>
                <c:pt idx="465">
                  <c:v>14154</c:v>
                </c:pt>
                <c:pt idx="466">
                  <c:v>14185</c:v>
                </c:pt>
                <c:pt idx="467">
                  <c:v>14215</c:v>
                </c:pt>
                <c:pt idx="468">
                  <c:v>14246</c:v>
                </c:pt>
                <c:pt idx="469">
                  <c:v>14277</c:v>
                </c:pt>
                <c:pt idx="470">
                  <c:v>14305</c:v>
                </c:pt>
                <c:pt idx="471">
                  <c:v>14336</c:v>
                </c:pt>
                <c:pt idx="472">
                  <c:v>14366</c:v>
                </c:pt>
                <c:pt idx="473">
                  <c:v>14397</c:v>
                </c:pt>
                <c:pt idx="474">
                  <c:v>14427</c:v>
                </c:pt>
                <c:pt idx="475">
                  <c:v>14458</c:v>
                </c:pt>
                <c:pt idx="476">
                  <c:v>14489</c:v>
                </c:pt>
                <c:pt idx="477">
                  <c:v>14519</c:v>
                </c:pt>
                <c:pt idx="478">
                  <c:v>14550</c:v>
                </c:pt>
                <c:pt idx="479">
                  <c:v>14580</c:v>
                </c:pt>
                <c:pt idx="480">
                  <c:v>14611</c:v>
                </c:pt>
                <c:pt idx="481">
                  <c:v>14642</c:v>
                </c:pt>
                <c:pt idx="482">
                  <c:v>14671</c:v>
                </c:pt>
                <c:pt idx="483">
                  <c:v>14702</c:v>
                </c:pt>
                <c:pt idx="484">
                  <c:v>14732</c:v>
                </c:pt>
                <c:pt idx="485">
                  <c:v>14763</c:v>
                </c:pt>
                <c:pt idx="486">
                  <c:v>14793</c:v>
                </c:pt>
                <c:pt idx="487">
                  <c:v>14824</c:v>
                </c:pt>
                <c:pt idx="488">
                  <c:v>14855</c:v>
                </c:pt>
                <c:pt idx="489">
                  <c:v>14885</c:v>
                </c:pt>
                <c:pt idx="490">
                  <c:v>14916</c:v>
                </c:pt>
                <c:pt idx="491">
                  <c:v>14946</c:v>
                </c:pt>
                <c:pt idx="492">
                  <c:v>14977</c:v>
                </c:pt>
                <c:pt idx="493">
                  <c:v>15008</c:v>
                </c:pt>
                <c:pt idx="494">
                  <c:v>15036</c:v>
                </c:pt>
                <c:pt idx="495">
                  <c:v>15067</c:v>
                </c:pt>
                <c:pt idx="496">
                  <c:v>15097</c:v>
                </c:pt>
                <c:pt idx="497">
                  <c:v>15128</c:v>
                </c:pt>
                <c:pt idx="498">
                  <c:v>15158</c:v>
                </c:pt>
                <c:pt idx="499">
                  <c:v>15189</c:v>
                </c:pt>
                <c:pt idx="500">
                  <c:v>15220</c:v>
                </c:pt>
                <c:pt idx="501">
                  <c:v>15250</c:v>
                </c:pt>
                <c:pt idx="502">
                  <c:v>15281</c:v>
                </c:pt>
                <c:pt idx="503">
                  <c:v>15311</c:v>
                </c:pt>
                <c:pt idx="504">
                  <c:v>15342</c:v>
                </c:pt>
                <c:pt idx="505">
                  <c:v>15373</c:v>
                </c:pt>
                <c:pt idx="506">
                  <c:v>15401</c:v>
                </c:pt>
                <c:pt idx="507">
                  <c:v>15432</c:v>
                </c:pt>
                <c:pt idx="508">
                  <c:v>15462</c:v>
                </c:pt>
                <c:pt idx="509">
                  <c:v>15493</c:v>
                </c:pt>
                <c:pt idx="510">
                  <c:v>15523</c:v>
                </c:pt>
                <c:pt idx="511">
                  <c:v>15554</c:v>
                </c:pt>
                <c:pt idx="512">
                  <c:v>15585</c:v>
                </c:pt>
                <c:pt idx="513">
                  <c:v>15615</c:v>
                </c:pt>
                <c:pt idx="514">
                  <c:v>15646</c:v>
                </c:pt>
                <c:pt idx="515">
                  <c:v>15676</c:v>
                </c:pt>
                <c:pt idx="516">
                  <c:v>15707</c:v>
                </c:pt>
                <c:pt idx="517">
                  <c:v>15738</c:v>
                </c:pt>
                <c:pt idx="518">
                  <c:v>15766</c:v>
                </c:pt>
                <c:pt idx="519">
                  <c:v>15797</c:v>
                </c:pt>
                <c:pt idx="520">
                  <c:v>15827</c:v>
                </c:pt>
                <c:pt idx="521">
                  <c:v>15858</c:v>
                </c:pt>
                <c:pt idx="522">
                  <c:v>15888</c:v>
                </c:pt>
                <c:pt idx="523">
                  <c:v>15919</c:v>
                </c:pt>
                <c:pt idx="524">
                  <c:v>15950</c:v>
                </c:pt>
                <c:pt idx="525">
                  <c:v>15980</c:v>
                </c:pt>
                <c:pt idx="526">
                  <c:v>16011</c:v>
                </c:pt>
                <c:pt idx="527">
                  <c:v>16041</c:v>
                </c:pt>
                <c:pt idx="528">
                  <c:v>16072</c:v>
                </c:pt>
                <c:pt idx="529">
                  <c:v>16103</c:v>
                </c:pt>
                <c:pt idx="530">
                  <c:v>16132</c:v>
                </c:pt>
                <c:pt idx="531">
                  <c:v>16163</c:v>
                </c:pt>
                <c:pt idx="532">
                  <c:v>16193</c:v>
                </c:pt>
                <c:pt idx="533">
                  <c:v>16224</c:v>
                </c:pt>
                <c:pt idx="534">
                  <c:v>16254</c:v>
                </c:pt>
                <c:pt idx="535">
                  <c:v>16285</c:v>
                </c:pt>
                <c:pt idx="536">
                  <c:v>16316</c:v>
                </c:pt>
                <c:pt idx="537">
                  <c:v>16346</c:v>
                </c:pt>
                <c:pt idx="538">
                  <c:v>16377</c:v>
                </c:pt>
                <c:pt idx="539">
                  <c:v>16407</c:v>
                </c:pt>
                <c:pt idx="540">
                  <c:v>16438</c:v>
                </c:pt>
                <c:pt idx="541">
                  <c:v>16469</c:v>
                </c:pt>
                <c:pt idx="542">
                  <c:v>16497</c:v>
                </c:pt>
                <c:pt idx="543">
                  <c:v>16528</c:v>
                </c:pt>
                <c:pt idx="544">
                  <c:v>16558</c:v>
                </c:pt>
                <c:pt idx="545">
                  <c:v>16589</c:v>
                </c:pt>
                <c:pt idx="546">
                  <c:v>16619</c:v>
                </c:pt>
                <c:pt idx="547">
                  <c:v>16650</c:v>
                </c:pt>
                <c:pt idx="548">
                  <c:v>16681</c:v>
                </c:pt>
                <c:pt idx="549">
                  <c:v>16711</c:v>
                </c:pt>
                <c:pt idx="550">
                  <c:v>16742</c:v>
                </c:pt>
                <c:pt idx="551">
                  <c:v>16772</c:v>
                </c:pt>
                <c:pt idx="552">
                  <c:v>16803</c:v>
                </c:pt>
                <c:pt idx="553">
                  <c:v>16834</c:v>
                </c:pt>
                <c:pt idx="554">
                  <c:v>16862</c:v>
                </c:pt>
                <c:pt idx="555">
                  <c:v>16893</c:v>
                </c:pt>
                <c:pt idx="556">
                  <c:v>16923</c:v>
                </c:pt>
                <c:pt idx="557">
                  <c:v>16954</c:v>
                </c:pt>
                <c:pt idx="558">
                  <c:v>16984</c:v>
                </c:pt>
                <c:pt idx="559">
                  <c:v>17015</c:v>
                </c:pt>
                <c:pt idx="560">
                  <c:v>17046</c:v>
                </c:pt>
                <c:pt idx="561">
                  <c:v>17076</c:v>
                </c:pt>
                <c:pt idx="562">
                  <c:v>17107</c:v>
                </c:pt>
                <c:pt idx="563">
                  <c:v>17137</c:v>
                </c:pt>
                <c:pt idx="564">
                  <c:v>17168</c:v>
                </c:pt>
                <c:pt idx="565">
                  <c:v>17199</c:v>
                </c:pt>
                <c:pt idx="566">
                  <c:v>17227</c:v>
                </c:pt>
                <c:pt idx="567">
                  <c:v>17258</c:v>
                </c:pt>
                <c:pt idx="568">
                  <c:v>17288</c:v>
                </c:pt>
                <c:pt idx="569">
                  <c:v>17319</c:v>
                </c:pt>
                <c:pt idx="570">
                  <c:v>17349</c:v>
                </c:pt>
                <c:pt idx="571">
                  <c:v>17380</c:v>
                </c:pt>
                <c:pt idx="572">
                  <c:v>17411</c:v>
                </c:pt>
                <c:pt idx="573">
                  <c:v>17441</c:v>
                </c:pt>
                <c:pt idx="574">
                  <c:v>17472</c:v>
                </c:pt>
                <c:pt idx="575">
                  <c:v>17502</c:v>
                </c:pt>
                <c:pt idx="576">
                  <c:v>17533</c:v>
                </c:pt>
                <c:pt idx="577">
                  <c:v>17564</c:v>
                </c:pt>
                <c:pt idx="578">
                  <c:v>17593</c:v>
                </c:pt>
                <c:pt idx="579">
                  <c:v>17624</c:v>
                </c:pt>
                <c:pt idx="580">
                  <c:v>17654</c:v>
                </c:pt>
                <c:pt idx="581">
                  <c:v>17685</c:v>
                </c:pt>
                <c:pt idx="582">
                  <c:v>17715</c:v>
                </c:pt>
                <c:pt idx="583">
                  <c:v>17746</c:v>
                </c:pt>
                <c:pt idx="584">
                  <c:v>17777</c:v>
                </c:pt>
                <c:pt idx="585">
                  <c:v>17807</c:v>
                </c:pt>
                <c:pt idx="586">
                  <c:v>17838</c:v>
                </c:pt>
                <c:pt idx="587">
                  <c:v>17868</c:v>
                </c:pt>
                <c:pt idx="588">
                  <c:v>17899</c:v>
                </c:pt>
                <c:pt idx="589">
                  <c:v>17930</c:v>
                </c:pt>
                <c:pt idx="590">
                  <c:v>17958</c:v>
                </c:pt>
                <c:pt idx="591">
                  <c:v>17989</c:v>
                </c:pt>
                <c:pt idx="592">
                  <c:v>18019</c:v>
                </c:pt>
                <c:pt idx="593">
                  <c:v>18050</c:v>
                </c:pt>
                <c:pt idx="594">
                  <c:v>18080</c:v>
                </c:pt>
                <c:pt idx="595">
                  <c:v>18111</c:v>
                </c:pt>
                <c:pt idx="596">
                  <c:v>18142</c:v>
                </c:pt>
                <c:pt idx="597">
                  <c:v>18172</c:v>
                </c:pt>
                <c:pt idx="598">
                  <c:v>18203</c:v>
                </c:pt>
                <c:pt idx="599">
                  <c:v>18233</c:v>
                </c:pt>
                <c:pt idx="600">
                  <c:v>18264</c:v>
                </c:pt>
                <c:pt idx="601">
                  <c:v>18295</c:v>
                </c:pt>
                <c:pt idx="602">
                  <c:v>18323</c:v>
                </c:pt>
                <c:pt idx="603">
                  <c:v>18354</c:v>
                </c:pt>
                <c:pt idx="604">
                  <c:v>18384</c:v>
                </c:pt>
                <c:pt idx="605">
                  <c:v>18415</c:v>
                </c:pt>
                <c:pt idx="606">
                  <c:v>18445</c:v>
                </c:pt>
                <c:pt idx="607">
                  <c:v>18476</c:v>
                </c:pt>
                <c:pt idx="608">
                  <c:v>18507</c:v>
                </c:pt>
                <c:pt idx="609">
                  <c:v>18537</c:v>
                </c:pt>
                <c:pt idx="610">
                  <c:v>18568</c:v>
                </c:pt>
                <c:pt idx="611">
                  <c:v>18598</c:v>
                </c:pt>
                <c:pt idx="612">
                  <c:v>18629</c:v>
                </c:pt>
                <c:pt idx="613">
                  <c:v>18660</c:v>
                </c:pt>
                <c:pt idx="614">
                  <c:v>18688</c:v>
                </c:pt>
                <c:pt idx="615">
                  <c:v>18719</c:v>
                </c:pt>
                <c:pt idx="616">
                  <c:v>18749</c:v>
                </c:pt>
                <c:pt idx="617">
                  <c:v>18780</c:v>
                </c:pt>
                <c:pt idx="618">
                  <c:v>18810</c:v>
                </c:pt>
                <c:pt idx="619">
                  <c:v>18841</c:v>
                </c:pt>
                <c:pt idx="620">
                  <c:v>18872</c:v>
                </c:pt>
                <c:pt idx="621">
                  <c:v>18902</c:v>
                </c:pt>
                <c:pt idx="622">
                  <c:v>18933</c:v>
                </c:pt>
                <c:pt idx="623">
                  <c:v>18963</c:v>
                </c:pt>
                <c:pt idx="624">
                  <c:v>18994</c:v>
                </c:pt>
                <c:pt idx="625">
                  <c:v>19025</c:v>
                </c:pt>
                <c:pt idx="626">
                  <c:v>19054</c:v>
                </c:pt>
                <c:pt idx="627">
                  <c:v>19085</c:v>
                </c:pt>
                <c:pt idx="628">
                  <c:v>19115</c:v>
                </c:pt>
                <c:pt idx="629">
                  <c:v>19146</c:v>
                </c:pt>
                <c:pt idx="630">
                  <c:v>19176</c:v>
                </c:pt>
                <c:pt idx="631">
                  <c:v>19207</c:v>
                </c:pt>
                <c:pt idx="632">
                  <c:v>19238</c:v>
                </c:pt>
                <c:pt idx="633">
                  <c:v>19268</c:v>
                </c:pt>
                <c:pt idx="634">
                  <c:v>19299</c:v>
                </c:pt>
                <c:pt idx="635">
                  <c:v>19329</c:v>
                </c:pt>
                <c:pt idx="636">
                  <c:v>19360</c:v>
                </c:pt>
                <c:pt idx="637">
                  <c:v>19391</c:v>
                </c:pt>
                <c:pt idx="638">
                  <c:v>19419</c:v>
                </c:pt>
                <c:pt idx="639">
                  <c:v>19450</c:v>
                </c:pt>
                <c:pt idx="640">
                  <c:v>19480</c:v>
                </c:pt>
                <c:pt idx="641">
                  <c:v>19511</c:v>
                </c:pt>
                <c:pt idx="642">
                  <c:v>19541</c:v>
                </c:pt>
                <c:pt idx="643">
                  <c:v>19572</c:v>
                </c:pt>
                <c:pt idx="644">
                  <c:v>19603</c:v>
                </c:pt>
                <c:pt idx="645">
                  <c:v>19633</c:v>
                </c:pt>
                <c:pt idx="646">
                  <c:v>19664</c:v>
                </c:pt>
                <c:pt idx="647">
                  <c:v>19694</c:v>
                </c:pt>
                <c:pt idx="648">
                  <c:v>19725</c:v>
                </c:pt>
                <c:pt idx="649">
                  <c:v>19756</c:v>
                </c:pt>
                <c:pt idx="650">
                  <c:v>19784</c:v>
                </c:pt>
                <c:pt idx="651">
                  <c:v>19815</c:v>
                </c:pt>
                <c:pt idx="652">
                  <c:v>19845</c:v>
                </c:pt>
                <c:pt idx="653">
                  <c:v>19876</c:v>
                </c:pt>
                <c:pt idx="654">
                  <c:v>19906</c:v>
                </c:pt>
                <c:pt idx="655">
                  <c:v>19937</c:v>
                </c:pt>
                <c:pt idx="656">
                  <c:v>19968</c:v>
                </c:pt>
                <c:pt idx="657">
                  <c:v>19998</c:v>
                </c:pt>
                <c:pt idx="658">
                  <c:v>20029</c:v>
                </c:pt>
                <c:pt idx="659">
                  <c:v>20059</c:v>
                </c:pt>
                <c:pt idx="660">
                  <c:v>20090</c:v>
                </c:pt>
                <c:pt idx="661">
                  <c:v>20121</c:v>
                </c:pt>
                <c:pt idx="662">
                  <c:v>20149</c:v>
                </c:pt>
                <c:pt idx="663">
                  <c:v>20180</c:v>
                </c:pt>
                <c:pt idx="664">
                  <c:v>20210</c:v>
                </c:pt>
                <c:pt idx="665">
                  <c:v>20241</c:v>
                </c:pt>
                <c:pt idx="666">
                  <c:v>20271</c:v>
                </c:pt>
                <c:pt idx="667">
                  <c:v>20302</c:v>
                </c:pt>
                <c:pt idx="668">
                  <c:v>20333</c:v>
                </c:pt>
                <c:pt idx="669">
                  <c:v>20363</c:v>
                </c:pt>
                <c:pt idx="670">
                  <c:v>20394</c:v>
                </c:pt>
                <c:pt idx="671">
                  <c:v>20424</c:v>
                </c:pt>
                <c:pt idx="672">
                  <c:v>20455</c:v>
                </c:pt>
                <c:pt idx="673">
                  <c:v>20486</c:v>
                </c:pt>
                <c:pt idx="674">
                  <c:v>20515</c:v>
                </c:pt>
                <c:pt idx="675">
                  <c:v>20546</c:v>
                </c:pt>
                <c:pt idx="676">
                  <c:v>20576</c:v>
                </c:pt>
                <c:pt idx="677">
                  <c:v>20607</c:v>
                </c:pt>
                <c:pt idx="678">
                  <c:v>20637</c:v>
                </c:pt>
                <c:pt idx="679">
                  <c:v>20668</c:v>
                </c:pt>
                <c:pt idx="680">
                  <c:v>20699</c:v>
                </c:pt>
                <c:pt idx="681">
                  <c:v>20729</c:v>
                </c:pt>
                <c:pt idx="682">
                  <c:v>20760</c:v>
                </c:pt>
                <c:pt idx="683">
                  <c:v>20790</c:v>
                </c:pt>
                <c:pt idx="684">
                  <c:v>20821</c:v>
                </c:pt>
                <c:pt idx="685">
                  <c:v>20852</c:v>
                </c:pt>
                <c:pt idx="686">
                  <c:v>20880</c:v>
                </c:pt>
                <c:pt idx="687">
                  <c:v>20911</c:v>
                </c:pt>
                <c:pt idx="688">
                  <c:v>20941</c:v>
                </c:pt>
                <c:pt idx="689">
                  <c:v>20972</c:v>
                </c:pt>
                <c:pt idx="690">
                  <c:v>21002</c:v>
                </c:pt>
                <c:pt idx="691">
                  <c:v>21033</c:v>
                </c:pt>
                <c:pt idx="692">
                  <c:v>21064</c:v>
                </c:pt>
                <c:pt idx="693">
                  <c:v>21094</c:v>
                </c:pt>
                <c:pt idx="694">
                  <c:v>21125</c:v>
                </c:pt>
                <c:pt idx="695">
                  <c:v>21155</c:v>
                </c:pt>
                <c:pt idx="696">
                  <c:v>21186</c:v>
                </c:pt>
                <c:pt idx="697">
                  <c:v>21217</c:v>
                </c:pt>
                <c:pt idx="698">
                  <c:v>21245</c:v>
                </c:pt>
                <c:pt idx="699">
                  <c:v>21276</c:v>
                </c:pt>
                <c:pt idx="700">
                  <c:v>21306</c:v>
                </c:pt>
                <c:pt idx="701">
                  <c:v>21337</c:v>
                </c:pt>
                <c:pt idx="702">
                  <c:v>21367</c:v>
                </c:pt>
                <c:pt idx="703">
                  <c:v>21398</c:v>
                </c:pt>
                <c:pt idx="704">
                  <c:v>21429</c:v>
                </c:pt>
                <c:pt idx="705">
                  <c:v>21459</c:v>
                </c:pt>
                <c:pt idx="706">
                  <c:v>21490</c:v>
                </c:pt>
                <c:pt idx="707">
                  <c:v>21520</c:v>
                </c:pt>
                <c:pt idx="708">
                  <c:v>21551</c:v>
                </c:pt>
                <c:pt idx="709">
                  <c:v>21582</c:v>
                </c:pt>
                <c:pt idx="710">
                  <c:v>21610</c:v>
                </c:pt>
                <c:pt idx="711">
                  <c:v>21641</c:v>
                </c:pt>
                <c:pt idx="712">
                  <c:v>21671</c:v>
                </c:pt>
                <c:pt idx="713">
                  <c:v>21702</c:v>
                </c:pt>
                <c:pt idx="714">
                  <c:v>21732</c:v>
                </c:pt>
                <c:pt idx="715">
                  <c:v>21763</c:v>
                </c:pt>
                <c:pt idx="716">
                  <c:v>21794</c:v>
                </c:pt>
                <c:pt idx="717">
                  <c:v>21824</c:v>
                </c:pt>
                <c:pt idx="718">
                  <c:v>21855</c:v>
                </c:pt>
                <c:pt idx="719">
                  <c:v>21885</c:v>
                </c:pt>
                <c:pt idx="720">
                  <c:v>21916</c:v>
                </c:pt>
                <c:pt idx="721">
                  <c:v>21947</c:v>
                </c:pt>
                <c:pt idx="722">
                  <c:v>21976</c:v>
                </c:pt>
                <c:pt idx="723">
                  <c:v>22007</c:v>
                </c:pt>
                <c:pt idx="724">
                  <c:v>22037</c:v>
                </c:pt>
                <c:pt idx="725">
                  <c:v>22068</c:v>
                </c:pt>
                <c:pt idx="726">
                  <c:v>22098</c:v>
                </c:pt>
                <c:pt idx="727">
                  <c:v>22129</c:v>
                </c:pt>
                <c:pt idx="728">
                  <c:v>22160</c:v>
                </c:pt>
                <c:pt idx="729">
                  <c:v>22190</c:v>
                </c:pt>
                <c:pt idx="730">
                  <c:v>22221</c:v>
                </c:pt>
                <c:pt idx="731">
                  <c:v>22251</c:v>
                </c:pt>
                <c:pt idx="732">
                  <c:v>22282</c:v>
                </c:pt>
                <c:pt idx="733">
                  <c:v>22313</c:v>
                </c:pt>
                <c:pt idx="734">
                  <c:v>22341</c:v>
                </c:pt>
                <c:pt idx="735">
                  <c:v>22372</c:v>
                </c:pt>
                <c:pt idx="736">
                  <c:v>22402</c:v>
                </c:pt>
                <c:pt idx="737">
                  <c:v>22433</c:v>
                </c:pt>
                <c:pt idx="738">
                  <c:v>22463</c:v>
                </c:pt>
                <c:pt idx="739">
                  <c:v>22494</c:v>
                </c:pt>
                <c:pt idx="740">
                  <c:v>22525</c:v>
                </c:pt>
                <c:pt idx="741">
                  <c:v>22555</c:v>
                </c:pt>
                <c:pt idx="742">
                  <c:v>22586</c:v>
                </c:pt>
                <c:pt idx="743">
                  <c:v>22616</c:v>
                </c:pt>
                <c:pt idx="744">
                  <c:v>22647</c:v>
                </c:pt>
                <c:pt idx="745">
                  <c:v>22678</c:v>
                </c:pt>
                <c:pt idx="746">
                  <c:v>22706</c:v>
                </c:pt>
                <c:pt idx="747">
                  <c:v>22737</c:v>
                </c:pt>
                <c:pt idx="748">
                  <c:v>22767</c:v>
                </c:pt>
                <c:pt idx="749">
                  <c:v>22798</c:v>
                </c:pt>
                <c:pt idx="750">
                  <c:v>22828</c:v>
                </c:pt>
                <c:pt idx="751">
                  <c:v>22859</c:v>
                </c:pt>
                <c:pt idx="752">
                  <c:v>22890</c:v>
                </c:pt>
                <c:pt idx="753">
                  <c:v>22920</c:v>
                </c:pt>
                <c:pt idx="754">
                  <c:v>22951</c:v>
                </c:pt>
                <c:pt idx="755">
                  <c:v>22981</c:v>
                </c:pt>
                <c:pt idx="756">
                  <c:v>23012</c:v>
                </c:pt>
                <c:pt idx="757">
                  <c:v>23043</c:v>
                </c:pt>
                <c:pt idx="758">
                  <c:v>23071</c:v>
                </c:pt>
                <c:pt idx="759">
                  <c:v>23102</c:v>
                </c:pt>
                <c:pt idx="760">
                  <c:v>23132</c:v>
                </c:pt>
                <c:pt idx="761">
                  <c:v>23163</c:v>
                </c:pt>
                <c:pt idx="762">
                  <c:v>23193</c:v>
                </c:pt>
                <c:pt idx="763">
                  <c:v>23224</c:v>
                </c:pt>
                <c:pt idx="764">
                  <c:v>23255</c:v>
                </c:pt>
                <c:pt idx="765">
                  <c:v>23285</c:v>
                </c:pt>
                <c:pt idx="766">
                  <c:v>23316</c:v>
                </c:pt>
                <c:pt idx="767">
                  <c:v>23346</c:v>
                </c:pt>
                <c:pt idx="768">
                  <c:v>23377</c:v>
                </c:pt>
                <c:pt idx="769">
                  <c:v>23408</c:v>
                </c:pt>
                <c:pt idx="770">
                  <c:v>23437</c:v>
                </c:pt>
                <c:pt idx="771">
                  <c:v>23468</c:v>
                </c:pt>
                <c:pt idx="772">
                  <c:v>23498</c:v>
                </c:pt>
                <c:pt idx="773">
                  <c:v>23529</c:v>
                </c:pt>
                <c:pt idx="774">
                  <c:v>23559</c:v>
                </c:pt>
                <c:pt idx="775">
                  <c:v>23590</c:v>
                </c:pt>
                <c:pt idx="776">
                  <c:v>23621</c:v>
                </c:pt>
                <c:pt idx="777">
                  <c:v>23651</c:v>
                </c:pt>
                <c:pt idx="778">
                  <c:v>23682</c:v>
                </c:pt>
                <c:pt idx="779">
                  <c:v>23712</c:v>
                </c:pt>
                <c:pt idx="780">
                  <c:v>23743</c:v>
                </c:pt>
                <c:pt idx="781">
                  <c:v>23774</c:v>
                </c:pt>
                <c:pt idx="782">
                  <c:v>23802</c:v>
                </c:pt>
                <c:pt idx="783">
                  <c:v>23833</c:v>
                </c:pt>
                <c:pt idx="784">
                  <c:v>23863</c:v>
                </c:pt>
                <c:pt idx="785">
                  <c:v>23894</c:v>
                </c:pt>
                <c:pt idx="786">
                  <c:v>23924</c:v>
                </c:pt>
                <c:pt idx="787">
                  <c:v>23955</c:v>
                </c:pt>
                <c:pt idx="788">
                  <c:v>23986</c:v>
                </c:pt>
                <c:pt idx="789">
                  <c:v>24016</c:v>
                </c:pt>
                <c:pt idx="790">
                  <c:v>24047</c:v>
                </c:pt>
                <c:pt idx="791">
                  <c:v>24077</c:v>
                </c:pt>
                <c:pt idx="792">
                  <c:v>24108</c:v>
                </c:pt>
                <c:pt idx="793">
                  <c:v>24139</c:v>
                </c:pt>
                <c:pt idx="794">
                  <c:v>24167</c:v>
                </c:pt>
                <c:pt idx="795">
                  <c:v>24198</c:v>
                </c:pt>
                <c:pt idx="796">
                  <c:v>24228</c:v>
                </c:pt>
                <c:pt idx="797">
                  <c:v>24259</c:v>
                </c:pt>
                <c:pt idx="798">
                  <c:v>24289</c:v>
                </c:pt>
                <c:pt idx="799">
                  <c:v>24320</c:v>
                </c:pt>
                <c:pt idx="800">
                  <c:v>24351</c:v>
                </c:pt>
                <c:pt idx="801">
                  <c:v>24381</c:v>
                </c:pt>
                <c:pt idx="802">
                  <c:v>24412</c:v>
                </c:pt>
                <c:pt idx="803">
                  <c:v>24442</c:v>
                </c:pt>
                <c:pt idx="804">
                  <c:v>24473</c:v>
                </c:pt>
                <c:pt idx="805">
                  <c:v>24504</c:v>
                </c:pt>
                <c:pt idx="806">
                  <c:v>24532</c:v>
                </c:pt>
                <c:pt idx="807">
                  <c:v>24563</c:v>
                </c:pt>
                <c:pt idx="808">
                  <c:v>24593</c:v>
                </c:pt>
                <c:pt idx="809">
                  <c:v>24624</c:v>
                </c:pt>
                <c:pt idx="810">
                  <c:v>24654</c:v>
                </c:pt>
                <c:pt idx="811">
                  <c:v>24685</c:v>
                </c:pt>
                <c:pt idx="812">
                  <c:v>24716</c:v>
                </c:pt>
                <c:pt idx="813">
                  <c:v>24746</c:v>
                </c:pt>
                <c:pt idx="814">
                  <c:v>24777</c:v>
                </c:pt>
                <c:pt idx="815">
                  <c:v>24807</c:v>
                </c:pt>
                <c:pt idx="816">
                  <c:v>24838</c:v>
                </c:pt>
                <c:pt idx="817">
                  <c:v>24869</c:v>
                </c:pt>
                <c:pt idx="818">
                  <c:v>24898</c:v>
                </c:pt>
                <c:pt idx="819">
                  <c:v>24929</c:v>
                </c:pt>
                <c:pt idx="820">
                  <c:v>24959</c:v>
                </c:pt>
                <c:pt idx="821">
                  <c:v>24990</c:v>
                </c:pt>
                <c:pt idx="822">
                  <c:v>25020</c:v>
                </c:pt>
                <c:pt idx="823">
                  <c:v>25051</c:v>
                </c:pt>
                <c:pt idx="824">
                  <c:v>25082</c:v>
                </c:pt>
                <c:pt idx="825">
                  <c:v>25112</c:v>
                </c:pt>
                <c:pt idx="826">
                  <c:v>25143</c:v>
                </c:pt>
                <c:pt idx="827">
                  <c:v>25173</c:v>
                </c:pt>
                <c:pt idx="828">
                  <c:v>25204</c:v>
                </c:pt>
                <c:pt idx="829">
                  <c:v>25235</c:v>
                </c:pt>
                <c:pt idx="830">
                  <c:v>25263</c:v>
                </c:pt>
                <c:pt idx="831">
                  <c:v>25294</c:v>
                </c:pt>
                <c:pt idx="832">
                  <c:v>25324</c:v>
                </c:pt>
                <c:pt idx="833">
                  <c:v>25355</c:v>
                </c:pt>
                <c:pt idx="834">
                  <c:v>25385</c:v>
                </c:pt>
                <c:pt idx="835">
                  <c:v>25416</c:v>
                </c:pt>
                <c:pt idx="836">
                  <c:v>25447</c:v>
                </c:pt>
                <c:pt idx="837">
                  <c:v>25477</c:v>
                </c:pt>
                <c:pt idx="838">
                  <c:v>25508</c:v>
                </c:pt>
                <c:pt idx="839">
                  <c:v>25538</c:v>
                </c:pt>
                <c:pt idx="840">
                  <c:v>25569</c:v>
                </c:pt>
                <c:pt idx="841">
                  <c:v>25600</c:v>
                </c:pt>
                <c:pt idx="842">
                  <c:v>25628</c:v>
                </c:pt>
                <c:pt idx="843">
                  <c:v>25659</c:v>
                </c:pt>
                <c:pt idx="844">
                  <c:v>25689</c:v>
                </c:pt>
                <c:pt idx="845">
                  <c:v>25720</c:v>
                </c:pt>
                <c:pt idx="846">
                  <c:v>25750</c:v>
                </c:pt>
                <c:pt idx="847">
                  <c:v>25781</c:v>
                </c:pt>
                <c:pt idx="848">
                  <c:v>25812</c:v>
                </c:pt>
                <c:pt idx="849">
                  <c:v>25842</c:v>
                </c:pt>
                <c:pt idx="850">
                  <c:v>25873</c:v>
                </c:pt>
                <c:pt idx="851">
                  <c:v>25903</c:v>
                </c:pt>
                <c:pt idx="852">
                  <c:v>25934</c:v>
                </c:pt>
                <c:pt idx="853">
                  <c:v>25965</c:v>
                </c:pt>
                <c:pt idx="854">
                  <c:v>25993</c:v>
                </c:pt>
                <c:pt idx="855">
                  <c:v>26024</c:v>
                </c:pt>
                <c:pt idx="856">
                  <c:v>26054</c:v>
                </c:pt>
                <c:pt idx="857">
                  <c:v>26085</c:v>
                </c:pt>
                <c:pt idx="858">
                  <c:v>26115</c:v>
                </c:pt>
                <c:pt idx="859">
                  <c:v>26146</c:v>
                </c:pt>
                <c:pt idx="860">
                  <c:v>26177</c:v>
                </c:pt>
                <c:pt idx="861">
                  <c:v>26207</c:v>
                </c:pt>
                <c:pt idx="862">
                  <c:v>26238</c:v>
                </c:pt>
                <c:pt idx="863">
                  <c:v>26268</c:v>
                </c:pt>
                <c:pt idx="864">
                  <c:v>26299</c:v>
                </c:pt>
                <c:pt idx="865">
                  <c:v>26330</c:v>
                </c:pt>
                <c:pt idx="866">
                  <c:v>26359</c:v>
                </c:pt>
                <c:pt idx="867">
                  <c:v>26390</c:v>
                </c:pt>
                <c:pt idx="868">
                  <c:v>26420</c:v>
                </c:pt>
                <c:pt idx="869">
                  <c:v>26451</c:v>
                </c:pt>
                <c:pt idx="870">
                  <c:v>26481</c:v>
                </c:pt>
                <c:pt idx="871">
                  <c:v>26512</c:v>
                </c:pt>
                <c:pt idx="872">
                  <c:v>26543</c:v>
                </c:pt>
                <c:pt idx="873">
                  <c:v>26573</c:v>
                </c:pt>
                <c:pt idx="874">
                  <c:v>26604</c:v>
                </c:pt>
                <c:pt idx="875">
                  <c:v>26634</c:v>
                </c:pt>
                <c:pt idx="876">
                  <c:v>26665</c:v>
                </c:pt>
                <c:pt idx="877">
                  <c:v>26696</c:v>
                </c:pt>
                <c:pt idx="878">
                  <c:v>26724</c:v>
                </c:pt>
                <c:pt idx="879">
                  <c:v>26755</c:v>
                </c:pt>
                <c:pt idx="880">
                  <c:v>26785</c:v>
                </c:pt>
                <c:pt idx="881">
                  <c:v>26816</c:v>
                </c:pt>
                <c:pt idx="882">
                  <c:v>26846</c:v>
                </c:pt>
                <c:pt idx="883">
                  <c:v>26877</c:v>
                </c:pt>
                <c:pt idx="884">
                  <c:v>26908</c:v>
                </c:pt>
                <c:pt idx="885">
                  <c:v>26938</c:v>
                </c:pt>
                <c:pt idx="886">
                  <c:v>26969</c:v>
                </c:pt>
                <c:pt idx="887">
                  <c:v>26999</c:v>
                </c:pt>
                <c:pt idx="888">
                  <c:v>27030</c:v>
                </c:pt>
                <c:pt idx="889">
                  <c:v>27061</c:v>
                </c:pt>
                <c:pt idx="890">
                  <c:v>27089</c:v>
                </c:pt>
                <c:pt idx="891">
                  <c:v>27120</c:v>
                </c:pt>
                <c:pt idx="892">
                  <c:v>27150</c:v>
                </c:pt>
                <c:pt idx="893">
                  <c:v>27181</c:v>
                </c:pt>
                <c:pt idx="894">
                  <c:v>27211</c:v>
                </c:pt>
                <c:pt idx="895">
                  <c:v>27242</c:v>
                </c:pt>
                <c:pt idx="896">
                  <c:v>27273</c:v>
                </c:pt>
                <c:pt idx="897">
                  <c:v>27303</c:v>
                </c:pt>
                <c:pt idx="898">
                  <c:v>27334</c:v>
                </c:pt>
                <c:pt idx="899">
                  <c:v>27364</c:v>
                </c:pt>
                <c:pt idx="900">
                  <c:v>27395</c:v>
                </c:pt>
                <c:pt idx="901">
                  <c:v>27426</c:v>
                </c:pt>
                <c:pt idx="902">
                  <c:v>27454</c:v>
                </c:pt>
                <c:pt idx="903">
                  <c:v>27485</c:v>
                </c:pt>
                <c:pt idx="904">
                  <c:v>27515</c:v>
                </c:pt>
                <c:pt idx="905">
                  <c:v>27546</c:v>
                </c:pt>
                <c:pt idx="906">
                  <c:v>27576</c:v>
                </c:pt>
                <c:pt idx="907">
                  <c:v>27607</c:v>
                </c:pt>
                <c:pt idx="908">
                  <c:v>27638</c:v>
                </c:pt>
                <c:pt idx="909">
                  <c:v>27668</c:v>
                </c:pt>
                <c:pt idx="910">
                  <c:v>27699</c:v>
                </c:pt>
                <c:pt idx="911">
                  <c:v>27729</c:v>
                </c:pt>
                <c:pt idx="912">
                  <c:v>27760</c:v>
                </c:pt>
                <c:pt idx="913">
                  <c:v>27791</c:v>
                </c:pt>
                <c:pt idx="914">
                  <c:v>27820</c:v>
                </c:pt>
                <c:pt idx="915">
                  <c:v>27851</c:v>
                </c:pt>
                <c:pt idx="916">
                  <c:v>27881</c:v>
                </c:pt>
                <c:pt idx="917">
                  <c:v>27912</c:v>
                </c:pt>
                <c:pt idx="918">
                  <c:v>27942</c:v>
                </c:pt>
                <c:pt idx="919">
                  <c:v>27973</c:v>
                </c:pt>
                <c:pt idx="920">
                  <c:v>28004</c:v>
                </c:pt>
                <c:pt idx="921">
                  <c:v>28034</c:v>
                </c:pt>
                <c:pt idx="922">
                  <c:v>28065</c:v>
                </c:pt>
                <c:pt idx="923">
                  <c:v>28095</c:v>
                </c:pt>
                <c:pt idx="924">
                  <c:v>28126</c:v>
                </c:pt>
                <c:pt idx="925">
                  <c:v>28157</c:v>
                </c:pt>
                <c:pt idx="926">
                  <c:v>28185</c:v>
                </c:pt>
                <c:pt idx="927">
                  <c:v>28216</c:v>
                </c:pt>
                <c:pt idx="928">
                  <c:v>28246</c:v>
                </c:pt>
                <c:pt idx="929">
                  <c:v>28277</c:v>
                </c:pt>
                <c:pt idx="930">
                  <c:v>28307</c:v>
                </c:pt>
                <c:pt idx="931">
                  <c:v>28338</c:v>
                </c:pt>
                <c:pt idx="932">
                  <c:v>28369</c:v>
                </c:pt>
                <c:pt idx="933">
                  <c:v>28399</c:v>
                </c:pt>
                <c:pt idx="934">
                  <c:v>28430</c:v>
                </c:pt>
                <c:pt idx="935">
                  <c:v>28460</c:v>
                </c:pt>
                <c:pt idx="936">
                  <c:v>28491</c:v>
                </c:pt>
                <c:pt idx="937">
                  <c:v>28522</c:v>
                </c:pt>
                <c:pt idx="938">
                  <c:v>28550</c:v>
                </c:pt>
                <c:pt idx="939">
                  <c:v>28581</c:v>
                </c:pt>
                <c:pt idx="940">
                  <c:v>28611</c:v>
                </c:pt>
                <c:pt idx="941">
                  <c:v>28642</c:v>
                </c:pt>
                <c:pt idx="942">
                  <c:v>28672</c:v>
                </c:pt>
                <c:pt idx="943">
                  <c:v>28703</c:v>
                </c:pt>
                <c:pt idx="944">
                  <c:v>28734</c:v>
                </c:pt>
                <c:pt idx="945">
                  <c:v>28764</c:v>
                </c:pt>
                <c:pt idx="946">
                  <c:v>28795</c:v>
                </c:pt>
                <c:pt idx="947">
                  <c:v>28825</c:v>
                </c:pt>
                <c:pt idx="948">
                  <c:v>28856</c:v>
                </c:pt>
                <c:pt idx="949">
                  <c:v>28887</c:v>
                </c:pt>
                <c:pt idx="950">
                  <c:v>28915</c:v>
                </c:pt>
                <c:pt idx="951">
                  <c:v>28946</c:v>
                </c:pt>
                <c:pt idx="952">
                  <c:v>28976</c:v>
                </c:pt>
                <c:pt idx="953">
                  <c:v>29007</c:v>
                </c:pt>
                <c:pt idx="954">
                  <c:v>29037</c:v>
                </c:pt>
                <c:pt idx="955">
                  <c:v>29068</c:v>
                </c:pt>
                <c:pt idx="956">
                  <c:v>29099</c:v>
                </c:pt>
                <c:pt idx="957">
                  <c:v>29129</c:v>
                </c:pt>
                <c:pt idx="958">
                  <c:v>29160</c:v>
                </c:pt>
                <c:pt idx="959">
                  <c:v>29190</c:v>
                </c:pt>
                <c:pt idx="960">
                  <c:v>29221</c:v>
                </c:pt>
                <c:pt idx="961">
                  <c:v>29252</c:v>
                </c:pt>
                <c:pt idx="962">
                  <c:v>29281</c:v>
                </c:pt>
                <c:pt idx="963">
                  <c:v>29312</c:v>
                </c:pt>
                <c:pt idx="964">
                  <c:v>29342</c:v>
                </c:pt>
                <c:pt idx="965">
                  <c:v>29373</c:v>
                </c:pt>
                <c:pt idx="966">
                  <c:v>29403</c:v>
                </c:pt>
                <c:pt idx="967">
                  <c:v>29434</c:v>
                </c:pt>
                <c:pt idx="968">
                  <c:v>29465</c:v>
                </c:pt>
                <c:pt idx="969">
                  <c:v>29495</c:v>
                </c:pt>
                <c:pt idx="970">
                  <c:v>29526</c:v>
                </c:pt>
                <c:pt idx="971">
                  <c:v>29556</c:v>
                </c:pt>
                <c:pt idx="972">
                  <c:v>29587</c:v>
                </c:pt>
                <c:pt idx="973">
                  <c:v>29618</c:v>
                </c:pt>
                <c:pt idx="974">
                  <c:v>29646</c:v>
                </c:pt>
                <c:pt idx="975">
                  <c:v>29677</c:v>
                </c:pt>
                <c:pt idx="976">
                  <c:v>29707</c:v>
                </c:pt>
                <c:pt idx="977">
                  <c:v>29738</c:v>
                </c:pt>
                <c:pt idx="978">
                  <c:v>29768</c:v>
                </c:pt>
                <c:pt idx="979">
                  <c:v>29799</c:v>
                </c:pt>
                <c:pt idx="980">
                  <c:v>29830</c:v>
                </c:pt>
                <c:pt idx="981">
                  <c:v>29860</c:v>
                </c:pt>
                <c:pt idx="982">
                  <c:v>29891</c:v>
                </c:pt>
                <c:pt idx="983">
                  <c:v>29921</c:v>
                </c:pt>
                <c:pt idx="984">
                  <c:v>29952</c:v>
                </c:pt>
                <c:pt idx="985">
                  <c:v>29983</c:v>
                </c:pt>
                <c:pt idx="986">
                  <c:v>30011</c:v>
                </c:pt>
                <c:pt idx="987">
                  <c:v>30042</c:v>
                </c:pt>
                <c:pt idx="988">
                  <c:v>30072</c:v>
                </c:pt>
                <c:pt idx="989">
                  <c:v>30103</c:v>
                </c:pt>
                <c:pt idx="990">
                  <c:v>30133</c:v>
                </c:pt>
                <c:pt idx="991">
                  <c:v>30164</c:v>
                </c:pt>
                <c:pt idx="992">
                  <c:v>30195</c:v>
                </c:pt>
                <c:pt idx="993">
                  <c:v>30225</c:v>
                </c:pt>
                <c:pt idx="994">
                  <c:v>30256</c:v>
                </c:pt>
                <c:pt idx="995">
                  <c:v>30286</c:v>
                </c:pt>
                <c:pt idx="996">
                  <c:v>30317</c:v>
                </c:pt>
                <c:pt idx="997">
                  <c:v>30348</c:v>
                </c:pt>
                <c:pt idx="998">
                  <c:v>30376</c:v>
                </c:pt>
                <c:pt idx="999">
                  <c:v>30407</c:v>
                </c:pt>
                <c:pt idx="1000">
                  <c:v>30437</c:v>
                </c:pt>
                <c:pt idx="1001">
                  <c:v>30468</c:v>
                </c:pt>
                <c:pt idx="1002">
                  <c:v>30498</c:v>
                </c:pt>
                <c:pt idx="1003">
                  <c:v>30529</c:v>
                </c:pt>
                <c:pt idx="1004">
                  <c:v>30560</c:v>
                </c:pt>
                <c:pt idx="1005">
                  <c:v>30590</c:v>
                </c:pt>
                <c:pt idx="1006">
                  <c:v>30621</c:v>
                </c:pt>
                <c:pt idx="1007">
                  <c:v>30651</c:v>
                </c:pt>
                <c:pt idx="1008">
                  <c:v>30682</c:v>
                </c:pt>
                <c:pt idx="1009">
                  <c:v>30713</c:v>
                </c:pt>
                <c:pt idx="1010">
                  <c:v>30742</c:v>
                </c:pt>
                <c:pt idx="1011">
                  <c:v>30773</c:v>
                </c:pt>
                <c:pt idx="1012">
                  <c:v>30803</c:v>
                </c:pt>
                <c:pt idx="1013">
                  <c:v>30834</c:v>
                </c:pt>
                <c:pt idx="1014">
                  <c:v>30864</c:v>
                </c:pt>
                <c:pt idx="1015">
                  <c:v>30895</c:v>
                </c:pt>
                <c:pt idx="1016">
                  <c:v>30926</c:v>
                </c:pt>
                <c:pt idx="1017">
                  <c:v>30956</c:v>
                </c:pt>
                <c:pt idx="1018">
                  <c:v>30987</c:v>
                </c:pt>
                <c:pt idx="1019">
                  <c:v>31017</c:v>
                </c:pt>
                <c:pt idx="1020">
                  <c:v>31048</c:v>
                </c:pt>
                <c:pt idx="1021">
                  <c:v>31079</c:v>
                </c:pt>
                <c:pt idx="1022">
                  <c:v>31107</c:v>
                </c:pt>
                <c:pt idx="1023">
                  <c:v>31138</c:v>
                </c:pt>
                <c:pt idx="1024">
                  <c:v>31168</c:v>
                </c:pt>
                <c:pt idx="1025">
                  <c:v>31199</c:v>
                </c:pt>
                <c:pt idx="1026">
                  <c:v>31229</c:v>
                </c:pt>
                <c:pt idx="1027">
                  <c:v>31260</c:v>
                </c:pt>
                <c:pt idx="1028">
                  <c:v>31291</c:v>
                </c:pt>
                <c:pt idx="1029">
                  <c:v>31321</c:v>
                </c:pt>
                <c:pt idx="1030">
                  <c:v>31352</c:v>
                </c:pt>
                <c:pt idx="1031">
                  <c:v>31382</c:v>
                </c:pt>
                <c:pt idx="1032">
                  <c:v>31413</c:v>
                </c:pt>
                <c:pt idx="1033">
                  <c:v>31444</c:v>
                </c:pt>
                <c:pt idx="1034">
                  <c:v>31472</c:v>
                </c:pt>
                <c:pt idx="1035">
                  <c:v>31503</c:v>
                </c:pt>
                <c:pt idx="1036">
                  <c:v>31533</c:v>
                </c:pt>
                <c:pt idx="1037">
                  <c:v>31564</c:v>
                </c:pt>
                <c:pt idx="1038">
                  <c:v>31594</c:v>
                </c:pt>
                <c:pt idx="1039">
                  <c:v>31625</c:v>
                </c:pt>
                <c:pt idx="1040">
                  <c:v>31656</c:v>
                </c:pt>
                <c:pt idx="1041">
                  <c:v>31686</c:v>
                </c:pt>
                <c:pt idx="1042">
                  <c:v>31717</c:v>
                </c:pt>
                <c:pt idx="1043">
                  <c:v>31747</c:v>
                </c:pt>
                <c:pt idx="1044">
                  <c:v>31778</c:v>
                </c:pt>
                <c:pt idx="1045">
                  <c:v>31809</c:v>
                </c:pt>
                <c:pt idx="1046">
                  <c:v>31837</c:v>
                </c:pt>
                <c:pt idx="1047">
                  <c:v>31868</c:v>
                </c:pt>
                <c:pt idx="1048">
                  <c:v>31898</c:v>
                </c:pt>
                <c:pt idx="1049">
                  <c:v>31929</c:v>
                </c:pt>
                <c:pt idx="1050">
                  <c:v>31959</c:v>
                </c:pt>
                <c:pt idx="1051">
                  <c:v>31990</c:v>
                </c:pt>
                <c:pt idx="1052">
                  <c:v>32021</c:v>
                </c:pt>
                <c:pt idx="1053">
                  <c:v>32051</c:v>
                </c:pt>
                <c:pt idx="1054">
                  <c:v>32082</c:v>
                </c:pt>
                <c:pt idx="1055">
                  <c:v>32112</c:v>
                </c:pt>
                <c:pt idx="1056">
                  <c:v>32143</c:v>
                </c:pt>
                <c:pt idx="1057">
                  <c:v>32174</c:v>
                </c:pt>
                <c:pt idx="1058">
                  <c:v>32203</c:v>
                </c:pt>
                <c:pt idx="1059">
                  <c:v>32234</c:v>
                </c:pt>
                <c:pt idx="1060">
                  <c:v>32264</c:v>
                </c:pt>
                <c:pt idx="1061">
                  <c:v>32295</c:v>
                </c:pt>
                <c:pt idx="1062">
                  <c:v>32325</c:v>
                </c:pt>
                <c:pt idx="1063">
                  <c:v>32356</c:v>
                </c:pt>
                <c:pt idx="1064">
                  <c:v>32387</c:v>
                </c:pt>
                <c:pt idx="1065">
                  <c:v>32417</c:v>
                </c:pt>
                <c:pt idx="1066">
                  <c:v>32448</c:v>
                </c:pt>
                <c:pt idx="1067">
                  <c:v>32478</c:v>
                </c:pt>
                <c:pt idx="1068">
                  <c:v>32509</c:v>
                </c:pt>
                <c:pt idx="1069">
                  <c:v>32540</c:v>
                </c:pt>
                <c:pt idx="1070">
                  <c:v>32568</c:v>
                </c:pt>
                <c:pt idx="1071">
                  <c:v>32599</c:v>
                </c:pt>
                <c:pt idx="1072">
                  <c:v>32629</c:v>
                </c:pt>
                <c:pt idx="1073">
                  <c:v>32660</c:v>
                </c:pt>
                <c:pt idx="1074">
                  <c:v>32690</c:v>
                </c:pt>
                <c:pt idx="1075">
                  <c:v>32721</c:v>
                </c:pt>
                <c:pt idx="1076">
                  <c:v>32752</c:v>
                </c:pt>
                <c:pt idx="1077">
                  <c:v>32782</c:v>
                </c:pt>
                <c:pt idx="1078">
                  <c:v>32813</c:v>
                </c:pt>
                <c:pt idx="1079">
                  <c:v>32843</c:v>
                </c:pt>
                <c:pt idx="1080">
                  <c:v>32874</c:v>
                </c:pt>
                <c:pt idx="1081">
                  <c:v>32905</c:v>
                </c:pt>
                <c:pt idx="1082">
                  <c:v>32933</c:v>
                </c:pt>
                <c:pt idx="1083">
                  <c:v>32964</c:v>
                </c:pt>
                <c:pt idx="1084">
                  <c:v>32994</c:v>
                </c:pt>
                <c:pt idx="1085">
                  <c:v>33025</c:v>
                </c:pt>
                <c:pt idx="1086">
                  <c:v>33055</c:v>
                </c:pt>
                <c:pt idx="1087">
                  <c:v>33086</c:v>
                </c:pt>
                <c:pt idx="1088">
                  <c:v>33117</c:v>
                </c:pt>
                <c:pt idx="1089">
                  <c:v>33147</c:v>
                </c:pt>
                <c:pt idx="1090">
                  <c:v>33178</c:v>
                </c:pt>
                <c:pt idx="1091">
                  <c:v>33208</c:v>
                </c:pt>
                <c:pt idx="1092">
                  <c:v>33239</c:v>
                </c:pt>
                <c:pt idx="1093">
                  <c:v>33270</c:v>
                </c:pt>
                <c:pt idx="1094">
                  <c:v>33298</c:v>
                </c:pt>
                <c:pt idx="1095">
                  <c:v>33329</c:v>
                </c:pt>
                <c:pt idx="1096">
                  <c:v>33359</c:v>
                </c:pt>
                <c:pt idx="1097">
                  <c:v>33390</c:v>
                </c:pt>
                <c:pt idx="1098">
                  <c:v>33420</c:v>
                </c:pt>
                <c:pt idx="1099">
                  <c:v>33451</c:v>
                </c:pt>
                <c:pt idx="1100">
                  <c:v>33482</c:v>
                </c:pt>
                <c:pt idx="1101">
                  <c:v>33512</c:v>
                </c:pt>
                <c:pt idx="1102">
                  <c:v>33543</c:v>
                </c:pt>
                <c:pt idx="1103">
                  <c:v>33573</c:v>
                </c:pt>
                <c:pt idx="1104">
                  <c:v>33604</c:v>
                </c:pt>
                <c:pt idx="1105">
                  <c:v>33635</c:v>
                </c:pt>
                <c:pt idx="1106">
                  <c:v>33664</c:v>
                </c:pt>
                <c:pt idx="1107">
                  <c:v>33695</c:v>
                </c:pt>
                <c:pt idx="1108">
                  <c:v>33725</c:v>
                </c:pt>
                <c:pt idx="1109">
                  <c:v>33756</c:v>
                </c:pt>
                <c:pt idx="1110">
                  <c:v>33786</c:v>
                </c:pt>
                <c:pt idx="1111">
                  <c:v>33817</c:v>
                </c:pt>
                <c:pt idx="1112">
                  <c:v>33848</c:v>
                </c:pt>
                <c:pt idx="1113">
                  <c:v>33878</c:v>
                </c:pt>
                <c:pt idx="1114">
                  <c:v>33909</c:v>
                </c:pt>
                <c:pt idx="1115">
                  <c:v>33939</c:v>
                </c:pt>
                <c:pt idx="1116">
                  <c:v>33970</c:v>
                </c:pt>
                <c:pt idx="1117">
                  <c:v>34001</c:v>
                </c:pt>
                <c:pt idx="1118">
                  <c:v>34029</c:v>
                </c:pt>
                <c:pt idx="1119">
                  <c:v>34060</c:v>
                </c:pt>
                <c:pt idx="1120">
                  <c:v>34090</c:v>
                </c:pt>
                <c:pt idx="1121">
                  <c:v>34121</c:v>
                </c:pt>
                <c:pt idx="1122">
                  <c:v>34151</c:v>
                </c:pt>
                <c:pt idx="1123">
                  <c:v>34182</c:v>
                </c:pt>
                <c:pt idx="1124">
                  <c:v>34213</c:v>
                </c:pt>
                <c:pt idx="1125">
                  <c:v>34243</c:v>
                </c:pt>
                <c:pt idx="1126">
                  <c:v>34274</c:v>
                </c:pt>
                <c:pt idx="1127">
                  <c:v>34304</c:v>
                </c:pt>
                <c:pt idx="1128">
                  <c:v>34335</c:v>
                </c:pt>
                <c:pt idx="1129">
                  <c:v>34366</c:v>
                </c:pt>
                <c:pt idx="1130">
                  <c:v>34394</c:v>
                </c:pt>
                <c:pt idx="1131">
                  <c:v>34425</c:v>
                </c:pt>
                <c:pt idx="1132">
                  <c:v>34455</c:v>
                </c:pt>
                <c:pt idx="1133">
                  <c:v>34486</c:v>
                </c:pt>
                <c:pt idx="1134">
                  <c:v>34516</c:v>
                </c:pt>
                <c:pt idx="1135">
                  <c:v>34547</c:v>
                </c:pt>
                <c:pt idx="1136">
                  <c:v>34578</c:v>
                </c:pt>
                <c:pt idx="1137">
                  <c:v>34608</c:v>
                </c:pt>
                <c:pt idx="1138">
                  <c:v>34639</c:v>
                </c:pt>
                <c:pt idx="1139">
                  <c:v>34669</c:v>
                </c:pt>
                <c:pt idx="1140">
                  <c:v>34700</c:v>
                </c:pt>
                <c:pt idx="1141">
                  <c:v>34731</c:v>
                </c:pt>
                <c:pt idx="1142">
                  <c:v>34759</c:v>
                </c:pt>
                <c:pt idx="1143">
                  <c:v>34790</c:v>
                </c:pt>
                <c:pt idx="1144">
                  <c:v>34820</c:v>
                </c:pt>
                <c:pt idx="1145">
                  <c:v>34851</c:v>
                </c:pt>
                <c:pt idx="1146">
                  <c:v>34881</c:v>
                </c:pt>
                <c:pt idx="1147">
                  <c:v>34912</c:v>
                </c:pt>
                <c:pt idx="1148">
                  <c:v>34943</c:v>
                </c:pt>
                <c:pt idx="1149">
                  <c:v>34973</c:v>
                </c:pt>
                <c:pt idx="1150">
                  <c:v>35004</c:v>
                </c:pt>
                <c:pt idx="1151">
                  <c:v>35034</c:v>
                </c:pt>
                <c:pt idx="1152">
                  <c:v>35065</c:v>
                </c:pt>
                <c:pt idx="1153">
                  <c:v>35096</c:v>
                </c:pt>
                <c:pt idx="1154">
                  <c:v>35125</c:v>
                </c:pt>
                <c:pt idx="1155">
                  <c:v>35156</c:v>
                </c:pt>
                <c:pt idx="1156">
                  <c:v>35186</c:v>
                </c:pt>
                <c:pt idx="1157">
                  <c:v>35217</c:v>
                </c:pt>
                <c:pt idx="1158">
                  <c:v>35247</c:v>
                </c:pt>
                <c:pt idx="1159">
                  <c:v>35278</c:v>
                </c:pt>
                <c:pt idx="1160">
                  <c:v>35309</c:v>
                </c:pt>
                <c:pt idx="1161">
                  <c:v>35339</c:v>
                </c:pt>
                <c:pt idx="1162">
                  <c:v>35370</c:v>
                </c:pt>
                <c:pt idx="1163">
                  <c:v>35400</c:v>
                </c:pt>
                <c:pt idx="1164">
                  <c:v>35431</c:v>
                </c:pt>
                <c:pt idx="1165">
                  <c:v>35462</c:v>
                </c:pt>
                <c:pt idx="1166">
                  <c:v>35490</c:v>
                </c:pt>
                <c:pt idx="1167">
                  <c:v>35521</c:v>
                </c:pt>
                <c:pt idx="1168">
                  <c:v>35551</c:v>
                </c:pt>
                <c:pt idx="1169">
                  <c:v>35582</c:v>
                </c:pt>
                <c:pt idx="1170">
                  <c:v>35612</c:v>
                </c:pt>
                <c:pt idx="1171">
                  <c:v>35643</c:v>
                </c:pt>
                <c:pt idx="1172">
                  <c:v>35674</c:v>
                </c:pt>
                <c:pt idx="1173">
                  <c:v>35704</c:v>
                </c:pt>
                <c:pt idx="1174">
                  <c:v>35735</c:v>
                </c:pt>
                <c:pt idx="1175">
                  <c:v>35765</c:v>
                </c:pt>
                <c:pt idx="1176">
                  <c:v>35796</c:v>
                </c:pt>
                <c:pt idx="1177">
                  <c:v>35827</c:v>
                </c:pt>
                <c:pt idx="1178">
                  <c:v>35855</c:v>
                </c:pt>
                <c:pt idx="1179">
                  <c:v>35886</c:v>
                </c:pt>
                <c:pt idx="1180">
                  <c:v>35916</c:v>
                </c:pt>
                <c:pt idx="1181">
                  <c:v>35947</c:v>
                </c:pt>
                <c:pt idx="1182">
                  <c:v>35977</c:v>
                </c:pt>
                <c:pt idx="1183">
                  <c:v>36008</c:v>
                </c:pt>
                <c:pt idx="1184">
                  <c:v>36039</c:v>
                </c:pt>
                <c:pt idx="1185">
                  <c:v>36069</c:v>
                </c:pt>
                <c:pt idx="1186">
                  <c:v>36100</c:v>
                </c:pt>
                <c:pt idx="1187">
                  <c:v>36130</c:v>
                </c:pt>
                <c:pt idx="1188">
                  <c:v>36161</c:v>
                </c:pt>
                <c:pt idx="1189">
                  <c:v>36192</c:v>
                </c:pt>
                <c:pt idx="1190">
                  <c:v>36220</c:v>
                </c:pt>
                <c:pt idx="1191">
                  <c:v>36251</c:v>
                </c:pt>
                <c:pt idx="1192">
                  <c:v>36281</c:v>
                </c:pt>
                <c:pt idx="1193">
                  <c:v>36312</c:v>
                </c:pt>
                <c:pt idx="1194">
                  <c:v>36342</c:v>
                </c:pt>
                <c:pt idx="1195">
                  <c:v>36373</c:v>
                </c:pt>
                <c:pt idx="1196">
                  <c:v>36404</c:v>
                </c:pt>
                <c:pt idx="1197">
                  <c:v>36434</c:v>
                </c:pt>
                <c:pt idx="1198">
                  <c:v>36465</c:v>
                </c:pt>
                <c:pt idx="1199">
                  <c:v>36495</c:v>
                </c:pt>
                <c:pt idx="1200">
                  <c:v>36526</c:v>
                </c:pt>
                <c:pt idx="1201">
                  <c:v>36557</c:v>
                </c:pt>
                <c:pt idx="1202">
                  <c:v>36586</c:v>
                </c:pt>
                <c:pt idx="1203">
                  <c:v>36617</c:v>
                </c:pt>
                <c:pt idx="1204">
                  <c:v>36647</c:v>
                </c:pt>
                <c:pt idx="1205">
                  <c:v>36678</c:v>
                </c:pt>
                <c:pt idx="1206">
                  <c:v>36708</c:v>
                </c:pt>
                <c:pt idx="1207">
                  <c:v>36739</c:v>
                </c:pt>
                <c:pt idx="1208">
                  <c:v>36770</c:v>
                </c:pt>
                <c:pt idx="1209">
                  <c:v>36800</c:v>
                </c:pt>
                <c:pt idx="1210">
                  <c:v>36831</c:v>
                </c:pt>
                <c:pt idx="1211">
                  <c:v>36861</c:v>
                </c:pt>
                <c:pt idx="1212">
                  <c:v>36892</c:v>
                </c:pt>
                <c:pt idx="1213">
                  <c:v>36923</c:v>
                </c:pt>
                <c:pt idx="1214">
                  <c:v>36951</c:v>
                </c:pt>
                <c:pt idx="1215">
                  <c:v>36982</c:v>
                </c:pt>
                <c:pt idx="1216">
                  <c:v>37012</c:v>
                </c:pt>
                <c:pt idx="1217">
                  <c:v>37043</c:v>
                </c:pt>
                <c:pt idx="1218">
                  <c:v>37073</c:v>
                </c:pt>
                <c:pt idx="1219">
                  <c:v>37104</c:v>
                </c:pt>
                <c:pt idx="1220">
                  <c:v>37135</c:v>
                </c:pt>
                <c:pt idx="1221">
                  <c:v>37165</c:v>
                </c:pt>
                <c:pt idx="1222">
                  <c:v>37196</c:v>
                </c:pt>
                <c:pt idx="1223">
                  <c:v>37226</c:v>
                </c:pt>
                <c:pt idx="1224">
                  <c:v>37257</c:v>
                </c:pt>
                <c:pt idx="1225">
                  <c:v>37288</c:v>
                </c:pt>
                <c:pt idx="1226">
                  <c:v>37316</c:v>
                </c:pt>
                <c:pt idx="1227">
                  <c:v>37347</c:v>
                </c:pt>
                <c:pt idx="1228">
                  <c:v>37377</c:v>
                </c:pt>
                <c:pt idx="1229">
                  <c:v>37408</c:v>
                </c:pt>
                <c:pt idx="1230">
                  <c:v>37438</c:v>
                </c:pt>
                <c:pt idx="1231">
                  <c:v>37469</c:v>
                </c:pt>
                <c:pt idx="1232">
                  <c:v>37500</c:v>
                </c:pt>
                <c:pt idx="1233">
                  <c:v>37530</c:v>
                </c:pt>
                <c:pt idx="1234">
                  <c:v>37561</c:v>
                </c:pt>
                <c:pt idx="1235">
                  <c:v>37591</c:v>
                </c:pt>
                <c:pt idx="1236">
                  <c:v>37622</c:v>
                </c:pt>
                <c:pt idx="1237">
                  <c:v>37653</c:v>
                </c:pt>
                <c:pt idx="1238">
                  <c:v>37681</c:v>
                </c:pt>
                <c:pt idx="1239">
                  <c:v>37712</c:v>
                </c:pt>
                <c:pt idx="1240">
                  <c:v>37742</c:v>
                </c:pt>
                <c:pt idx="1241">
                  <c:v>37773</c:v>
                </c:pt>
                <c:pt idx="1242">
                  <c:v>37803</c:v>
                </c:pt>
                <c:pt idx="1243">
                  <c:v>37834</c:v>
                </c:pt>
                <c:pt idx="1244">
                  <c:v>37865</c:v>
                </c:pt>
                <c:pt idx="1245">
                  <c:v>37895</c:v>
                </c:pt>
                <c:pt idx="1246">
                  <c:v>37926</c:v>
                </c:pt>
                <c:pt idx="1247">
                  <c:v>37956</c:v>
                </c:pt>
                <c:pt idx="1248">
                  <c:v>37987</c:v>
                </c:pt>
                <c:pt idx="1249">
                  <c:v>38018</c:v>
                </c:pt>
                <c:pt idx="1250">
                  <c:v>38047</c:v>
                </c:pt>
                <c:pt idx="1251">
                  <c:v>38078</c:v>
                </c:pt>
                <c:pt idx="1252">
                  <c:v>38108</c:v>
                </c:pt>
                <c:pt idx="1253">
                  <c:v>38139</c:v>
                </c:pt>
                <c:pt idx="1254">
                  <c:v>38169</c:v>
                </c:pt>
                <c:pt idx="1255">
                  <c:v>38200</c:v>
                </c:pt>
                <c:pt idx="1256">
                  <c:v>38231</c:v>
                </c:pt>
                <c:pt idx="1257">
                  <c:v>38261</c:v>
                </c:pt>
                <c:pt idx="1258">
                  <c:v>38292</c:v>
                </c:pt>
                <c:pt idx="1259">
                  <c:v>38322</c:v>
                </c:pt>
                <c:pt idx="1260">
                  <c:v>38353</c:v>
                </c:pt>
                <c:pt idx="1261">
                  <c:v>38384</c:v>
                </c:pt>
                <c:pt idx="1262">
                  <c:v>38412</c:v>
                </c:pt>
                <c:pt idx="1263">
                  <c:v>38443</c:v>
                </c:pt>
                <c:pt idx="1264">
                  <c:v>38473</c:v>
                </c:pt>
                <c:pt idx="1265">
                  <c:v>38504</c:v>
                </c:pt>
                <c:pt idx="1266">
                  <c:v>38534</c:v>
                </c:pt>
                <c:pt idx="1267">
                  <c:v>38565</c:v>
                </c:pt>
                <c:pt idx="1268">
                  <c:v>38596</c:v>
                </c:pt>
                <c:pt idx="1269">
                  <c:v>38626</c:v>
                </c:pt>
                <c:pt idx="1270">
                  <c:v>38657</c:v>
                </c:pt>
                <c:pt idx="1271">
                  <c:v>38687</c:v>
                </c:pt>
                <c:pt idx="1272">
                  <c:v>38718</c:v>
                </c:pt>
                <c:pt idx="1273">
                  <c:v>38749</c:v>
                </c:pt>
                <c:pt idx="1274">
                  <c:v>38777</c:v>
                </c:pt>
                <c:pt idx="1275">
                  <c:v>38808</c:v>
                </c:pt>
                <c:pt idx="1276">
                  <c:v>38838</c:v>
                </c:pt>
                <c:pt idx="1277">
                  <c:v>38869</c:v>
                </c:pt>
                <c:pt idx="1278">
                  <c:v>38899</c:v>
                </c:pt>
                <c:pt idx="1279">
                  <c:v>38930</c:v>
                </c:pt>
                <c:pt idx="1280">
                  <c:v>38961</c:v>
                </c:pt>
                <c:pt idx="1281">
                  <c:v>38991</c:v>
                </c:pt>
                <c:pt idx="1282">
                  <c:v>39022</c:v>
                </c:pt>
                <c:pt idx="1283">
                  <c:v>39052</c:v>
                </c:pt>
                <c:pt idx="1284">
                  <c:v>39083</c:v>
                </c:pt>
                <c:pt idx="1285">
                  <c:v>39114</c:v>
                </c:pt>
                <c:pt idx="1286">
                  <c:v>39142</c:v>
                </c:pt>
                <c:pt idx="1287">
                  <c:v>39173</c:v>
                </c:pt>
                <c:pt idx="1288">
                  <c:v>39203</c:v>
                </c:pt>
                <c:pt idx="1289">
                  <c:v>39234</c:v>
                </c:pt>
                <c:pt idx="1290">
                  <c:v>39264</c:v>
                </c:pt>
                <c:pt idx="1291">
                  <c:v>39295</c:v>
                </c:pt>
                <c:pt idx="1292">
                  <c:v>39326</c:v>
                </c:pt>
                <c:pt idx="1293">
                  <c:v>39356</c:v>
                </c:pt>
                <c:pt idx="1294">
                  <c:v>39387</c:v>
                </c:pt>
                <c:pt idx="1295">
                  <c:v>39417</c:v>
                </c:pt>
                <c:pt idx="1296">
                  <c:v>39448</c:v>
                </c:pt>
                <c:pt idx="1297">
                  <c:v>39479</c:v>
                </c:pt>
                <c:pt idx="1298">
                  <c:v>39508</c:v>
                </c:pt>
                <c:pt idx="1299">
                  <c:v>39539</c:v>
                </c:pt>
                <c:pt idx="1300">
                  <c:v>39569</c:v>
                </c:pt>
                <c:pt idx="1301">
                  <c:v>39600</c:v>
                </c:pt>
                <c:pt idx="1302">
                  <c:v>39630</c:v>
                </c:pt>
                <c:pt idx="1303">
                  <c:v>39661</c:v>
                </c:pt>
                <c:pt idx="1304">
                  <c:v>39692</c:v>
                </c:pt>
                <c:pt idx="1305">
                  <c:v>39722</c:v>
                </c:pt>
                <c:pt idx="1306">
                  <c:v>39753</c:v>
                </c:pt>
                <c:pt idx="1307">
                  <c:v>39783</c:v>
                </c:pt>
                <c:pt idx="1308">
                  <c:v>39814</c:v>
                </c:pt>
                <c:pt idx="1309">
                  <c:v>39845</c:v>
                </c:pt>
                <c:pt idx="1310">
                  <c:v>39873</c:v>
                </c:pt>
                <c:pt idx="1311">
                  <c:v>39904</c:v>
                </c:pt>
                <c:pt idx="1312">
                  <c:v>39934</c:v>
                </c:pt>
                <c:pt idx="1313">
                  <c:v>39965</c:v>
                </c:pt>
                <c:pt idx="1314">
                  <c:v>39995</c:v>
                </c:pt>
                <c:pt idx="1315">
                  <c:v>40026</c:v>
                </c:pt>
                <c:pt idx="1316">
                  <c:v>40057</c:v>
                </c:pt>
                <c:pt idx="1317">
                  <c:v>40087</c:v>
                </c:pt>
                <c:pt idx="1318">
                  <c:v>40118</c:v>
                </c:pt>
                <c:pt idx="1319">
                  <c:v>40148</c:v>
                </c:pt>
                <c:pt idx="1320">
                  <c:v>40179</c:v>
                </c:pt>
                <c:pt idx="1321">
                  <c:v>40210</c:v>
                </c:pt>
                <c:pt idx="1322">
                  <c:v>40238</c:v>
                </c:pt>
                <c:pt idx="1323">
                  <c:v>40269</c:v>
                </c:pt>
                <c:pt idx="1324">
                  <c:v>40299</c:v>
                </c:pt>
                <c:pt idx="1325">
                  <c:v>40330</c:v>
                </c:pt>
                <c:pt idx="1326">
                  <c:v>40360</c:v>
                </c:pt>
                <c:pt idx="1327">
                  <c:v>40391</c:v>
                </c:pt>
                <c:pt idx="1328">
                  <c:v>40422</c:v>
                </c:pt>
                <c:pt idx="1329">
                  <c:v>40452</c:v>
                </c:pt>
                <c:pt idx="1330">
                  <c:v>40483</c:v>
                </c:pt>
                <c:pt idx="1331">
                  <c:v>40513</c:v>
                </c:pt>
                <c:pt idx="1332">
                  <c:v>40544</c:v>
                </c:pt>
                <c:pt idx="1333">
                  <c:v>40575</c:v>
                </c:pt>
                <c:pt idx="1334">
                  <c:v>40603</c:v>
                </c:pt>
                <c:pt idx="1335">
                  <c:v>40634</c:v>
                </c:pt>
                <c:pt idx="1336">
                  <c:v>40664</c:v>
                </c:pt>
                <c:pt idx="1337">
                  <c:v>40695</c:v>
                </c:pt>
                <c:pt idx="1338">
                  <c:v>40725</c:v>
                </c:pt>
                <c:pt idx="1339">
                  <c:v>40756</c:v>
                </c:pt>
                <c:pt idx="1340">
                  <c:v>40787</c:v>
                </c:pt>
                <c:pt idx="1341">
                  <c:v>40817</c:v>
                </c:pt>
                <c:pt idx="1342">
                  <c:v>40848</c:v>
                </c:pt>
                <c:pt idx="1343">
                  <c:v>40878</c:v>
                </c:pt>
                <c:pt idx="1344">
                  <c:v>40909</c:v>
                </c:pt>
                <c:pt idx="1345">
                  <c:v>40940</c:v>
                </c:pt>
                <c:pt idx="1346">
                  <c:v>40969</c:v>
                </c:pt>
                <c:pt idx="1347">
                  <c:v>41000</c:v>
                </c:pt>
                <c:pt idx="1348">
                  <c:v>41030</c:v>
                </c:pt>
                <c:pt idx="1349">
                  <c:v>41061</c:v>
                </c:pt>
                <c:pt idx="1350">
                  <c:v>41091</c:v>
                </c:pt>
                <c:pt idx="1351">
                  <c:v>41122</c:v>
                </c:pt>
                <c:pt idx="1352">
                  <c:v>41153</c:v>
                </c:pt>
                <c:pt idx="1353">
                  <c:v>41183</c:v>
                </c:pt>
                <c:pt idx="1354">
                  <c:v>41214</c:v>
                </c:pt>
                <c:pt idx="1355">
                  <c:v>41244</c:v>
                </c:pt>
                <c:pt idx="1356">
                  <c:v>41275</c:v>
                </c:pt>
                <c:pt idx="1357">
                  <c:v>41306</c:v>
                </c:pt>
                <c:pt idx="1358">
                  <c:v>41334</c:v>
                </c:pt>
                <c:pt idx="1359">
                  <c:v>41365</c:v>
                </c:pt>
                <c:pt idx="1360">
                  <c:v>41395</c:v>
                </c:pt>
                <c:pt idx="1361">
                  <c:v>41426</c:v>
                </c:pt>
                <c:pt idx="1362">
                  <c:v>41456</c:v>
                </c:pt>
                <c:pt idx="1363">
                  <c:v>41487</c:v>
                </c:pt>
                <c:pt idx="1364">
                  <c:v>41518</c:v>
                </c:pt>
                <c:pt idx="1365">
                  <c:v>41548</c:v>
                </c:pt>
                <c:pt idx="1366">
                  <c:v>41579</c:v>
                </c:pt>
                <c:pt idx="1367">
                  <c:v>41609</c:v>
                </c:pt>
                <c:pt idx="1368">
                  <c:v>41640</c:v>
                </c:pt>
                <c:pt idx="1369">
                  <c:v>41671</c:v>
                </c:pt>
                <c:pt idx="1370">
                  <c:v>41699</c:v>
                </c:pt>
                <c:pt idx="1371">
                  <c:v>41730</c:v>
                </c:pt>
                <c:pt idx="1372">
                  <c:v>41760</c:v>
                </c:pt>
                <c:pt idx="1373">
                  <c:v>41791</c:v>
                </c:pt>
                <c:pt idx="1374">
                  <c:v>41821</c:v>
                </c:pt>
                <c:pt idx="1375">
                  <c:v>41852</c:v>
                </c:pt>
                <c:pt idx="1376">
                  <c:v>41883</c:v>
                </c:pt>
                <c:pt idx="1377">
                  <c:v>41913</c:v>
                </c:pt>
                <c:pt idx="1378">
                  <c:v>41944</c:v>
                </c:pt>
                <c:pt idx="1379">
                  <c:v>41974</c:v>
                </c:pt>
                <c:pt idx="1380">
                  <c:v>42005</c:v>
                </c:pt>
                <c:pt idx="1381">
                  <c:v>42036</c:v>
                </c:pt>
                <c:pt idx="1382">
                  <c:v>42064</c:v>
                </c:pt>
                <c:pt idx="1383">
                  <c:v>42095</c:v>
                </c:pt>
                <c:pt idx="1384">
                  <c:v>42125</c:v>
                </c:pt>
                <c:pt idx="1385">
                  <c:v>42156</c:v>
                </c:pt>
                <c:pt idx="1386">
                  <c:v>42186</c:v>
                </c:pt>
                <c:pt idx="1387">
                  <c:v>42217</c:v>
                </c:pt>
                <c:pt idx="1388">
                  <c:v>42248</c:v>
                </c:pt>
                <c:pt idx="1389">
                  <c:v>42278</c:v>
                </c:pt>
                <c:pt idx="1390">
                  <c:v>42309</c:v>
                </c:pt>
                <c:pt idx="1391">
                  <c:v>42339</c:v>
                </c:pt>
                <c:pt idx="1392">
                  <c:v>42370</c:v>
                </c:pt>
                <c:pt idx="1393">
                  <c:v>42401</c:v>
                </c:pt>
                <c:pt idx="1394">
                  <c:v>42430</c:v>
                </c:pt>
                <c:pt idx="1395">
                  <c:v>42461</c:v>
                </c:pt>
                <c:pt idx="1396">
                  <c:v>42491</c:v>
                </c:pt>
                <c:pt idx="1397">
                  <c:v>42522</c:v>
                </c:pt>
                <c:pt idx="1398">
                  <c:v>42552</c:v>
                </c:pt>
                <c:pt idx="1399">
                  <c:v>42583</c:v>
                </c:pt>
                <c:pt idx="1400">
                  <c:v>42614</c:v>
                </c:pt>
                <c:pt idx="1401">
                  <c:v>42644</c:v>
                </c:pt>
                <c:pt idx="1402">
                  <c:v>42675</c:v>
                </c:pt>
                <c:pt idx="1403">
                  <c:v>42705</c:v>
                </c:pt>
                <c:pt idx="1404">
                  <c:v>42736</c:v>
                </c:pt>
                <c:pt idx="1405">
                  <c:v>42767</c:v>
                </c:pt>
                <c:pt idx="1406">
                  <c:v>42795</c:v>
                </c:pt>
                <c:pt idx="1407">
                  <c:v>42826</c:v>
                </c:pt>
                <c:pt idx="1408">
                  <c:v>42856</c:v>
                </c:pt>
                <c:pt idx="1409">
                  <c:v>42887</c:v>
                </c:pt>
                <c:pt idx="1410">
                  <c:v>42917</c:v>
                </c:pt>
                <c:pt idx="1411">
                  <c:v>42948</c:v>
                </c:pt>
                <c:pt idx="1412">
                  <c:v>42979</c:v>
                </c:pt>
                <c:pt idx="1413">
                  <c:v>43009</c:v>
                </c:pt>
                <c:pt idx="1414">
                  <c:v>43040</c:v>
                </c:pt>
                <c:pt idx="1415">
                  <c:v>43070</c:v>
                </c:pt>
                <c:pt idx="1416">
                  <c:v>43101</c:v>
                </c:pt>
                <c:pt idx="1417">
                  <c:v>43132</c:v>
                </c:pt>
              </c:numCache>
            </c:numRef>
          </c:cat>
          <c:val>
            <c:numRef>
              <c:f>Sheet1!$B$5:$B$1422</c:f>
              <c:numCache>
                <c:formatCode>0.00</c:formatCode>
                <c:ptCount val="1418"/>
                <c:pt idx="0">
                  <c:v>18.674275362444774</c:v>
                </c:pt>
                <c:pt idx="1">
                  <c:v>18.70379741725143</c:v>
                </c:pt>
                <c:pt idx="2">
                  <c:v>18.775793421238369</c:v>
                </c:pt>
                <c:pt idx="3">
                  <c:v>18.936402033322732</c:v>
                </c:pt>
                <c:pt idx="4">
                  <c:v>18.403197016950408</c:v>
                </c:pt>
                <c:pt idx="5">
                  <c:v>17.992711584303972</c:v>
                </c:pt>
                <c:pt idx="6">
                  <c:v>17.689545468952801</c:v>
                </c:pt>
                <c:pt idx="7">
                  <c:v>18.06961466678419</c:v>
                </c:pt>
                <c:pt idx="8">
                  <c:v>17.341874151224712</c:v>
                </c:pt>
                <c:pt idx="9">
                  <c:v>18.102398784556055</c:v>
                </c:pt>
                <c:pt idx="10">
                  <c:v>19.419584603760757</c:v>
                </c:pt>
                <c:pt idx="11">
                  <c:v>20.74405116087085</c:v>
                </c:pt>
                <c:pt idx="12">
                  <c:v>20.978581834536193</c:v>
                </c:pt>
                <c:pt idx="13">
                  <c:v>21.679149848206194</c:v>
                </c:pt>
                <c:pt idx="14">
                  <c:v>22.347583950683852</c:v>
                </c:pt>
                <c:pt idx="15">
                  <c:v>24.409716994827214</c:v>
                </c:pt>
                <c:pt idx="16">
                  <c:v>23.06401268486356</c:v>
                </c:pt>
                <c:pt idx="17">
                  <c:v>25.238466205960343</c:v>
                </c:pt>
                <c:pt idx="18">
                  <c:v>23.144848553708098</c:v>
                </c:pt>
                <c:pt idx="19">
                  <c:v>23.077177713844375</c:v>
                </c:pt>
                <c:pt idx="20">
                  <c:v>22.590468316860232</c:v>
                </c:pt>
                <c:pt idx="21">
                  <c:v>22.252901618408924</c:v>
                </c:pt>
                <c:pt idx="22">
                  <c:v>22.375074777652795</c:v>
                </c:pt>
                <c:pt idx="23">
                  <c:v>21.680215141029684</c:v>
                </c:pt>
                <c:pt idx="24">
                  <c:v>22.340290796033571</c:v>
                </c:pt>
                <c:pt idx="25">
                  <c:v>22.459957452460401</c:v>
                </c:pt>
                <c:pt idx="26">
                  <c:v>22.410652288217346</c:v>
                </c:pt>
                <c:pt idx="27">
                  <c:v>22.823108698497855</c:v>
                </c:pt>
                <c:pt idx="28">
                  <c:v>22.4279544933298</c:v>
                </c:pt>
                <c:pt idx="29">
                  <c:v>21.963742295514628</c:v>
                </c:pt>
                <c:pt idx="30">
                  <c:v>22.385686589401367</c:v>
                </c:pt>
                <c:pt idx="31">
                  <c:v>23.168671834092866</c:v>
                </c:pt>
                <c:pt idx="32">
                  <c:v>22.856566381954501</c:v>
                </c:pt>
                <c:pt idx="33">
                  <c:v>20.60442540185981</c:v>
                </c:pt>
                <c:pt idx="34">
                  <c:v>20.408541255072183</c:v>
                </c:pt>
                <c:pt idx="35">
                  <c:v>19.633232126823838</c:v>
                </c:pt>
                <c:pt idx="36">
                  <c:v>20.318132053828496</c:v>
                </c:pt>
                <c:pt idx="37">
                  <c:v>20.107051517552812</c:v>
                </c:pt>
                <c:pt idx="38">
                  <c:v>19.884560384872835</c:v>
                </c:pt>
                <c:pt idx="39">
                  <c:v>18.980022601826267</c:v>
                </c:pt>
                <c:pt idx="40">
                  <c:v>18.954858723039877</c:v>
                </c:pt>
                <c:pt idx="41">
                  <c:v>17.818551722968515</c:v>
                </c:pt>
                <c:pt idx="42">
                  <c:v>16.918178414766665</c:v>
                </c:pt>
                <c:pt idx="43">
                  <c:v>16.299118790903499</c:v>
                </c:pt>
                <c:pt idx="44">
                  <c:v>15.654359115196918</c:v>
                </c:pt>
                <c:pt idx="45">
                  <c:v>15.252943825778841</c:v>
                </c:pt>
                <c:pt idx="46">
                  <c:v>15.407877534297899</c:v>
                </c:pt>
                <c:pt idx="47">
                  <c:v>16.042894140050144</c:v>
                </c:pt>
                <c:pt idx="48">
                  <c:v>15.861833914033642</c:v>
                </c:pt>
                <c:pt idx="49">
                  <c:v>15.021498380331437</c:v>
                </c:pt>
                <c:pt idx="50">
                  <c:v>15.081930176258867</c:v>
                </c:pt>
                <c:pt idx="51">
                  <c:v>15.565490611691486</c:v>
                </c:pt>
                <c:pt idx="52">
                  <c:v>15.52582089625464</c:v>
                </c:pt>
                <c:pt idx="53">
                  <c:v>15.474433638652661</c:v>
                </c:pt>
                <c:pt idx="54">
                  <c:v>16.036401629624116</c:v>
                </c:pt>
                <c:pt idx="55">
                  <c:v>16.304651978851034</c:v>
                </c:pt>
                <c:pt idx="56">
                  <c:v>16.742600049163695</c:v>
                </c:pt>
                <c:pt idx="57">
                  <c:v>17.633197370821414</c:v>
                </c:pt>
                <c:pt idx="58">
                  <c:v>18.076200223770076</c:v>
                </c:pt>
                <c:pt idx="59">
                  <c:v>18.159679118703206</c:v>
                </c:pt>
                <c:pt idx="60">
                  <c:v>18.459852032455856</c:v>
                </c:pt>
                <c:pt idx="61">
                  <c:v>19.168996375829842</c:v>
                </c:pt>
                <c:pt idx="62">
                  <c:v>19.831506074218421</c:v>
                </c:pt>
                <c:pt idx="63">
                  <c:v>19.482927524711293</c:v>
                </c:pt>
                <c:pt idx="64">
                  <c:v>18.629487509845131</c:v>
                </c:pt>
                <c:pt idx="65">
                  <c:v>18.735862386183545</c:v>
                </c:pt>
                <c:pt idx="66">
                  <c:v>19.205883309548053</c:v>
                </c:pt>
                <c:pt idx="67">
                  <c:v>19.573308430803728</c:v>
                </c:pt>
                <c:pt idx="68">
                  <c:v>19.743492419697787</c:v>
                </c:pt>
                <c:pt idx="69">
                  <c:v>19.897394814329541</c:v>
                </c:pt>
                <c:pt idx="70">
                  <c:v>19.443525693264988</c:v>
                </c:pt>
                <c:pt idx="71">
                  <c:v>19.577960809096126</c:v>
                </c:pt>
                <c:pt idx="72">
                  <c:v>20.132402260807904</c:v>
                </c:pt>
                <c:pt idx="73">
                  <c:v>19.866752563675906</c:v>
                </c:pt>
                <c:pt idx="74">
                  <c:v>19.259453020854124</c:v>
                </c:pt>
                <c:pt idx="75">
                  <c:v>18.876204996115892</c:v>
                </c:pt>
                <c:pt idx="76">
                  <c:v>18.054044460926406</c:v>
                </c:pt>
                <c:pt idx="77">
                  <c:v>18.172666376497514</c:v>
                </c:pt>
                <c:pt idx="78">
                  <c:v>18.195200143513752</c:v>
                </c:pt>
                <c:pt idx="79">
                  <c:v>18.967251477549304</c:v>
                </c:pt>
                <c:pt idx="80">
                  <c:v>19.200993682001357</c:v>
                </c:pt>
                <c:pt idx="81">
                  <c:v>18.095380908869096</c:v>
                </c:pt>
                <c:pt idx="82">
                  <c:v>18.141851654007965</c:v>
                </c:pt>
                <c:pt idx="83">
                  <c:v>17.660003667768663</c:v>
                </c:pt>
                <c:pt idx="84">
                  <c:v>17.218913853705985</c:v>
                </c:pt>
                <c:pt idx="85">
                  <c:v>16.217071288766157</c:v>
                </c:pt>
                <c:pt idx="86">
                  <c:v>14.687545255978653</c:v>
                </c:pt>
                <c:pt idx="87">
                  <c:v>14.669709905602742</c:v>
                </c:pt>
                <c:pt idx="88">
                  <c:v>13.79010715342425</c:v>
                </c:pt>
                <c:pt idx="89">
                  <c:v>13.144269952673211</c:v>
                </c:pt>
                <c:pt idx="90">
                  <c:v>13.585007357961846</c:v>
                </c:pt>
                <c:pt idx="91">
                  <c:v>12.513471604446611</c:v>
                </c:pt>
                <c:pt idx="92">
                  <c:v>12.328569657736631</c:v>
                </c:pt>
                <c:pt idx="93">
                  <c:v>10.831840153050608</c:v>
                </c:pt>
                <c:pt idx="94">
                  <c:v>10.591177559189786</c:v>
                </c:pt>
                <c:pt idx="95">
                  <c:v>11.333306235811177</c:v>
                </c:pt>
                <c:pt idx="96">
                  <c:v>11.902968628266981</c:v>
                </c:pt>
                <c:pt idx="97">
                  <c:v>11.554846295144797</c:v>
                </c:pt>
                <c:pt idx="98">
                  <c:v>11.984662664464301</c:v>
                </c:pt>
                <c:pt idx="99">
                  <c:v>12.448889158370372</c:v>
                </c:pt>
                <c:pt idx="100">
                  <c:v>13.078451355438343</c:v>
                </c:pt>
                <c:pt idx="101">
                  <c:v>13.051684129229995</c:v>
                </c:pt>
                <c:pt idx="102">
                  <c:v>13.345487104834401</c:v>
                </c:pt>
                <c:pt idx="103">
                  <c:v>13.884232895208619</c:v>
                </c:pt>
                <c:pt idx="104">
                  <c:v>13.701442268825108</c:v>
                </c:pt>
                <c:pt idx="105">
                  <c:v>13.690810359178711</c:v>
                </c:pt>
                <c:pt idx="106">
                  <c:v>14.435014091256265</c:v>
                </c:pt>
                <c:pt idx="107">
                  <c:v>14.582482908962442</c:v>
                </c:pt>
                <c:pt idx="108">
                  <c:v>14.764418456441355</c:v>
                </c:pt>
                <c:pt idx="109">
                  <c:v>14.167157516701367</c:v>
                </c:pt>
                <c:pt idx="110">
                  <c:v>14.33605838058622</c:v>
                </c:pt>
                <c:pt idx="111">
                  <c:v>14.645198603086122</c:v>
                </c:pt>
                <c:pt idx="112">
                  <c:v>14.953509786582787</c:v>
                </c:pt>
                <c:pt idx="113">
                  <c:v>15.040444676081</c:v>
                </c:pt>
                <c:pt idx="114">
                  <c:v>15.231503240497688</c:v>
                </c:pt>
                <c:pt idx="115">
                  <c:v>15.417580706254761</c:v>
                </c:pt>
                <c:pt idx="116">
                  <c:v>15.25444643682118</c:v>
                </c:pt>
                <c:pt idx="117">
                  <c:v>14.98884529612177</c:v>
                </c:pt>
                <c:pt idx="118">
                  <c:v>14.745631176824594</c:v>
                </c:pt>
                <c:pt idx="119">
                  <c:v>14.75063848926504</c:v>
                </c:pt>
                <c:pt idx="120">
                  <c:v>14.54788504056415</c:v>
                </c:pt>
                <c:pt idx="121">
                  <c:v>14.002037903032706</c:v>
                </c:pt>
                <c:pt idx="122">
                  <c:v>14.050006965077825</c:v>
                </c:pt>
                <c:pt idx="123">
                  <c:v>13.559883620820084</c:v>
                </c:pt>
                <c:pt idx="124">
                  <c:v>13.568792287251457</c:v>
                </c:pt>
                <c:pt idx="125">
                  <c:v>13.019657302315943</c:v>
                </c:pt>
                <c:pt idx="126">
                  <c:v>12.342581259985224</c:v>
                </c:pt>
                <c:pt idx="127">
                  <c:v>12.745055150886257</c:v>
                </c:pt>
                <c:pt idx="128">
                  <c:v>12.937161101070847</c:v>
                </c:pt>
                <c:pt idx="129">
                  <c:v>13.918866656445815</c:v>
                </c:pt>
                <c:pt idx="130">
                  <c:v>14.164523175780355</c:v>
                </c:pt>
                <c:pt idx="131">
                  <c:v>13.741478417781549</c:v>
                </c:pt>
                <c:pt idx="132">
                  <c:v>14.049215181401205</c:v>
                </c:pt>
                <c:pt idx="133">
                  <c:v>14.721488469928307</c:v>
                </c:pt>
                <c:pt idx="134">
                  <c:v>14.370623221979535</c:v>
                </c:pt>
                <c:pt idx="135">
                  <c:v>14.752935420329356</c:v>
                </c:pt>
                <c:pt idx="136">
                  <c:v>15.047660591685045</c:v>
                </c:pt>
                <c:pt idx="137">
                  <c:v>15.328355684719282</c:v>
                </c:pt>
                <c:pt idx="138">
                  <c:v>15.083110578700269</c:v>
                </c:pt>
                <c:pt idx="139">
                  <c:v>13.899790665654445</c:v>
                </c:pt>
                <c:pt idx="140">
                  <c:v>12.99795398325244</c:v>
                </c:pt>
                <c:pt idx="141">
                  <c:v>13.066472850619192</c:v>
                </c:pt>
                <c:pt idx="142">
                  <c:v>13.727997586413093</c:v>
                </c:pt>
                <c:pt idx="143">
                  <c:v>13.929258419578238</c:v>
                </c:pt>
                <c:pt idx="144">
                  <c:v>13.794952631845822</c:v>
                </c:pt>
                <c:pt idx="145">
                  <c:v>13.531634369686595</c:v>
                </c:pt>
                <c:pt idx="146">
                  <c:v>13.639769173944169</c:v>
                </c:pt>
                <c:pt idx="147">
                  <c:v>13.654392690553237</c:v>
                </c:pt>
                <c:pt idx="148">
                  <c:v>13.645500685612376</c:v>
                </c:pt>
                <c:pt idx="149">
                  <c:v>13.785417404502535</c:v>
                </c:pt>
                <c:pt idx="150">
                  <c:v>13.802876645015784</c:v>
                </c:pt>
                <c:pt idx="151">
                  <c:v>13.984761763426286</c:v>
                </c:pt>
                <c:pt idx="152">
                  <c:v>13.926285001315875</c:v>
                </c:pt>
                <c:pt idx="153">
                  <c:v>13.90509270117847</c:v>
                </c:pt>
                <c:pt idx="154">
                  <c:v>13.749541018606537</c:v>
                </c:pt>
                <c:pt idx="155">
                  <c:v>13.388999452579634</c:v>
                </c:pt>
                <c:pt idx="156">
                  <c:v>13.148088791761559</c:v>
                </c:pt>
                <c:pt idx="157">
                  <c:v>12.682960516236754</c:v>
                </c:pt>
                <c:pt idx="158">
                  <c:v>12.443453515183659</c:v>
                </c:pt>
                <c:pt idx="159">
                  <c:v>12.433067081795162</c:v>
                </c:pt>
                <c:pt idx="160">
                  <c:v>12.221401061154124</c:v>
                </c:pt>
                <c:pt idx="161">
                  <c:v>11.491962852761224</c:v>
                </c:pt>
                <c:pt idx="162">
                  <c:v>11.534022795459855</c:v>
                </c:pt>
                <c:pt idx="163">
                  <c:v>11.846840543564626</c:v>
                </c:pt>
                <c:pt idx="164">
                  <c:v>11.843316826625973</c:v>
                </c:pt>
                <c:pt idx="165">
                  <c:v>11.47149024031229</c:v>
                </c:pt>
                <c:pt idx="166">
                  <c:v>11.07253784503801</c:v>
                </c:pt>
                <c:pt idx="167">
                  <c:v>11.174040870036796</c:v>
                </c:pt>
                <c:pt idx="168">
                  <c:v>11.636092105046137</c:v>
                </c:pt>
                <c:pt idx="169">
                  <c:v>11.910233879798243</c:v>
                </c:pt>
                <c:pt idx="170">
                  <c:v>11.685526018836832</c:v>
                </c:pt>
                <c:pt idx="171">
                  <c:v>11.522662536200237</c:v>
                </c:pt>
                <c:pt idx="172">
                  <c:v>11.479008694164484</c:v>
                </c:pt>
                <c:pt idx="173">
                  <c:v>11.428715168831888</c:v>
                </c:pt>
                <c:pt idx="174">
                  <c:v>10.694345183040141</c:v>
                </c:pt>
                <c:pt idx="175">
                  <c:v>10.492046265076437</c:v>
                </c:pt>
                <c:pt idx="176">
                  <c:v>10.500497301802135</c:v>
                </c:pt>
                <c:pt idx="177">
                  <c:v>10.61275946612623</c:v>
                </c:pt>
                <c:pt idx="178">
                  <c:v>10.516917642992127</c:v>
                </c:pt>
                <c:pt idx="179">
                  <c:v>10.172217991997869</c:v>
                </c:pt>
                <c:pt idx="180">
                  <c:v>10.359834197757275</c:v>
                </c:pt>
                <c:pt idx="181">
                  <c:v>10.329786209660696</c:v>
                </c:pt>
                <c:pt idx="182">
                  <c:v>10.707013188682819</c:v>
                </c:pt>
                <c:pt idx="183">
                  <c:v>11.401123789000188</c:v>
                </c:pt>
                <c:pt idx="184">
                  <c:v>11.026929876471316</c:v>
                </c:pt>
                <c:pt idx="185">
                  <c:v>11.154262189096341</c:v>
                </c:pt>
                <c:pt idx="186">
                  <c:v>11.1136293939496</c:v>
                </c:pt>
                <c:pt idx="187">
                  <c:v>11.584831641604604</c:v>
                </c:pt>
                <c:pt idx="188">
                  <c:v>12.011570757825897</c:v>
                </c:pt>
                <c:pt idx="189">
                  <c:v>12.549076133220158</c:v>
                </c:pt>
                <c:pt idx="190">
                  <c:v>12.857714453559318</c:v>
                </c:pt>
                <c:pt idx="191">
                  <c:v>12.878444602185994</c:v>
                </c:pt>
                <c:pt idx="192">
                  <c:v>12.543563692516178</c:v>
                </c:pt>
                <c:pt idx="193">
                  <c:v>12.354652326458801</c:v>
                </c:pt>
                <c:pt idx="194">
                  <c:v>12.177052795748482</c:v>
                </c:pt>
                <c:pt idx="195">
                  <c:v>11.906481776593184</c:v>
                </c:pt>
                <c:pt idx="196">
                  <c:v>12.026256671905161</c:v>
                </c:pt>
                <c:pt idx="197">
                  <c:v>11.995961222946582</c:v>
                </c:pt>
                <c:pt idx="198">
                  <c:v>11.791165275254553</c:v>
                </c:pt>
                <c:pt idx="199">
                  <c:v>11.732082638874163</c:v>
                </c:pt>
                <c:pt idx="200">
                  <c:v>11.94455241750447</c:v>
                </c:pt>
                <c:pt idx="201">
                  <c:v>12.045741763370797</c:v>
                </c:pt>
                <c:pt idx="202">
                  <c:v>12.053230403230495</c:v>
                </c:pt>
                <c:pt idx="203">
                  <c:v>11.413559188849492</c:v>
                </c:pt>
                <c:pt idx="204">
                  <c:v>10.992361427383429</c:v>
                </c:pt>
                <c:pt idx="205">
                  <c:v>10.063187738735728</c:v>
                </c:pt>
                <c:pt idx="206">
                  <c:v>10.327157080107879</c:v>
                </c:pt>
                <c:pt idx="207">
                  <c:v>9.6445311972812338</c:v>
                </c:pt>
                <c:pt idx="208">
                  <c:v>9.1389888133735795</c:v>
                </c:pt>
                <c:pt idx="209">
                  <c:v>9.1482202595395865</c:v>
                </c:pt>
                <c:pt idx="210">
                  <c:v>9.0034723772288068</c:v>
                </c:pt>
                <c:pt idx="211">
                  <c:v>8.5726804667537841</c:v>
                </c:pt>
                <c:pt idx="212">
                  <c:v>7.9508232642170658</c:v>
                </c:pt>
                <c:pt idx="213">
                  <c:v>7.3871337111081496</c:v>
                </c:pt>
                <c:pt idx="214">
                  <c:v>6.7530136047743099</c:v>
                </c:pt>
                <c:pt idx="215">
                  <c:v>6.4125938981198232</c:v>
                </c:pt>
                <c:pt idx="216">
                  <c:v>6.6406460286553521</c:v>
                </c:pt>
                <c:pt idx="217">
                  <c:v>6.7843435516302808</c:v>
                </c:pt>
                <c:pt idx="218">
                  <c:v>6.6863557604558945</c:v>
                </c:pt>
                <c:pt idx="219">
                  <c:v>6.5207277305471614</c:v>
                </c:pt>
                <c:pt idx="220">
                  <c:v>6.5823632316210832</c:v>
                </c:pt>
                <c:pt idx="221">
                  <c:v>6.4962913186410578</c:v>
                </c:pt>
                <c:pt idx="222">
                  <c:v>6.3713240938489912</c:v>
                </c:pt>
                <c:pt idx="223">
                  <c:v>6.3030737609145948</c:v>
                </c:pt>
                <c:pt idx="224">
                  <c:v>6.1491705624316824</c:v>
                </c:pt>
                <c:pt idx="225">
                  <c:v>6.2905153211913225</c:v>
                </c:pt>
                <c:pt idx="226">
                  <c:v>6.3333274953541547</c:v>
                </c:pt>
                <c:pt idx="227">
                  <c:v>6.134580411283431</c:v>
                </c:pt>
                <c:pt idx="228">
                  <c:v>6.098467639950103</c:v>
                </c:pt>
                <c:pt idx="229">
                  <c:v>6.2396927713649788</c:v>
                </c:pt>
                <c:pt idx="230">
                  <c:v>6.3560740048691429</c:v>
                </c:pt>
                <c:pt idx="231">
                  <c:v>6.4561395558192736</c:v>
                </c:pt>
                <c:pt idx="232">
                  <c:v>6.8290022614820325</c:v>
                </c:pt>
                <c:pt idx="233">
                  <c:v>7.0216152147841315</c:v>
                </c:pt>
                <c:pt idx="234">
                  <c:v>7.0528371654463102</c:v>
                </c:pt>
                <c:pt idx="235">
                  <c:v>6.4791311017052777</c:v>
                </c:pt>
                <c:pt idx="236">
                  <c:v>6.5584816720612622</c:v>
                </c:pt>
                <c:pt idx="237">
                  <c:v>6.7947041999493036</c:v>
                </c:pt>
                <c:pt idx="238">
                  <c:v>6.467022574133134</c:v>
                </c:pt>
                <c:pt idx="239">
                  <c:v>6.1607170337991803</c:v>
                </c:pt>
                <c:pt idx="240">
                  <c:v>5.989667771139441</c:v>
                </c:pt>
                <c:pt idx="241">
                  <c:v>5.4553476499077735</c:v>
                </c:pt>
                <c:pt idx="242">
                  <c:v>5.7988227275571615</c:v>
                </c:pt>
                <c:pt idx="243">
                  <c:v>5.5998587255061851</c:v>
                </c:pt>
                <c:pt idx="244">
                  <c:v>5.1889504620474955</c:v>
                </c:pt>
                <c:pt idx="245">
                  <c:v>5.0436396804516201</c:v>
                </c:pt>
                <c:pt idx="246">
                  <c:v>5.0805929195407957</c:v>
                </c:pt>
                <c:pt idx="247">
                  <c:v>5.0207010779228565</c:v>
                </c:pt>
                <c:pt idx="248">
                  <c:v>5.2971627701080592</c:v>
                </c:pt>
                <c:pt idx="249">
                  <c:v>5.3511773934241553</c:v>
                </c:pt>
                <c:pt idx="250">
                  <c:v>5.1264079309479254</c:v>
                </c:pt>
                <c:pt idx="251">
                  <c:v>4.784241045083248</c:v>
                </c:pt>
                <c:pt idx="252">
                  <c:v>5.1221841468873741</c:v>
                </c:pt>
                <c:pt idx="253">
                  <c:v>5.2748571912050446</c:v>
                </c:pt>
                <c:pt idx="254">
                  <c:v>5.1923481586841769</c:v>
                </c:pt>
                <c:pt idx="255">
                  <c:v>5.2970859227396732</c:v>
                </c:pt>
                <c:pt idx="256">
                  <c:v>5.6094692253307752</c:v>
                </c:pt>
                <c:pt idx="257">
                  <c:v>5.2161109609893215</c:v>
                </c:pt>
                <c:pt idx="258">
                  <c:v>5.1977793619054724</c:v>
                </c:pt>
                <c:pt idx="259">
                  <c:v>5.1612948232157319</c:v>
                </c:pt>
                <c:pt idx="260">
                  <c:v>5.3775244254582599</c:v>
                </c:pt>
                <c:pt idx="261">
                  <c:v>5.4792576780533482</c:v>
                </c:pt>
                <c:pt idx="262">
                  <c:v>5.8381969932008904</c:v>
                </c:pt>
                <c:pt idx="263">
                  <c:v>6.1141588494172723</c:v>
                </c:pt>
                <c:pt idx="264">
                  <c:v>6.2870872903471282</c:v>
                </c:pt>
                <c:pt idx="265">
                  <c:v>6.4613058726969843</c:v>
                </c:pt>
                <c:pt idx="266">
                  <c:v>6.8213872490360421</c:v>
                </c:pt>
                <c:pt idx="267">
                  <c:v>7.2732533902098631</c:v>
                </c:pt>
                <c:pt idx="268">
                  <c:v>7.5934672589193806</c:v>
                </c:pt>
                <c:pt idx="269">
                  <c:v>7.5579873517551279</c:v>
                </c:pt>
                <c:pt idx="270">
                  <c:v>7.6020950457740319</c:v>
                </c:pt>
                <c:pt idx="271">
                  <c:v>8.0200306898957763</c:v>
                </c:pt>
                <c:pt idx="272">
                  <c:v>8.2650830022843031</c:v>
                </c:pt>
                <c:pt idx="273">
                  <c:v>8.4321519987618956</c:v>
                </c:pt>
                <c:pt idx="274">
                  <c:v>7.9982537722698366</c:v>
                </c:pt>
                <c:pt idx="275">
                  <c:v>7.9646798649400008</c:v>
                </c:pt>
                <c:pt idx="276">
                  <c:v>8.1542004830691557</c:v>
                </c:pt>
                <c:pt idx="277">
                  <c:v>8.5333605790659686</c:v>
                </c:pt>
                <c:pt idx="278">
                  <c:v>8.7007375009785335</c:v>
                </c:pt>
                <c:pt idx="279">
                  <c:v>8.372809668463816</c:v>
                </c:pt>
                <c:pt idx="280">
                  <c:v>8.0004978675982112</c:v>
                </c:pt>
                <c:pt idx="281">
                  <c:v>7.671825282673078</c:v>
                </c:pt>
                <c:pt idx="282">
                  <c:v>7.3459851194906483</c:v>
                </c:pt>
                <c:pt idx="283">
                  <c:v>7.4417831742173703</c:v>
                </c:pt>
                <c:pt idx="284">
                  <c:v>7.458183867189792</c:v>
                </c:pt>
                <c:pt idx="285">
                  <c:v>7.3174003956214788</c:v>
                </c:pt>
                <c:pt idx="286">
                  <c:v>7.546327911916233</c:v>
                </c:pt>
                <c:pt idx="287">
                  <c:v>7.8097391449387414</c:v>
                </c:pt>
                <c:pt idx="288">
                  <c:v>8.0722494460373788</c:v>
                </c:pt>
                <c:pt idx="289">
                  <c:v>8.162066220850356</c:v>
                </c:pt>
                <c:pt idx="290">
                  <c:v>8.0580770441160912</c:v>
                </c:pt>
                <c:pt idx="291">
                  <c:v>7.9236203483279786</c:v>
                </c:pt>
                <c:pt idx="292">
                  <c:v>7.8996983306652906</c:v>
                </c:pt>
                <c:pt idx="293">
                  <c:v>8.0516769463966469</c:v>
                </c:pt>
                <c:pt idx="294">
                  <c:v>8.3777121399718322</c:v>
                </c:pt>
                <c:pt idx="295">
                  <c:v>8.7174183085483268</c:v>
                </c:pt>
                <c:pt idx="296">
                  <c:v>8.5816703752090522</c:v>
                </c:pt>
                <c:pt idx="297">
                  <c:v>8.419491035872424</c:v>
                </c:pt>
                <c:pt idx="298">
                  <c:v>8.8883273612509708</c:v>
                </c:pt>
                <c:pt idx="299">
                  <c:v>9.3106396804163758</c:v>
                </c:pt>
                <c:pt idx="300">
                  <c:v>9.6926188522549968</c:v>
                </c:pt>
                <c:pt idx="301">
                  <c:v>9.8308047228195736</c:v>
                </c:pt>
                <c:pt idx="302">
                  <c:v>9.5185375388100315</c:v>
                </c:pt>
                <c:pt idx="303">
                  <c:v>9.4765667879030673</c:v>
                </c:pt>
                <c:pt idx="304">
                  <c:v>9.7290076940213304</c:v>
                </c:pt>
                <c:pt idx="305">
                  <c:v>9.7963861804506127</c:v>
                </c:pt>
                <c:pt idx="306">
                  <c:v>9.963993891787803</c:v>
                </c:pt>
                <c:pt idx="307">
                  <c:v>10.110918458488946</c:v>
                </c:pt>
                <c:pt idx="308">
                  <c:v>10.359247611348506</c:v>
                </c:pt>
                <c:pt idx="309">
                  <c:v>10.718495997022933</c:v>
                </c:pt>
                <c:pt idx="310">
                  <c:v>10.886317440307938</c:v>
                </c:pt>
                <c:pt idx="311">
                  <c:v>11.147365239137256</c:v>
                </c:pt>
                <c:pt idx="312">
                  <c:v>11.340966188506242</c:v>
                </c:pt>
                <c:pt idx="313">
                  <c:v>11.38943567274802</c:v>
                </c:pt>
                <c:pt idx="314">
                  <c:v>10.712352062732492</c:v>
                </c:pt>
                <c:pt idx="315">
                  <c:v>10.395587685954736</c:v>
                </c:pt>
                <c:pt idx="316">
                  <c:v>10.575158463806103</c:v>
                </c:pt>
                <c:pt idx="317">
                  <c:v>11.197979740229965</c:v>
                </c:pt>
                <c:pt idx="318">
                  <c:v>11.869694058481283</c:v>
                </c:pt>
                <c:pt idx="319">
                  <c:v>12.488808219521887</c:v>
                </c:pt>
                <c:pt idx="320">
                  <c:v>12.692614823344725</c:v>
                </c:pt>
                <c:pt idx="321">
                  <c:v>12.426517521583353</c:v>
                </c:pt>
                <c:pt idx="322">
                  <c:v>12.615251212344489</c:v>
                </c:pt>
                <c:pt idx="323">
                  <c:v>13.009052728993131</c:v>
                </c:pt>
                <c:pt idx="324">
                  <c:v>13.18593062867779</c:v>
                </c:pt>
                <c:pt idx="325">
                  <c:v>13.633966132216209</c:v>
                </c:pt>
                <c:pt idx="326">
                  <c:v>14.033257507604494</c:v>
                </c:pt>
                <c:pt idx="327">
                  <c:v>14.488222209157056</c:v>
                </c:pt>
                <c:pt idx="328">
                  <c:v>15.002347055737111</c:v>
                </c:pt>
                <c:pt idx="329">
                  <c:v>15.120333481747524</c:v>
                </c:pt>
                <c:pt idx="330">
                  <c:v>15.820802594477746</c:v>
                </c:pt>
                <c:pt idx="331">
                  <c:v>16.862861852763803</c:v>
                </c:pt>
                <c:pt idx="332">
                  <c:v>17.81872371351642</c:v>
                </c:pt>
                <c:pt idx="333">
                  <c:v>17.537237852261082</c:v>
                </c:pt>
                <c:pt idx="334">
                  <c:v>18.131301434952423</c:v>
                </c:pt>
                <c:pt idx="335">
                  <c:v>18.646624021402516</c:v>
                </c:pt>
                <c:pt idx="336">
                  <c:v>18.806128571700761</c:v>
                </c:pt>
                <c:pt idx="337">
                  <c:v>18.868850519584026</c:v>
                </c:pt>
                <c:pt idx="338">
                  <c:v>19.943417799064534</c:v>
                </c:pt>
                <c:pt idx="339">
                  <c:v>21.257909249487486</c:v>
                </c:pt>
                <c:pt idx="340">
                  <c:v>21.83273217874002</c:v>
                </c:pt>
                <c:pt idx="341">
                  <c:v>20.913421576866693</c:v>
                </c:pt>
                <c:pt idx="342">
                  <c:v>21.08190543529679</c:v>
                </c:pt>
                <c:pt idx="343">
                  <c:v>21.762131502579241</c:v>
                </c:pt>
                <c:pt idx="344">
                  <c:v>23.004649446159227</c:v>
                </c:pt>
                <c:pt idx="345">
                  <c:v>23.578344239585032</c:v>
                </c:pt>
                <c:pt idx="346">
                  <c:v>25.121984571109589</c:v>
                </c:pt>
                <c:pt idx="347">
                  <c:v>25.301591027426138</c:v>
                </c:pt>
                <c:pt idx="348">
                  <c:v>27.083199620832765</c:v>
                </c:pt>
                <c:pt idx="349">
                  <c:v>27.131672798247376</c:v>
                </c:pt>
                <c:pt idx="350">
                  <c:v>27.675748437861866</c:v>
                </c:pt>
                <c:pt idx="351">
                  <c:v>27.568454472898285</c:v>
                </c:pt>
                <c:pt idx="352">
                  <c:v>27.698586875008118</c:v>
                </c:pt>
                <c:pt idx="353">
                  <c:v>27.935467830288676</c:v>
                </c:pt>
                <c:pt idx="354">
                  <c:v>29.933289406842196</c:v>
                </c:pt>
                <c:pt idx="355">
                  <c:v>31.48031324717299</c:v>
                </c:pt>
                <c:pt idx="356">
                  <c:v>32.563788598776689</c:v>
                </c:pt>
                <c:pt idx="357">
                  <c:v>28.96106716435478</c:v>
                </c:pt>
                <c:pt idx="358">
                  <c:v>21.171036000097033</c:v>
                </c:pt>
                <c:pt idx="359">
                  <c:v>22.00737317641833</c:v>
                </c:pt>
                <c:pt idx="360">
                  <c:v>22.310724294336843</c:v>
                </c:pt>
                <c:pt idx="361">
                  <c:v>23.697117749335881</c:v>
                </c:pt>
                <c:pt idx="362">
                  <c:v>24.58660779266885</c:v>
                </c:pt>
                <c:pt idx="363">
                  <c:v>25.843436862018304</c:v>
                </c:pt>
                <c:pt idx="364">
                  <c:v>24.309760633908176</c:v>
                </c:pt>
                <c:pt idx="365">
                  <c:v>21.866899333389483</c:v>
                </c:pt>
                <c:pt idx="366">
                  <c:v>21.548797592546645</c:v>
                </c:pt>
                <c:pt idx="367">
                  <c:v>21.300602241118153</c:v>
                </c:pt>
                <c:pt idx="368">
                  <c:v>21.072581788447312</c:v>
                </c:pt>
                <c:pt idx="369">
                  <c:v>18.21487015465863</c:v>
                </c:pt>
                <c:pt idx="370">
                  <c:v>16.939711377775168</c:v>
                </c:pt>
                <c:pt idx="371">
                  <c:v>16.055001856531327</c:v>
                </c:pt>
                <c:pt idx="372">
                  <c:v>16.705478731547615</c:v>
                </c:pt>
                <c:pt idx="373">
                  <c:v>18.161492436976094</c:v>
                </c:pt>
                <c:pt idx="374">
                  <c:v>18.579561032791293</c:v>
                </c:pt>
                <c:pt idx="375">
                  <c:v>16.87231533160967</c:v>
                </c:pt>
                <c:pt idx="376">
                  <c:v>15.401539999110117</c:v>
                </c:pt>
                <c:pt idx="377">
                  <c:v>15.062476074643252</c:v>
                </c:pt>
                <c:pt idx="378">
                  <c:v>15.516750095516322</c:v>
                </c:pt>
                <c:pt idx="379">
                  <c:v>15.006276602886548</c:v>
                </c:pt>
                <c:pt idx="380">
                  <c:v>12.817745261106889</c:v>
                </c:pt>
                <c:pt idx="381">
                  <c:v>11.145926407660934</c:v>
                </c:pt>
                <c:pt idx="382">
                  <c:v>11.41560029564468</c:v>
                </c:pt>
                <c:pt idx="383">
                  <c:v>9.3060328679683195</c:v>
                </c:pt>
                <c:pt idx="384">
                  <c:v>9.3124064551778485</c:v>
                </c:pt>
                <c:pt idx="385">
                  <c:v>9.3369322510084078</c:v>
                </c:pt>
                <c:pt idx="386">
                  <c:v>9.4130650280122143</c:v>
                </c:pt>
                <c:pt idx="387">
                  <c:v>7.1922331961154882</c:v>
                </c:pt>
                <c:pt idx="388">
                  <c:v>6.3908572898814464</c:v>
                </c:pt>
                <c:pt idx="389">
                  <c:v>5.5650593715289673</c:v>
                </c:pt>
                <c:pt idx="390">
                  <c:v>5.8387636718512033</c:v>
                </c:pt>
                <c:pt idx="391">
                  <c:v>8.8346532051812154</c:v>
                </c:pt>
                <c:pt idx="392">
                  <c:v>9.7611685640637145</c:v>
                </c:pt>
                <c:pt idx="393">
                  <c:v>8.4786066076890858</c:v>
                </c:pt>
                <c:pt idx="394">
                  <c:v>8.4633095671228986</c:v>
                </c:pt>
                <c:pt idx="395">
                  <c:v>8.2570739991006814</c:v>
                </c:pt>
                <c:pt idx="396">
                  <c:v>8.7280461628135306</c:v>
                </c:pt>
                <c:pt idx="397">
                  <c:v>7.8260517513165979</c:v>
                </c:pt>
                <c:pt idx="398">
                  <c:v>7.874681322943168</c:v>
                </c:pt>
                <c:pt idx="399">
                  <c:v>8.7231016460681126</c:v>
                </c:pt>
                <c:pt idx="400">
                  <c:v>11.249651251932443</c:v>
                </c:pt>
                <c:pt idx="401">
                  <c:v>13.098875517269521</c:v>
                </c:pt>
                <c:pt idx="402">
                  <c:v>13.75430449387453</c:v>
                </c:pt>
                <c:pt idx="403">
                  <c:v>12.999527050367737</c:v>
                </c:pt>
                <c:pt idx="404">
                  <c:v>12.922920614885992</c:v>
                </c:pt>
                <c:pt idx="405">
                  <c:v>11.696253568143696</c:v>
                </c:pt>
                <c:pt idx="406">
                  <c:v>12.011766193389937</c:v>
                </c:pt>
                <c:pt idx="407">
                  <c:v>12.281801622601119</c:v>
                </c:pt>
                <c:pt idx="408">
                  <c:v>13.025119828332381</c:v>
                </c:pt>
                <c:pt idx="409">
                  <c:v>13.926922904274297</c:v>
                </c:pt>
                <c:pt idx="410">
                  <c:v>13.254537629740087</c:v>
                </c:pt>
                <c:pt idx="411">
                  <c:v>13.518389284490093</c:v>
                </c:pt>
                <c:pt idx="412">
                  <c:v>12.181583235024021</c:v>
                </c:pt>
                <c:pt idx="413">
                  <c:v>12.287726483952426</c:v>
                </c:pt>
                <c:pt idx="414">
                  <c:v>11.741524229318243</c:v>
                </c:pt>
                <c:pt idx="415">
                  <c:v>11.31502598182905</c:v>
                </c:pt>
                <c:pt idx="416">
                  <c:v>10.909954083288845</c:v>
                </c:pt>
                <c:pt idx="417">
                  <c:v>11.108352605351728</c:v>
                </c:pt>
                <c:pt idx="418">
                  <c:v>11.448808690205704</c:v>
                </c:pt>
                <c:pt idx="419">
                  <c:v>11.639337566475886</c:v>
                </c:pt>
                <c:pt idx="420">
                  <c:v>11.495907968201596</c:v>
                </c:pt>
                <c:pt idx="421">
                  <c:v>11.087812159055565</c:v>
                </c:pt>
                <c:pt idx="422">
                  <c:v>10.398272404790033</c:v>
                </c:pt>
                <c:pt idx="423">
                  <c:v>11.104210207149523</c:v>
                </c:pt>
                <c:pt idx="424">
                  <c:v>11.985576683480097</c:v>
                </c:pt>
                <c:pt idx="425">
                  <c:v>12.539519324443891</c:v>
                </c:pt>
                <c:pt idx="426">
                  <c:v>13.202137936511015</c:v>
                </c:pt>
                <c:pt idx="427">
                  <c:v>14.105056846668957</c:v>
                </c:pt>
                <c:pt idx="428">
                  <c:v>14.418891702707437</c:v>
                </c:pt>
                <c:pt idx="429">
                  <c:v>14.82623262711409</c:v>
                </c:pt>
                <c:pt idx="430">
                  <c:v>16.129605163251142</c:v>
                </c:pt>
                <c:pt idx="431">
                  <c:v>16.15919271461533</c:v>
                </c:pt>
                <c:pt idx="432">
                  <c:v>17.087359845997241</c:v>
                </c:pt>
                <c:pt idx="433">
                  <c:v>18.104536459517785</c:v>
                </c:pt>
                <c:pt idx="434">
                  <c:v>18.660478203926019</c:v>
                </c:pt>
                <c:pt idx="435">
                  <c:v>18.718999665151493</c:v>
                </c:pt>
                <c:pt idx="436">
                  <c:v>17.750192519328635</c:v>
                </c:pt>
                <c:pt idx="437">
                  <c:v>18.393001065831339</c:v>
                </c:pt>
                <c:pt idx="438">
                  <c:v>19.36046451231913</c:v>
                </c:pt>
                <c:pt idx="439">
                  <c:v>19.623060162983752</c:v>
                </c:pt>
                <c:pt idx="440">
                  <c:v>19.862024243287632</c:v>
                </c:pt>
                <c:pt idx="441">
                  <c:v>20.913091852533118</c:v>
                </c:pt>
                <c:pt idx="442">
                  <c:v>21.499765341024158</c:v>
                </c:pt>
                <c:pt idx="443">
                  <c:v>21.125663548155437</c:v>
                </c:pt>
                <c:pt idx="444">
                  <c:v>21.618741582953511</c:v>
                </c:pt>
                <c:pt idx="445">
                  <c:v>22.244221552805154</c:v>
                </c:pt>
                <c:pt idx="446">
                  <c:v>22.042197016050572</c:v>
                </c:pt>
                <c:pt idx="447">
                  <c:v>20.556579457432864</c:v>
                </c:pt>
                <c:pt idx="448">
                  <c:v>19.474174686572102</c:v>
                </c:pt>
                <c:pt idx="449">
                  <c:v>18.711659960364958</c:v>
                </c:pt>
                <c:pt idx="450">
                  <c:v>19.646723279607627</c:v>
                </c:pt>
                <c:pt idx="451">
                  <c:v>19.80698257738096</c:v>
                </c:pt>
                <c:pt idx="452">
                  <c:v>16.847882862705806</c:v>
                </c:pt>
                <c:pt idx="453">
                  <c:v>14.361659574753356</c:v>
                </c:pt>
                <c:pt idx="454">
                  <c:v>13.158119166486062</c:v>
                </c:pt>
                <c:pt idx="455">
                  <c:v>13.008483033706135</c:v>
                </c:pt>
                <c:pt idx="456">
                  <c:v>13.511461918562413</c:v>
                </c:pt>
                <c:pt idx="457">
                  <c:v>13.263076236460861</c:v>
                </c:pt>
                <c:pt idx="458">
                  <c:v>12.377286234697683</c:v>
                </c:pt>
                <c:pt idx="459">
                  <c:v>11.789517720684183</c:v>
                </c:pt>
                <c:pt idx="460">
                  <c:v>11.99227593054569</c:v>
                </c:pt>
                <c:pt idx="461">
                  <c:v>12.288966307788122</c:v>
                </c:pt>
                <c:pt idx="462">
                  <c:v>14.77032801749206</c:v>
                </c:pt>
                <c:pt idx="463">
                  <c:v>14.903588512604363</c:v>
                </c:pt>
                <c:pt idx="464">
                  <c:v>14.282330508639967</c:v>
                </c:pt>
                <c:pt idx="465">
                  <c:v>16.061147643333438</c:v>
                </c:pt>
                <c:pt idx="466">
                  <c:v>16.149571800715506</c:v>
                </c:pt>
                <c:pt idx="467">
                  <c:v>15.756484438994001</c:v>
                </c:pt>
                <c:pt idx="468">
                  <c:v>15.599634410919283</c:v>
                </c:pt>
                <c:pt idx="469">
                  <c:v>15.664696928954765</c:v>
                </c:pt>
                <c:pt idx="470">
                  <c:v>15.729223743214218</c:v>
                </c:pt>
                <c:pt idx="471">
                  <c:v>13.9169945798124</c:v>
                </c:pt>
                <c:pt idx="472">
                  <c:v>14.502929499657768</c:v>
                </c:pt>
                <c:pt idx="473">
                  <c:v>14.833828921489783</c:v>
                </c:pt>
                <c:pt idx="474">
                  <c:v>15.270952598570252</c:v>
                </c:pt>
                <c:pt idx="475">
                  <c:v>15.120082343333983</c:v>
                </c:pt>
                <c:pt idx="476">
                  <c:v>16.452835577060963</c:v>
                </c:pt>
                <c:pt idx="477">
                  <c:v>16.821204806265637</c:v>
                </c:pt>
                <c:pt idx="478">
                  <c:v>16.599238509946641</c:v>
                </c:pt>
                <c:pt idx="479">
                  <c:v>16.280412901283835</c:v>
                </c:pt>
                <c:pt idx="480">
                  <c:v>16.378480342613663</c:v>
                </c:pt>
                <c:pt idx="481">
                  <c:v>16.216119847731054</c:v>
                </c:pt>
                <c:pt idx="482">
                  <c:v>16.172906305307894</c:v>
                </c:pt>
                <c:pt idx="483">
                  <c:v>16.370988707128777</c:v>
                </c:pt>
                <c:pt idx="484">
                  <c:v>14.138747694800726</c:v>
                </c:pt>
                <c:pt idx="485">
                  <c:v>12.843765598268801</c:v>
                </c:pt>
                <c:pt idx="486">
                  <c:v>13.369884763210052</c:v>
                </c:pt>
                <c:pt idx="487">
                  <c:v>13.649399392391631</c:v>
                </c:pt>
                <c:pt idx="488">
                  <c:v>14.214842598620635</c:v>
                </c:pt>
                <c:pt idx="489">
                  <c:v>14.328290323104952</c:v>
                </c:pt>
                <c:pt idx="490">
                  <c:v>14.636689248763602</c:v>
                </c:pt>
                <c:pt idx="491">
                  <c:v>13.908426122353831</c:v>
                </c:pt>
                <c:pt idx="492">
                  <c:v>13.904158267950825</c:v>
                </c:pt>
                <c:pt idx="493">
                  <c:v>13.002943303402443</c:v>
                </c:pt>
                <c:pt idx="494">
                  <c:v>12.955719822063323</c:v>
                </c:pt>
                <c:pt idx="495">
                  <c:v>12.429370389220779</c:v>
                </c:pt>
                <c:pt idx="496">
                  <c:v>12.037206512481575</c:v>
                </c:pt>
                <c:pt idx="497">
                  <c:v>12.164306590628438</c:v>
                </c:pt>
                <c:pt idx="498">
                  <c:v>12.744996277919578</c:v>
                </c:pt>
                <c:pt idx="499">
                  <c:v>12.463173720387802</c:v>
                </c:pt>
                <c:pt idx="500">
                  <c:v>12.279729272093078</c:v>
                </c:pt>
                <c:pt idx="501">
                  <c:v>11.577814956574075</c:v>
                </c:pt>
                <c:pt idx="502">
                  <c:v>10.911668685916966</c:v>
                </c:pt>
                <c:pt idx="503">
                  <c:v>10.086593309917903</c:v>
                </c:pt>
                <c:pt idx="504">
                  <c:v>10.101686431929252</c:v>
                </c:pt>
                <c:pt idx="505">
                  <c:v>9.6802555917493596</c:v>
                </c:pt>
                <c:pt idx="506">
                  <c:v>9.003426617760967</c:v>
                </c:pt>
                <c:pt idx="507">
                  <c:v>8.5442557075882579</c:v>
                </c:pt>
                <c:pt idx="508">
                  <c:v>8.5061162596960518</c:v>
                </c:pt>
                <c:pt idx="509">
                  <c:v>8.9054569285180527</c:v>
                </c:pt>
                <c:pt idx="510">
                  <c:v>9.1504889009947412</c:v>
                </c:pt>
                <c:pt idx="511">
                  <c:v>9.0128230475642965</c:v>
                </c:pt>
                <c:pt idx="512">
                  <c:v>9.0778298393715033</c:v>
                </c:pt>
                <c:pt idx="513">
                  <c:v>9.5991767493529849</c:v>
                </c:pt>
                <c:pt idx="514">
                  <c:v>9.6613341521716567</c:v>
                </c:pt>
                <c:pt idx="515">
                  <c:v>9.6175141032831739</c:v>
                </c:pt>
                <c:pt idx="516">
                  <c:v>10.15053422043208</c:v>
                </c:pt>
                <c:pt idx="517">
                  <c:v>10.708982995221264</c:v>
                </c:pt>
                <c:pt idx="518">
                  <c:v>10.8505417440368</c:v>
                </c:pt>
                <c:pt idx="519">
                  <c:v>11.039227142939691</c:v>
                </c:pt>
                <c:pt idx="520">
                  <c:v>11.362215800613694</c:v>
                </c:pt>
                <c:pt idx="521">
                  <c:v>11.516744786451227</c:v>
                </c:pt>
                <c:pt idx="522">
                  <c:v>11.774213341781651</c:v>
                </c:pt>
                <c:pt idx="523">
                  <c:v>11.210545904158964</c:v>
                </c:pt>
                <c:pt idx="524">
                  <c:v>11.336281939610284</c:v>
                </c:pt>
                <c:pt idx="525">
                  <c:v>11.187335503326032</c:v>
                </c:pt>
                <c:pt idx="526">
                  <c:v>10.631033673001417</c:v>
                </c:pt>
                <c:pt idx="527">
                  <c:v>10.73736031604107</c:v>
                </c:pt>
                <c:pt idx="528">
                  <c:v>11.052412763977468</c:v>
                </c:pt>
                <c:pt idx="529">
                  <c:v>10.947918887724718</c:v>
                </c:pt>
                <c:pt idx="530">
                  <c:v>11.224693196180677</c:v>
                </c:pt>
                <c:pt idx="531">
                  <c:v>10.938275188239396</c:v>
                </c:pt>
                <c:pt idx="532">
                  <c:v>11.10373693679262</c:v>
                </c:pt>
                <c:pt idx="533">
                  <c:v>11.532785272532504</c:v>
                </c:pt>
                <c:pt idx="534">
                  <c:v>11.738774750180713</c:v>
                </c:pt>
                <c:pt idx="535">
                  <c:v>11.541711674209218</c:v>
                </c:pt>
                <c:pt idx="536">
                  <c:v>11.328560584696467</c:v>
                </c:pt>
                <c:pt idx="537">
                  <c:v>11.58310518627912</c:v>
                </c:pt>
                <c:pt idx="538">
                  <c:v>11.478459198055475</c:v>
                </c:pt>
                <c:pt idx="539">
                  <c:v>11.638683593355125</c:v>
                </c:pt>
                <c:pt idx="540">
                  <c:v>11.960463439806986</c:v>
                </c:pt>
                <c:pt idx="541">
                  <c:v>12.341753548186308</c:v>
                </c:pt>
                <c:pt idx="542">
                  <c:v>12.323310311389321</c:v>
                </c:pt>
                <c:pt idx="543">
                  <c:v>12.631867236563069</c:v>
                </c:pt>
                <c:pt idx="544">
                  <c:v>13.036560628785345</c:v>
                </c:pt>
                <c:pt idx="545">
                  <c:v>13.130223361406046</c:v>
                </c:pt>
                <c:pt idx="546">
                  <c:v>12.867028443009151</c:v>
                </c:pt>
                <c:pt idx="547">
                  <c:v>12.915378562256734</c:v>
                </c:pt>
                <c:pt idx="548">
                  <c:v>13.798264951719776</c:v>
                </c:pt>
                <c:pt idx="549">
                  <c:v>14.374662675391331</c:v>
                </c:pt>
                <c:pt idx="550">
                  <c:v>14.847702661876777</c:v>
                </c:pt>
                <c:pt idx="551">
                  <c:v>15.020347474739957</c:v>
                </c:pt>
                <c:pt idx="552">
                  <c:v>15.62316317776166</c:v>
                </c:pt>
                <c:pt idx="553">
                  <c:v>15.761666525801898</c:v>
                </c:pt>
                <c:pt idx="554">
                  <c:v>15.134873415142531</c:v>
                </c:pt>
                <c:pt idx="555">
                  <c:v>16.04084238621591</c:v>
                </c:pt>
                <c:pt idx="556">
                  <c:v>16.013723170832176</c:v>
                </c:pt>
                <c:pt idx="557">
                  <c:v>15.773186880128739</c:v>
                </c:pt>
                <c:pt idx="558">
                  <c:v>14.508136111909069</c:v>
                </c:pt>
                <c:pt idx="559">
                  <c:v>13.98493930994276</c:v>
                </c:pt>
                <c:pt idx="560">
                  <c:v>11.841267540149635</c:v>
                </c:pt>
                <c:pt idx="561">
                  <c:v>11.387602961765051</c:v>
                </c:pt>
                <c:pt idx="562">
                  <c:v>11.11004365674329</c:v>
                </c:pt>
                <c:pt idx="563">
                  <c:v>11.372779425862703</c:v>
                </c:pt>
                <c:pt idx="564">
                  <c:v>11.469296334735573</c:v>
                </c:pt>
                <c:pt idx="565">
                  <c:v>11.949565314209432</c:v>
                </c:pt>
                <c:pt idx="566">
                  <c:v>11.28790309650128</c:v>
                </c:pt>
                <c:pt idx="567">
                  <c:v>10.90082512639267</c:v>
                </c:pt>
                <c:pt idx="568">
                  <c:v>10.733674273688534</c:v>
                </c:pt>
                <c:pt idx="569">
                  <c:v>11.082715855052093</c:v>
                </c:pt>
                <c:pt idx="570">
                  <c:v>11.696446553354363</c:v>
                </c:pt>
                <c:pt idx="571">
                  <c:v>11.337472355329828</c:v>
                </c:pt>
                <c:pt idx="572">
                  <c:v>10.827463017228833</c:v>
                </c:pt>
                <c:pt idx="573">
                  <c:v>11.132662042754784</c:v>
                </c:pt>
                <c:pt idx="574">
                  <c:v>10.97540732483907</c:v>
                </c:pt>
                <c:pt idx="575">
                  <c:v>10.68091253196919</c:v>
                </c:pt>
                <c:pt idx="576">
                  <c:v>10.419342657320326</c:v>
                </c:pt>
                <c:pt idx="577">
                  <c:v>9.9997611691441808</c:v>
                </c:pt>
                <c:pt idx="578">
                  <c:v>10.186680609489674</c:v>
                </c:pt>
                <c:pt idx="579">
                  <c:v>10.779484482024618</c:v>
                </c:pt>
                <c:pt idx="580">
                  <c:v>11.241032697984437</c:v>
                </c:pt>
                <c:pt idx="581">
                  <c:v>11.583895756523843</c:v>
                </c:pt>
                <c:pt idx="582">
                  <c:v>11.134621739180934</c:v>
                </c:pt>
                <c:pt idx="583">
                  <c:v>10.723556662478133</c:v>
                </c:pt>
                <c:pt idx="584">
                  <c:v>10.55301368939916</c:v>
                </c:pt>
                <c:pt idx="585">
                  <c:v>10.825409809169495</c:v>
                </c:pt>
                <c:pt idx="586">
                  <c:v>10.248096205635573</c:v>
                </c:pt>
                <c:pt idx="587">
                  <c:v>10.159652938900914</c:v>
                </c:pt>
                <c:pt idx="588">
                  <c:v>10.248285758038982</c:v>
                </c:pt>
                <c:pt idx="589">
                  <c:v>9.8725171405700589</c:v>
                </c:pt>
                <c:pt idx="590">
                  <c:v>9.90133249124092</c:v>
                </c:pt>
                <c:pt idx="591">
                  <c:v>9.7836398675440606</c:v>
                </c:pt>
                <c:pt idx="592">
                  <c:v>9.6922950863958128</c:v>
                </c:pt>
                <c:pt idx="593">
                  <c:v>9.0677189434195338</c:v>
                </c:pt>
                <c:pt idx="594">
                  <c:v>9.605038093363925</c:v>
                </c:pt>
                <c:pt idx="595">
                  <c:v>9.8513486380792337</c:v>
                </c:pt>
                <c:pt idx="596">
                  <c:v>9.8840483617382873</c:v>
                </c:pt>
                <c:pt idx="597">
                  <c:v>10.169850844772144</c:v>
                </c:pt>
                <c:pt idx="598">
                  <c:v>10.215861011650645</c:v>
                </c:pt>
                <c:pt idx="599">
                  <c:v>10.529330904131147</c:v>
                </c:pt>
                <c:pt idx="600">
                  <c:v>10.745733299747908</c:v>
                </c:pt>
                <c:pt idx="601">
                  <c:v>10.91156406673168</c:v>
                </c:pt>
                <c:pt idx="602">
                  <c:v>10.910946522976253</c:v>
                </c:pt>
                <c:pt idx="603">
                  <c:v>11.178021600956095</c:v>
                </c:pt>
                <c:pt idx="604">
                  <c:v>11.461543104586225</c:v>
                </c:pt>
                <c:pt idx="605">
                  <c:v>11.554126144044288</c:v>
                </c:pt>
                <c:pt idx="606">
                  <c:v>10.53974565893099</c:v>
                </c:pt>
                <c:pt idx="607">
                  <c:v>11.040611670261537</c:v>
                </c:pt>
                <c:pt idx="608">
                  <c:v>11.3373911022773</c:v>
                </c:pt>
                <c:pt idx="609">
                  <c:v>11.66244403910526</c:v>
                </c:pt>
                <c:pt idx="610">
                  <c:v>11.542173388716297</c:v>
                </c:pt>
                <c:pt idx="611">
                  <c:v>11.306665788890763</c:v>
                </c:pt>
                <c:pt idx="612">
                  <c:v>11.895759839437066</c:v>
                </c:pt>
                <c:pt idx="613">
                  <c:v>12.141507370682692</c:v>
                </c:pt>
                <c:pt idx="614">
                  <c:v>11.841626487283097</c:v>
                </c:pt>
                <c:pt idx="615">
                  <c:v>11.951097197083957</c:v>
                </c:pt>
                <c:pt idx="616">
                  <c:v>11.863875406269175</c:v>
                </c:pt>
                <c:pt idx="617">
                  <c:v>11.615664857025177</c:v>
                </c:pt>
                <c:pt idx="618">
                  <c:v>11.778190092457809</c:v>
                </c:pt>
                <c:pt idx="619">
                  <c:v>12.256989084145145</c:v>
                </c:pt>
                <c:pt idx="620">
                  <c:v>12.444953157150039</c:v>
                </c:pt>
                <c:pt idx="621">
                  <c:v>12.309457904118691</c:v>
                </c:pt>
                <c:pt idx="622">
                  <c:v>11.852030617771044</c:v>
                </c:pt>
                <c:pt idx="623">
                  <c:v>12.147072568106781</c:v>
                </c:pt>
                <c:pt idx="624">
                  <c:v>12.527059748172299</c:v>
                </c:pt>
                <c:pt idx="625">
                  <c:v>12.364119350461092</c:v>
                </c:pt>
                <c:pt idx="626">
                  <c:v>12.362339087390367</c:v>
                </c:pt>
                <c:pt idx="627">
                  <c:v>12.242728683266884</c:v>
                </c:pt>
                <c:pt idx="628">
                  <c:v>12.20047876194584</c:v>
                </c:pt>
                <c:pt idx="629">
                  <c:v>12.447881581789371</c:v>
                </c:pt>
                <c:pt idx="630">
                  <c:v>12.669112889622482</c:v>
                </c:pt>
                <c:pt idx="631">
                  <c:v>12.678378236328626</c:v>
                </c:pt>
                <c:pt idx="632">
                  <c:v>12.43467802042551</c:v>
                </c:pt>
                <c:pt idx="633">
                  <c:v>12.131183558686875</c:v>
                </c:pt>
                <c:pt idx="634">
                  <c:v>12.47346976551531</c:v>
                </c:pt>
                <c:pt idx="635">
                  <c:v>12.933964306161378</c:v>
                </c:pt>
                <c:pt idx="636">
                  <c:v>13.010773447995188</c:v>
                </c:pt>
                <c:pt idx="637">
                  <c:v>12.859346880687903</c:v>
                </c:pt>
                <c:pt idx="638">
                  <c:v>12.834819340092492</c:v>
                </c:pt>
                <c:pt idx="639">
                  <c:v>12.163901454006803</c:v>
                </c:pt>
                <c:pt idx="640">
                  <c:v>12.141970791867784</c:v>
                </c:pt>
                <c:pt idx="641">
                  <c:v>11.624407885470085</c:v>
                </c:pt>
                <c:pt idx="642">
                  <c:v>11.750201645310003</c:v>
                </c:pt>
                <c:pt idx="643">
                  <c:v>11.715076201734004</c:v>
                </c:pt>
                <c:pt idx="644">
                  <c:v>11.139349357262924</c:v>
                </c:pt>
                <c:pt idx="645">
                  <c:v>11.391934765421416</c:v>
                </c:pt>
                <c:pt idx="646">
                  <c:v>11.644070268505773</c:v>
                </c:pt>
                <c:pt idx="647">
                  <c:v>11.754449184027298</c:v>
                </c:pt>
                <c:pt idx="648">
                  <c:v>12.002650554927826</c:v>
                </c:pt>
                <c:pt idx="649">
                  <c:v>12.215052485432835</c:v>
                </c:pt>
                <c:pt idx="650">
                  <c:v>12.420105295189975</c:v>
                </c:pt>
                <c:pt idx="651">
                  <c:v>12.90786818406092</c:v>
                </c:pt>
                <c:pt idx="652">
                  <c:v>13.312042238025862</c:v>
                </c:pt>
                <c:pt idx="653">
                  <c:v>13.357885903659003</c:v>
                </c:pt>
                <c:pt idx="654">
                  <c:v>13.83300956424533</c:v>
                </c:pt>
                <c:pt idx="655">
                  <c:v>14.042112347320579</c:v>
                </c:pt>
                <c:pt idx="656">
                  <c:v>14.356474143296976</c:v>
                </c:pt>
                <c:pt idx="657">
                  <c:v>14.619231935730566</c:v>
                </c:pt>
                <c:pt idx="658">
                  <c:v>15.117311697434392</c:v>
                </c:pt>
                <c:pt idx="659">
                  <c:v>15.789062002327089</c:v>
                </c:pt>
                <c:pt idx="660">
                  <c:v>15.990781062969841</c:v>
                </c:pt>
                <c:pt idx="661">
                  <c:v>16.437728215987125</c:v>
                </c:pt>
                <c:pt idx="662">
                  <c:v>16.219282945537802</c:v>
                </c:pt>
                <c:pt idx="663">
                  <c:v>16.685266628063509</c:v>
                </c:pt>
                <c:pt idx="664">
                  <c:v>16.518057827257802</c:v>
                </c:pt>
                <c:pt idx="665">
                  <c:v>17.370091963405308</c:v>
                </c:pt>
                <c:pt idx="666">
                  <c:v>18.454031906632874</c:v>
                </c:pt>
                <c:pt idx="667">
                  <c:v>18.22232646304775</c:v>
                </c:pt>
                <c:pt idx="668">
                  <c:v>18.843960654261309</c:v>
                </c:pt>
                <c:pt idx="669">
                  <c:v>17.772325789386095</c:v>
                </c:pt>
                <c:pt idx="670">
                  <c:v>18.835559288273895</c:v>
                </c:pt>
                <c:pt idx="671">
                  <c:v>18.942369035813577</c:v>
                </c:pt>
                <c:pt idx="672">
                  <c:v>18.292585385418889</c:v>
                </c:pt>
                <c:pt idx="673">
                  <c:v>18.266116815127777</c:v>
                </c:pt>
                <c:pt idx="674">
                  <c:v>19.371210099299962</c:v>
                </c:pt>
                <c:pt idx="675">
                  <c:v>19.370593634578494</c:v>
                </c:pt>
                <c:pt idx="676">
                  <c:v>18.544506591754427</c:v>
                </c:pt>
                <c:pt idx="677">
                  <c:v>18.15816384695869</c:v>
                </c:pt>
                <c:pt idx="678">
                  <c:v>18.856797596896783</c:v>
                </c:pt>
                <c:pt idx="679">
                  <c:v>18.670937110186415</c:v>
                </c:pt>
                <c:pt idx="680">
                  <c:v>17.836640796312018</c:v>
                </c:pt>
                <c:pt idx="681">
                  <c:v>17.418952948636122</c:v>
                </c:pt>
                <c:pt idx="682">
                  <c:v>17.120339736628253</c:v>
                </c:pt>
                <c:pt idx="683">
                  <c:v>17.197522725560923</c:v>
                </c:pt>
                <c:pt idx="684">
                  <c:v>16.717780078533004</c:v>
                </c:pt>
                <c:pt idx="685">
                  <c:v>15.843733142229734</c:v>
                </c:pt>
                <c:pt idx="686">
                  <c:v>15.900417108869162</c:v>
                </c:pt>
                <c:pt idx="687">
                  <c:v>16.12370436021175</c:v>
                </c:pt>
                <c:pt idx="688">
                  <c:v>16.598110789114251</c:v>
                </c:pt>
                <c:pt idx="689">
                  <c:v>16.729918872472858</c:v>
                </c:pt>
                <c:pt idx="690">
                  <c:v>16.868882383979788</c:v>
                </c:pt>
                <c:pt idx="691">
                  <c:v>15.868942729452234</c:v>
                </c:pt>
                <c:pt idx="692">
                  <c:v>15.1572744889622</c:v>
                </c:pt>
                <c:pt idx="693">
                  <c:v>14.149451489483528</c:v>
                </c:pt>
                <c:pt idx="694">
                  <c:v>13.736242235298478</c:v>
                </c:pt>
                <c:pt idx="695">
                  <c:v>13.673246057951378</c:v>
                </c:pt>
                <c:pt idx="696">
                  <c:v>13.788431552307623</c:v>
                </c:pt>
                <c:pt idx="697">
                  <c:v>13.784906390337673</c:v>
                </c:pt>
                <c:pt idx="698">
                  <c:v>13.925589923892931</c:v>
                </c:pt>
                <c:pt idx="699">
                  <c:v>13.913501765262771</c:v>
                </c:pt>
                <c:pt idx="700">
                  <c:v>14.32382496840922</c:v>
                </c:pt>
                <c:pt idx="701">
                  <c:v>14.635555551956259</c:v>
                </c:pt>
                <c:pt idx="702">
                  <c:v>14.957457101901126</c:v>
                </c:pt>
                <c:pt idx="703">
                  <c:v>15.544566891165912</c:v>
                </c:pt>
                <c:pt idx="704">
                  <c:v>15.931923184092836</c:v>
                </c:pt>
                <c:pt idx="705">
                  <c:v>16.559803310351562</c:v>
                </c:pt>
                <c:pt idx="706">
                  <c:v>16.988883579386325</c:v>
                </c:pt>
                <c:pt idx="707">
                  <c:v>17.358357365369955</c:v>
                </c:pt>
                <c:pt idx="708">
                  <c:v>17.980339342993386</c:v>
                </c:pt>
                <c:pt idx="709">
                  <c:v>17.759169263611419</c:v>
                </c:pt>
                <c:pt idx="710">
                  <c:v>18.200871845485633</c:v>
                </c:pt>
                <c:pt idx="711">
                  <c:v>18.430753048783416</c:v>
                </c:pt>
                <c:pt idx="712">
                  <c:v>18.69272143959418</c:v>
                </c:pt>
                <c:pt idx="713">
                  <c:v>18.44859139706648</c:v>
                </c:pt>
                <c:pt idx="714">
                  <c:v>19.090533975796511</c:v>
                </c:pt>
                <c:pt idx="715">
                  <c:v>18.958803640750208</c:v>
                </c:pt>
                <c:pt idx="716">
                  <c:v>18.123290556758619</c:v>
                </c:pt>
                <c:pt idx="717">
                  <c:v>18.021962441515427</c:v>
                </c:pt>
                <c:pt idx="718">
                  <c:v>18.071789130570213</c:v>
                </c:pt>
                <c:pt idx="719">
                  <c:v>18.624728977900109</c:v>
                </c:pt>
                <c:pt idx="720">
                  <c:v>18.338284994375567</c:v>
                </c:pt>
                <c:pt idx="721">
                  <c:v>17.545275108945976</c:v>
                </c:pt>
                <c:pt idx="722">
                  <c:v>17.286020720522153</c:v>
                </c:pt>
                <c:pt idx="723">
                  <c:v>17.429766947597201</c:v>
                </c:pt>
                <c:pt idx="724">
                  <c:v>17.256170578727914</c:v>
                </c:pt>
                <c:pt idx="725">
                  <c:v>17.823363817264738</c:v>
                </c:pt>
                <c:pt idx="726">
                  <c:v>17.376806472898114</c:v>
                </c:pt>
                <c:pt idx="727">
                  <c:v>17.582113039577671</c:v>
                </c:pt>
                <c:pt idx="728">
                  <c:v>17.052015467817668</c:v>
                </c:pt>
                <c:pt idx="729">
                  <c:v>16.605104536251027</c:v>
                </c:pt>
                <c:pt idx="730">
                  <c:v>17.146088452419001</c:v>
                </c:pt>
                <c:pt idx="731">
                  <c:v>17.562090833957125</c:v>
                </c:pt>
                <c:pt idx="732">
                  <c:v>18.470416986477169</c:v>
                </c:pt>
                <c:pt idx="733">
                  <c:v>19.234014498298354</c:v>
                </c:pt>
                <c:pt idx="734">
                  <c:v>19.844225272725563</c:v>
                </c:pt>
                <c:pt idx="735">
                  <c:v>20.382842975754773</c:v>
                </c:pt>
                <c:pt idx="736">
                  <c:v>20.598606843297343</c:v>
                </c:pt>
                <c:pt idx="737">
                  <c:v>20.332414551592294</c:v>
                </c:pt>
                <c:pt idx="738">
                  <c:v>20.146643736827315</c:v>
                </c:pt>
                <c:pt idx="739">
                  <c:v>20.94168847521518</c:v>
                </c:pt>
                <c:pt idx="740">
                  <c:v>20.705243044147249</c:v>
                </c:pt>
                <c:pt idx="741">
                  <c:v>20.924190141010786</c:v>
                </c:pt>
                <c:pt idx="742">
                  <c:v>21.857957721959657</c:v>
                </c:pt>
                <c:pt idx="743">
                  <c:v>22.041480198382253</c:v>
                </c:pt>
                <c:pt idx="744">
                  <c:v>21.197931400015214</c:v>
                </c:pt>
                <c:pt idx="745">
                  <c:v>21.451687754873358</c:v>
                </c:pt>
                <c:pt idx="746">
                  <c:v>21.443158568526222</c:v>
                </c:pt>
                <c:pt idx="747">
                  <c:v>20.658336447649013</c:v>
                </c:pt>
                <c:pt idx="748">
                  <c:v>19.089367498116637</c:v>
                </c:pt>
                <c:pt idx="749">
                  <c:v>16.827571244792452</c:v>
                </c:pt>
                <c:pt idx="750">
                  <c:v>17.141325661322778</c:v>
                </c:pt>
                <c:pt idx="751">
                  <c:v>17.571262631045517</c:v>
                </c:pt>
                <c:pt idx="752">
                  <c:v>17.32146114746547</c:v>
                </c:pt>
                <c:pt idx="753">
                  <c:v>16.73982096790132</c:v>
                </c:pt>
                <c:pt idx="754">
                  <c:v>17.854386489497134</c:v>
                </c:pt>
                <c:pt idx="755">
                  <c:v>18.585836118439847</c:v>
                </c:pt>
                <c:pt idx="756">
                  <c:v>19.259231693254041</c:v>
                </c:pt>
                <c:pt idx="757">
                  <c:v>19.469191309671402</c:v>
                </c:pt>
                <c:pt idx="758">
                  <c:v>19.288064606604831</c:v>
                </c:pt>
                <c:pt idx="759">
                  <c:v>20.150077238226974</c:v>
                </c:pt>
                <c:pt idx="760">
                  <c:v>20.507585864952603</c:v>
                </c:pt>
                <c:pt idx="761">
                  <c:v>20.384149993840982</c:v>
                </c:pt>
                <c:pt idx="762">
                  <c:v>19.969231885949629</c:v>
                </c:pt>
                <c:pt idx="763">
                  <c:v>20.472637900527669</c:v>
                </c:pt>
                <c:pt idx="764">
                  <c:v>20.960360090705098</c:v>
                </c:pt>
                <c:pt idx="765">
                  <c:v>20.891344595411486</c:v>
                </c:pt>
                <c:pt idx="766">
                  <c:v>20.720399335339696</c:v>
                </c:pt>
                <c:pt idx="767">
                  <c:v>21.038599376737039</c:v>
                </c:pt>
                <c:pt idx="768">
                  <c:v>21.627216196980925</c:v>
                </c:pt>
                <c:pt idx="769">
                  <c:v>21.83267082671032</c:v>
                </c:pt>
                <c:pt idx="770">
                  <c:v>22.167245585982627</c:v>
                </c:pt>
                <c:pt idx="771">
                  <c:v>22.422192169737169</c:v>
                </c:pt>
                <c:pt idx="772">
                  <c:v>22.574330769563826</c:v>
                </c:pt>
                <c:pt idx="773">
                  <c:v>22.30028803608278</c:v>
                </c:pt>
                <c:pt idx="774">
                  <c:v>22.984351845738399</c:v>
                </c:pt>
                <c:pt idx="775">
                  <c:v>22.650407292938791</c:v>
                </c:pt>
                <c:pt idx="776">
                  <c:v>22.892221984231682</c:v>
                </c:pt>
                <c:pt idx="777">
                  <c:v>23.212154680675336</c:v>
                </c:pt>
                <c:pt idx="778">
                  <c:v>23.225019793095822</c:v>
                </c:pt>
                <c:pt idx="779">
                  <c:v>22.752984772787261</c:v>
                </c:pt>
                <c:pt idx="780">
                  <c:v>23.269335081922467</c:v>
                </c:pt>
                <c:pt idx="781">
                  <c:v>23.372068272751335</c:v>
                </c:pt>
                <c:pt idx="782">
                  <c:v>23.253528200034843</c:v>
                </c:pt>
                <c:pt idx="783">
                  <c:v>23.420551954771302</c:v>
                </c:pt>
                <c:pt idx="784">
                  <c:v>23.708808308861951</c:v>
                </c:pt>
                <c:pt idx="785">
                  <c:v>22.385342986457797</c:v>
                </c:pt>
                <c:pt idx="786">
                  <c:v>22.300781712174441</c:v>
                </c:pt>
                <c:pt idx="787">
                  <c:v>22.665971845964396</c:v>
                </c:pt>
                <c:pt idx="788">
                  <c:v>23.37414683164863</c:v>
                </c:pt>
                <c:pt idx="789">
                  <c:v>23.7757455233127</c:v>
                </c:pt>
                <c:pt idx="790">
                  <c:v>23.925461156673734</c:v>
                </c:pt>
                <c:pt idx="791">
                  <c:v>23.694111549106328</c:v>
                </c:pt>
                <c:pt idx="792">
                  <c:v>24.058483388421759</c:v>
                </c:pt>
                <c:pt idx="793">
                  <c:v>23.700027145579416</c:v>
                </c:pt>
                <c:pt idx="794">
                  <c:v>22.611112582290012</c:v>
                </c:pt>
                <c:pt idx="795">
                  <c:v>23.113696462615845</c:v>
                </c:pt>
                <c:pt idx="796">
                  <c:v>21.852177976763109</c:v>
                </c:pt>
                <c:pt idx="797">
                  <c:v>21.555253383226262</c:v>
                </c:pt>
                <c:pt idx="798">
                  <c:v>21.381702007433422</c:v>
                </c:pt>
                <c:pt idx="799">
                  <c:v>19.913903864009818</c:v>
                </c:pt>
                <c:pt idx="800">
                  <c:v>19.161676250615013</c:v>
                </c:pt>
                <c:pt idx="801">
                  <c:v>18.825409371315686</c:v>
                </c:pt>
                <c:pt idx="802">
                  <c:v>19.711251211928978</c:v>
                </c:pt>
                <c:pt idx="803">
                  <c:v>19.736473752791976</c:v>
                </c:pt>
                <c:pt idx="804">
                  <c:v>20.432242125384288</c:v>
                </c:pt>
                <c:pt idx="805">
                  <c:v>21.074443163678446</c:v>
                </c:pt>
                <c:pt idx="806">
                  <c:v>21.443898602019111</c:v>
                </c:pt>
                <c:pt idx="807">
                  <c:v>21.686025566746252</c:v>
                </c:pt>
                <c:pt idx="808">
                  <c:v>21.948477389658411</c:v>
                </c:pt>
                <c:pt idx="809">
                  <c:v>21.552097609793492</c:v>
                </c:pt>
                <c:pt idx="810">
                  <c:v>21.804196245666372</c:v>
                </c:pt>
                <c:pt idx="811">
                  <c:v>22.030627049126025</c:v>
                </c:pt>
                <c:pt idx="812">
                  <c:v>22.219145488664797</c:v>
                </c:pt>
                <c:pt idx="813">
                  <c:v>22.068199194183894</c:v>
                </c:pt>
                <c:pt idx="814">
                  <c:v>21.263102968336288</c:v>
                </c:pt>
                <c:pt idx="815">
                  <c:v>21.751597808723638</c:v>
                </c:pt>
                <c:pt idx="816">
                  <c:v>21.511535896332187</c:v>
                </c:pt>
                <c:pt idx="817">
                  <c:v>20.424992376214231</c:v>
                </c:pt>
                <c:pt idx="818">
                  <c:v>19.934711308295711</c:v>
                </c:pt>
                <c:pt idx="819">
                  <c:v>21.277356015671749</c:v>
                </c:pt>
                <c:pt idx="820">
                  <c:v>21.63022714277988</c:v>
                </c:pt>
                <c:pt idx="821">
                  <c:v>22.004623431346538</c:v>
                </c:pt>
                <c:pt idx="822">
                  <c:v>21.753537415670944</c:v>
                </c:pt>
                <c:pt idx="823">
                  <c:v>21.13776679361786</c:v>
                </c:pt>
                <c:pt idx="824">
                  <c:v>21.680275633292929</c:v>
                </c:pt>
                <c:pt idx="825">
                  <c:v>22.004606927956882</c:v>
                </c:pt>
                <c:pt idx="826">
                  <c:v>22.195529227158154</c:v>
                </c:pt>
                <c:pt idx="827">
                  <c:v>22.277872995434883</c:v>
                </c:pt>
                <c:pt idx="828">
                  <c:v>21.194968072847161</c:v>
                </c:pt>
                <c:pt idx="829">
                  <c:v>20.895729901987245</c:v>
                </c:pt>
                <c:pt idx="830">
                  <c:v>20.202287616481662</c:v>
                </c:pt>
                <c:pt idx="831">
                  <c:v>20.428608081932161</c:v>
                </c:pt>
                <c:pt idx="832">
                  <c:v>20.972258271972098</c:v>
                </c:pt>
                <c:pt idx="833">
                  <c:v>19.713341583757632</c:v>
                </c:pt>
                <c:pt idx="834">
                  <c:v>18.681708207192763</c:v>
                </c:pt>
                <c:pt idx="835">
                  <c:v>18.429515590207739</c:v>
                </c:pt>
                <c:pt idx="836">
                  <c:v>18.398046344676974</c:v>
                </c:pt>
                <c:pt idx="837">
                  <c:v>18.448662031815356</c:v>
                </c:pt>
                <c:pt idx="838">
                  <c:v>18.437760084691043</c:v>
                </c:pt>
                <c:pt idx="839">
                  <c:v>17.326929913742681</c:v>
                </c:pt>
                <c:pt idx="840">
                  <c:v>17.09054139514021</c:v>
                </c:pt>
                <c:pt idx="841">
                  <c:v>16.37258678715985</c:v>
                </c:pt>
                <c:pt idx="842">
                  <c:v>16.531690813943623</c:v>
                </c:pt>
                <c:pt idx="843">
                  <c:v>15.873067819354061</c:v>
                </c:pt>
                <c:pt idx="844">
                  <c:v>13.983836060789193</c:v>
                </c:pt>
                <c:pt idx="845">
                  <c:v>13.799691797725181</c:v>
                </c:pt>
                <c:pt idx="846">
                  <c:v>13.726499744359769</c:v>
                </c:pt>
                <c:pt idx="847">
                  <c:v>14.100456516815449</c:v>
                </c:pt>
                <c:pt idx="848">
                  <c:v>14.842661145242221</c:v>
                </c:pt>
                <c:pt idx="849">
                  <c:v>15.064185404089631</c:v>
                </c:pt>
                <c:pt idx="850">
                  <c:v>14.950761908791732</c:v>
                </c:pt>
                <c:pt idx="851">
                  <c:v>15.873840687205748</c:v>
                </c:pt>
                <c:pt idx="852">
                  <c:v>16.461793943491948</c:v>
                </c:pt>
                <c:pt idx="853">
                  <c:v>17.034534781502135</c:v>
                </c:pt>
                <c:pt idx="854">
                  <c:v>17.402902607188881</c:v>
                </c:pt>
                <c:pt idx="855">
                  <c:v>17.924110447959613</c:v>
                </c:pt>
                <c:pt idx="856">
                  <c:v>17.564153279699386</c:v>
                </c:pt>
                <c:pt idx="857">
                  <c:v>17.083166880070713</c:v>
                </c:pt>
                <c:pt idx="858">
                  <c:v>16.889414708693359</c:v>
                </c:pt>
                <c:pt idx="859">
                  <c:v>16.519449443051563</c:v>
                </c:pt>
                <c:pt idx="860">
                  <c:v>16.856792547836001</c:v>
                </c:pt>
                <c:pt idx="861">
                  <c:v>16.428862709159468</c:v>
                </c:pt>
                <c:pt idx="862">
                  <c:v>15.638712654326641</c:v>
                </c:pt>
                <c:pt idx="863">
                  <c:v>16.603557212925335</c:v>
                </c:pt>
                <c:pt idx="864">
                  <c:v>17.262996797035175</c:v>
                </c:pt>
                <c:pt idx="865">
                  <c:v>17.464147605486176</c:v>
                </c:pt>
                <c:pt idx="866">
                  <c:v>17.805643849614942</c:v>
                </c:pt>
                <c:pt idx="867">
                  <c:v>17.915161678498297</c:v>
                </c:pt>
                <c:pt idx="868">
                  <c:v>17.66264620037256</c:v>
                </c:pt>
                <c:pt idx="869">
                  <c:v>17.640857315740256</c:v>
                </c:pt>
                <c:pt idx="870">
                  <c:v>17.398690031138173</c:v>
                </c:pt>
                <c:pt idx="871">
                  <c:v>17.943404688029805</c:v>
                </c:pt>
                <c:pt idx="872">
                  <c:v>17.613854552912116</c:v>
                </c:pt>
                <c:pt idx="873">
                  <c:v>17.533183854158558</c:v>
                </c:pt>
                <c:pt idx="874">
                  <c:v>18.338894714968056</c:v>
                </c:pt>
                <c:pt idx="875">
                  <c:v>18.645719442073684</c:v>
                </c:pt>
                <c:pt idx="876">
                  <c:v>18.712530467302432</c:v>
                </c:pt>
                <c:pt idx="877">
                  <c:v>17.889889599193754</c:v>
                </c:pt>
                <c:pt idx="878">
                  <c:v>17.412142058290343</c:v>
                </c:pt>
                <c:pt idx="879">
                  <c:v>16.935740066050826</c:v>
                </c:pt>
                <c:pt idx="880">
                  <c:v>16.314338759668573</c:v>
                </c:pt>
                <c:pt idx="881">
                  <c:v>15.808323047681979</c:v>
                </c:pt>
                <c:pt idx="882">
                  <c:v>15.889518573988784</c:v>
                </c:pt>
                <c:pt idx="883">
                  <c:v>15.278501094706119</c:v>
                </c:pt>
                <c:pt idx="884">
                  <c:v>15.47530860180556</c:v>
                </c:pt>
                <c:pt idx="885">
                  <c:v>15.913516308933385</c:v>
                </c:pt>
                <c:pt idx="886">
                  <c:v>14.651845159710566</c:v>
                </c:pt>
                <c:pt idx="887">
                  <c:v>13.493329686205884</c:v>
                </c:pt>
                <c:pt idx="888">
                  <c:v>13.530721892513951</c:v>
                </c:pt>
                <c:pt idx="889">
                  <c:v>12.95732128020539</c:v>
                </c:pt>
                <c:pt idx="890">
                  <c:v>13.310364239140158</c:v>
                </c:pt>
                <c:pt idx="891">
                  <c:v>12.550411048540909</c:v>
                </c:pt>
                <c:pt idx="892">
                  <c:v>11.995436947329658</c:v>
                </c:pt>
                <c:pt idx="893">
                  <c:v>11.888498820078997</c:v>
                </c:pt>
                <c:pt idx="894">
                  <c:v>10.394141805327052</c:v>
                </c:pt>
                <c:pt idx="895">
                  <c:v>9.8241957231411945</c:v>
                </c:pt>
                <c:pt idx="896">
                  <c:v>8.680421305646334</c:v>
                </c:pt>
                <c:pt idx="897">
                  <c:v>8.7449838338095827</c:v>
                </c:pt>
                <c:pt idx="898">
                  <c:v>8.9489845127556062</c:v>
                </c:pt>
                <c:pt idx="899">
                  <c:v>8.289060055923084</c:v>
                </c:pt>
                <c:pt idx="900">
                  <c:v>8.920995508404248</c:v>
                </c:pt>
                <c:pt idx="901">
                  <c:v>9.7622467161664694</c:v>
                </c:pt>
                <c:pt idx="902">
                  <c:v>10.163796767444037</c:v>
                </c:pt>
                <c:pt idx="903">
                  <c:v>10.233076136605918</c:v>
                </c:pt>
                <c:pt idx="904">
                  <c:v>10.818139119335813</c:v>
                </c:pt>
                <c:pt idx="905">
                  <c:v>11.011354609247665</c:v>
                </c:pt>
                <c:pt idx="906">
                  <c:v>10.902767048238578</c:v>
                </c:pt>
                <c:pt idx="907">
                  <c:v>10.089769593328018</c:v>
                </c:pt>
                <c:pt idx="908">
                  <c:v>9.918905356559419</c:v>
                </c:pt>
                <c:pt idx="909">
                  <c:v>10.327599777501112</c:v>
                </c:pt>
                <c:pt idx="910">
                  <c:v>10.435859457947895</c:v>
                </c:pt>
                <c:pt idx="911">
                  <c:v>10.250368416256833</c:v>
                </c:pt>
                <c:pt idx="912">
                  <c:v>11.185051362622145</c:v>
                </c:pt>
                <c:pt idx="913">
                  <c:v>11.586092994449686</c:v>
                </c:pt>
                <c:pt idx="914">
                  <c:v>11.631754403566505</c:v>
                </c:pt>
                <c:pt idx="915">
                  <c:v>11.689164132206363</c:v>
                </c:pt>
                <c:pt idx="916">
                  <c:v>11.53205358560942</c:v>
                </c:pt>
                <c:pt idx="917">
                  <c:v>11.543841631417097</c:v>
                </c:pt>
                <c:pt idx="918">
                  <c:v>11.757490488689912</c:v>
                </c:pt>
                <c:pt idx="919">
                  <c:v>11.59798600250925</c:v>
                </c:pt>
                <c:pt idx="920">
                  <c:v>11.80599094953979</c:v>
                </c:pt>
                <c:pt idx="921">
                  <c:v>11.3456961363167</c:v>
                </c:pt>
                <c:pt idx="922">
                  <c:v>11.248855860507968</c:v>
                </c:pt>
                <c:pt idx="923">
                  <c:v>11.597589726582942</c:v>
                </c:pt>
                <c:pt idx="924">
                  <c:v>11.437961346787555</c:v>
                </c:pt>
                <c:pt idx="925">
                  <c:v>11.01484185422278</c:v>
                </c:pt>
                <c:pt idx="926">
                  <c:v>10.895746511662743</c:v>
                </c:pt>
                <c:pt idx="927">
                  <c:v>10.636037409141359</c:v>
                </c:pt>
                <c:pt idx="928">
                  <c:v>10.548486693556997</c:v>
                </c:pt>
                <c:pt idx="929">
                  <c:v>10.530023959090759</c:v>
                </c:pt>
                <c:pt idx="930">
                  <c:v>10.567692447775405</c:v>
                </c:pt>
                <c:pt idx="931">
                  <c:v>10.268385666710998</c:v>
                </c:pt>
                <c:pt idx="932">
                  <c:v>10.067742820070702</c:v>
                </c:pt>
                <c:pt idx="933">
                  <c:v>9.7666662995565456</c:v>
                </c:pt>
                <c:pt idx="934">
                  <c:v>9.7662999836602005</c:v>
                </c:pt>
                <c:pt idx="935">
                  <c:v>9.6782665825359189</c:v>
                </c:pt>
                <c:pt idx="936">
                  <c:v>9.2414622609346875</c:v>
                </c:pt>
                <c:pt idx="937">
                  <c:v>9.0452635707047389</c:v>
                </c:pt>
                <c:pt idx="938">
                  <c:v>8.9504200776338934</c:v>
                </c:pt>
                <c:pt idx="939">
                  <c:v>9.2625887208668445</c:v>
                </c:pt>
                <c:pt idx="940">
                  <c:v>9.634910728598447</c:v>
                </c:pt>
                <c:pt idx="941">
                  <c:v>9.5496789810417333</c:v>
                </c:pt>
                <c:pt idx="942">
                  <c:v>9.4255240477873556</c:v>
                </c:pt>
                <c:pt idx="943">
                  <c:v>10.023970854003744</c:v>
                </c:pt>
                <c:pt idx="944">
                  <c:v>9.9418874730044013</c:v>
                </c:pt>
                <c:pt idx="945">
                  <c:v>9.5336083582088254</c:v>
                </c:pt>
                <c:pt idx="946">
                  <c:v>8.9284189022931439</c:v>
                </c:pt>
                <c:pt idx="947">
                  <c:v>9.0119418191338241</c:v>
                </c:pt>
                <c:pt idx="948">
                  <c:v>9.2576369191399657</c:v>
                </c:pt>
                <c:pt idx="949">
                  <c:v>9.0037403710456303</c:v>
                </c:pt>
                <c:pt idx="950">
                  <c:v>9.0707850296607599</c:v>
                </c:pt>
                <c:pt idx="951">
                  <c:v>9.1330635662174107</c:v>
                </c:pt>
                <c:pt idx="952">
                  <c:v>8.7943832898149523</c:v>
                </c:pt>
                <c:pt idx="953">
                  <c:v>8.8539377646939474</c:v>
                </c:pt>
                <c:pt idx="954">
                  <c:v>8.8274980455423613</c:v>
                </c:pt>
                <c:pt idx="955">
                  <c:v>9.1271657972150297</c:v>
                </c:pt>
                <c:pt idx="956">
                  <c:v>9.1127589907409572</c:v>
                </c:pt>
                <c:pt idx="957">
                  <c:v>8.6818433068993084</c:v>
                </c:pt>
                <c:pt idx="958">
                  <c:v>8.5187843029835513</c:v>
                </c:pt>
                <c:pt idx="959">
                  <c:v>8.7452044046692894</c:v>
                </c:pt>
                <c:pt idx="960">
                  <c:v>8.8509341807291033</c:v>
                </c:pt>
                <c:pt idx="961">
                  <c:v>9.0544760921925089</c:v>
                </c:pt>
                <c:pt idx="962">
                  <c:v>8.0811509007854934</c:v>
                </c:pt>
                <c:pt idx="963">
                  <c:v>7.8440245047192132</c:v>
                </c:pt>
                <c:pt idx="964">
                  <c:v>8.1042258071764905</c:v>
                </c:pt>
                <c:pt idx="965">
                  <c:v>8.5120779623067371</c:v>
                </c:pt>
                <c:pt idx="966">
                  <c:v>8.8808655272958372</c:v>
                </c:pt>
                <c:pt idx="967">
                  <c:v>9.0710059816183755</c:v>
                </c:pt>
                <c:pt idx="968">
                  <c:v>9.1960401317432332</c:v>
                </c:pt>
                <c:pt idx="969">
                  <c:v>9.3578410467571054</c:v>
                </c:pt>
                <c:pt idx="970">
                  <c:v>9.6540436632333844</c:v>
                </c:pt>
                <c:pt idx="971">
                  <c:v>9.3899020849217383</c:v>
                </c:pt>
                <c:pt idx="972">
                  <c:v>9.2594045308779496</c:v>
                </c:pt>
                <c:pt idx="973">
                  <c:v>8.8298993538313031</c:v>
                </c:pt>
                <c:pt idx="974">
                  <c:v>9.0810968838546202</c:v>
                </c:pt>
                <c:pt idx="975">
                  <c:v>9.0855612307887395</c:v>
                </c:pt>
                <c:pt idx="976">
                  <c:v>8.8184834665480629</c:v>
                </c:pt>
                <c:pt idx="977">
                  <c:v>8.7653407443049254</c:v>
                </c:pt>
                <c:pt idx="978">
                  <c:v>8.4453194678755104</c:v>
                </c:pt>
                <c:pt idx="979">
                  <c:v>8.3998063165664387</c:v>
                </c:pt>
                <c:pt idx="980">
                  <c:v>7.5811630519231548</c:v>
                </c:pt>
                <c:pt idx="981">
                  <c:v>7.6491417133192092</c:v>
                </c:pt>
                <c:pt idx="982">
                  <c:v>7.8107525657161068</c:v>
                </c:pt>
                <c:pt idx="983">
                  <c:v>7.8325621371418936</c:v>
                </c:pt>
                <c:pt idx="984">
                  <c:v>7.3886599733759946</c:v>
                </c:pt>
                <c:pt idx="985">
                  <c:v>7.181823450546732</c:v>
                </c:pt>
                <c:pt idx="986">
                  <c:v>6.9506737935360308</c:v>
                </c:pt>
                <c:pt idx="987">
                  <c:v>7.2590726254261444</c:v>
                </c:pt>
                <c:pt idx="988">
                  <c:v>7.1926124844646226</c:v>
                </c:pt>
                <c:pt idx="989">
                  <c:v>6.6921339881975879</c:v>
                </c:pt>
                <c:pt idx="990">
                  <c:v>6.6386531002087574</c:v>
                </c:pt>
                <c:pt idx="991">
                  <c:v>6.6434227521660896</c:v>
                </c:pt>
                <c:pt idx="992">
                  <c:v>7.398838200323306</c:v>
                </c:pt>
                <c:pt idx="993">
                  <c:v>7.9998409945345879</c:v>
                </c:pt>
                <c:pt idx="994">
                  <c:v>8.3474769381554275</c:v>
                </c:pt>
                <c:pt idx="995">
                  <c:v>8.4677384014004762</c:v>
                </c:pt>
                <c:pt idx="996">
                  <c:v>8.7567832241347432</c:v>
                </c:pt>
                <c:pt idx="997">
                  <c:v>8.9104934366241171</c:v>
                </c:pt>
                <c:pt idx="998">
                  <c:v>9.2328297051905253</c:v>
                </c:pt>
                <c:pt idx="999">
                  <c:v>9.5315812841604117</c:v>
                </c:pt>
                <c:pt idx="1000">
                  <c:v>9.8744565046683963</c:v>
                </c:pt>
                <c:pt idx="1001">
                  <c:v>10.00011790313002</c:v>
                </c:pt>
                <c:pt idx="1002">
                  <c:v>10.014475995571026</c:v>
                </c:pt>
                <c:pt idx="1003">
                  <c:v>9.7280569356652062</c:v>
                </c:pt>
                <c:pt idx="1004">
                  <c:v>9.9842024580287756</c:v>
                </c:pt>
                <c:pt idx="1005">
                  <c:v>10.003391799449625</c:v>
                </c:pt>
                <c:pt idx="1006">
                  <c:v>9.8535816493642798</c:v>
                </c:pt>
                <c:pt idx="1007">
                  <c:v>9.8150109036086697</c:v>
                </c:pt>
                <c:pt idx="1008">
                  <c:v>9.8949318092025376</c:v>
                </c:pt>
                <c:pt idx="1009">
                  <c:v>9.3245296457279849</c:v>
                </c:pt>
                <c:pt idx="1010">
                  <c:v>9.3267470665082435</c:v>
                </c:pt>
                <c:pt idx="1011">
                  <c:v>9.3056434045948233</c:v>
                </c:pt>
                <c:pt idx="1012">
                  <c:v>9.2318318168960491</c:v>
                </c:pt>
                <c:pt idx="1013">
                  <c:v>9.0101855122910113</c:v>
                </c:pt>
                <c:pt idx="1014">
                  <c:v>8.8683022140433021</c:v>
                </c:pt>
                <c:pt idx="1015">
                  <c:v>9.62306325737317</c:v>
                </c:pt>
                <c:pt idx="1016">
                  <c:v>9.6873413136280835</c:v>
                </c:pt>
                <c:pt idx="1017">
                  <c:v>9.5950707030485081</c:v>
                </c:pt>
                <c:pt idx="1018">
                  <c:v>9.6919732217830923</c:v>
                </c:pt>
                <c:pt idx="1019">
                  <c:v>9.5950548011334629</c:v>
                </c:pt>
                <c:pt idx="1020">
                  <c:v>9.997001177730457</c:v>
                </c:pt>
                <c:pt idx="1021">
                  <c:v>10.494935172607082</c:v>
                </c:pt>
                <c:pt idx="1022">
                  <c:v>10.37321721492474</c:v>
                </c:pt>
                <c:pt idx="1023">
                  <c:v>10.397118719816824</c:v>
                </c:pt>
                <c:pt idx="1024">
                  <c:v>10.6081204678601</c:v>
                </c:pt>
                <c:pt idx="1025">
                  <c:v>10.81004984586122</c:v>
                </c:pt>
                <c:pt idx="1026">
                  <c:v>10.997563956793385</c:v>
                </c:pt>
                <c:pt idx="1027">
                  <c:v>10.738799808877287</c:v>
                </c:pt>
                <c:pt idx="1028">
                  <c:v>10.471234661697553</c:v>
                </c:pt>
                <c:pt idx="1029">
                  <c:v>10.552516982943756</c:v>
                </c:pt>
                <c:pt idx="1030">
                  <c:v>11.164611128667472</c:v>
                </c:pt>
                <c:pt idx="1031">
                  <c:v>11.690521474467602</c:v>
                </c:pt>
                <c:pt idx="1032">
                  <c:v>11.71500758448799</c:v>
                </c:pt>
                <c:pt idx="1033">
                  <c:v>12.388219099418132</c:v>
                </c:pt>
                <c:pt idx="1034">
                  <c:v>13.189022981532723</c:v>
                </c:pt>
                <c:pt idx="1035">
                  <c:v>13.552504172869487</c:v>
                </c:pt>
                <c:pt idx="1036">
                  <c:v>13.560046199232344</c:v>
                </c:pt>
                <c:pt idx="1037">
                  <c:v>13.888688626457121</c:v>
                </c:pt>
                <c:pt idx="1038">
                  <c:v>13.619995534083811</c:v>
                </c:pt>
                <c:pt idx="1039">
                  <c:v>13.887667550866061</c:v>
                </c:pt>
                <c:pt idx="1040">
                  <c:v>13.467314312977138</c:v>
                </c:pt>
                <c:pt idx="1041">
                  <c:v>13.425918860857365</c:v>
                </c:pt>
                <c:pt idx="1042">
                  <c:v>13.872985596138612</c:v>
                </c:pt>
                <c:pt idx="1043">
                  <c:v>14.085139814743318</c:v>
                </c:pt>
                <c:pt idx="1044">
                  <c:v>14.922208103718953</c:v>
                </c:pt>
                <c:pt idx="1045">
                  <c:v>15.822318142836458</c:v>
                </c:pt>
                <c:pt idx="1046">
                  <c:v>16.433343976069931</c:v>
                </c:pt>
                <c:pt idx="1047">
                  <c:v>16.196534453220885</c:v>
                </c:pt>
                <c:pt idx="1048">
                  <c:v>16.160311952655743</c:v>
                </c:pt>
                <c:pt idx="1049">
                  <c:v>16.825207307878717</c:v>
                </c:pt>
                <c:pt idx="1050">
                  <c:v>17.306004390512221</c:v>
                </c:pt>
                <c:pt idx="1051">
                  <c:v>18.326907245856333</c:v>
                </c:pt>
                <c:pt idx="1052">
                  <c:v>17.675620449938215</c:v>
                </c:pt>
                <c:pt idx="1053">
                  <c:v>15.530055563627306</c:v>
                </c:pt>
                <c:pt idx="1054">
                  <c:v>13.590885143189078</c:v>
                </c:pt>
                <c:pt idx="1055">
                  <c:v>13.389028514426956</c:v>
                </c:pt>
                <c:pt idx="1056">
                  <c:v>13.898336683569131</c:v>
                </c:pt>
                <c:pt idx="1057">
                  <c:v>14.298270962469518</c:v>
                </c:pt>
                <c:pt idx="1058">
                  <c:v>14.668946811103456</c:v>
                </c:pt>
                <c:pt idx="1059">
                  <c:v>14.43331642083894</c:v>
                </c:pt>
                <c:pt idx="1060">
                  <c:v>14.031891348027765</c:v>
                </c:pt>
                <c:pt idx="1061">
                  <c:v>14.766468647879616</c:v>
                </c:pt>
                <c:pt idx="1062">
                  <c:v>14.608315717522093</c:v>
                </c:pt>
                <c:pt idx="1063">
                  <c:v>14.244946310675642</c:v>
                </c:pt>
                <c:pt idx="1064">
                  <c:v>14.369428776140159</c:v>
                </c:pt>
                <c:pt idx="1065">
                  <c:v>14.811450153277724</c:v>
                </c:pt>
                <c:pt idx="1066">
                  <c:v>14.445530680872887</c:v>
                </c:pt>
                <c:pt idx="1067">
                  <c:v>14.702086748571993</c:v>
                </c:pt>
                <c:pt idx="1068">
                  <c:v>15.088072442713283</c:v>
                </c:pt>
                <c:pt idx="1069">
                  <c:v>15.467060462734745</c:v>
                </c:pt>
                <c:pt idx="1070">
                  <c:v>15.298969108882352</c:v>
                </c:pt>
                <c:pt idx="1071">
                  <c:v>15.686742656144576</c:v>
                </c:pt>
                <c:pt idx="1072">
                  <c:v>16.186353538544548</c:v>
                </c:pt>
                <c:pt idx="1073">
                  <c:v>16.641904235808578</c:v>
                </c:pt>
                <c:pt idx="1074">
                  <c:v>17.013407650499126</c:v>
                </c:pt>
                <c:pt idx="1075">
                  <c:v>17.734251436577317</c:v>
                </c:pt>
                <c:pt idx="1076">
                  <c:v>17.714220678979071</c:v>
                </c:pt>
                <c:pt idx="1077">
                  <c:v>17.640853852797939</c:v>
                </c:pt>
                <c:pt idx="1078">
                  <c:v>17.242369266947417</c:v>
                </c:pt>
                <c:pt idx="1079">
                  <c:v>17.65021290494732</c:v>
                </c:pt>
                <c:pt idx="1080">
                  <c:v>17.048843606878265</c:v>
                </c:pt>
                <c:pt idx="1081">
                  <c:v>16.508093516490284</c:v>
                </c:pt>
                <c:pt idx="1082">
                  <c:v>16.833748233480943</c:v>
                </c:pt>
                <c:pt idx="1083">
                  <c:v>16.813913898735766</c:v>
                </c:pt>
                <c:pt idx="1084">
                  <c:v>17.392413588645002</c:v>
                </c:pt>
                <c:pt idx="1085">
                  <c:v>17.817082821652999</c:v>
                </c:pt>
                <c:pt idx="1086">
                  <c:v>17.747171587070238</c:v>
                </c:pt>
                <c:pt idx="1087">
                  <c:v>16.168334756508973</c:v>
                </c:pt>
                <c:pt idx="1088">
                  <c:v>15.30128544352262</c:v>
                </c:pt>
                <c:pt idx="1089">
                  <c:v>14.818147965500799</c:v>
                </c:pt>
                <c:pt idx="1090">
                  <c:v>15.187607599503187</c:v>
                </c:pt>
                <c:pt idx="1091">
                  <c:v>15.846314974728759</c:v>
                </c:pt>
                <c:pt idx="1092">
                  <c:v>15.60619011880236</c:v>
                </c:pt>
                <c:pt idx="1093">
                  <c:v>17.35466474520511</c:v>
                </c:pt>
                <c:pt idx="1094">
                  <c:v>17.818620083397374</c:v>
                </c:pt>
                <c:pt idx="1095">
                  <c:v>18.155345895198018</c:v>
                </c:pt>
                <c:pt idx="1096">
                  <c:v>18.035430911004052</c:v>
                </c:pt>
                <c:pt idx="1097">
                  <c:v>18.015227044688331</c:v>
                </c:pt>
                <c:pt idx="1098">
                  <c:v>18.103452345519749</c:v>
                </c:pt>
                <c:pt idx="1099">
                  <c:v>18.512258455337719</c:v>
                </c:pt>
                <c:pt idx="1100">
                  <c:v>18.357282591774325</c:v>
                </c:pt>
                <c:pt idx="1101">
                  <c:v>18.349187992001983</c:v>
                </c:pt>
                <c:pt idx="1102">
                  <c:v>18.288868169301349</c:v>
                </c:pt>
                <c:pt idx="1103">
                  <c:v>18.441652313512726</c:v>
                </c:pt>
                <c:pt idx="1104">
                  <c:v>19.773068211462647</c:v>
                </c:pt>
                <c:pt idx="1105">
                  <c:v>19.582982970386745</c:v>
                </c:pt>
                <c:pt idx="1106">
                  <c:v>19.283561861298558</c:v>
                </c:pt>
                <c:pt idx="1107">
                  <c:v>19.301229507881043</c:v>
                </c:pt>
                <c:pt idx="1108">
                  <c:v>19.662279795641698</c:v>
                </c:pt>
                <c:pt idx="1109">
                  <c:v>19.315365967644599</c:v>
                </c:pt>
                <c:pt idx="1110">
                  <c:v>19.620740694824406</c:v>
                </c:pt>
                <c:pt idx="1111">
                  <c:v>19.722137498351522</c:v>
                </c:pt>
                <c:pt idx="1112">
                  <c:v>19.708766424745299</c:v>
                </c:pt>
                <c:pt idx="1113">
                  <c:v>19.37027107690697</c:v>
                </c:pt>
                <c:pt idx="1114">
                  <c:v>19.83365603880123</c:v>
                </c:pt>
                <c:pt idx="1115">
                  <c:v>20.44860672124296</c:v>
                </c:pt>
                <c:pt idx="1116">
                  <c:v>20.32341080299571</c:v>
                </c:pt>
                <c:pt idx="1117">
                  <c:v>20.54533679290045</c:v>
                </c:pt>
                <c:pt idx="1118">
                  <c:v>20.855200148690919</c:v>
                </c:pt>
                <c:pt idx="1119">
                  <c:v>20.457362016642186</c:v>
                </c:pt>
                <c:pt idx="1120">
                  <c:v>20.517605633764866</c:v>
                </c:pt>
                <c:pt idx="1121">
                  <c:v>20.608357012960198</c:v>
                </c:pt>
                <c:pt idx="1122">
                  <c:v>20.564596413297146</c:v>
                </c:pt>
                <c:pt idx="1123">
                  <c:v>20.81222754662739</c:v>
                </c:pt>
                <c:pt idx="1124">
                  <c:v>20.993501005229142</c:v>
                </c:pt>
                <c:pt idx="1125">
                  <c:v>21.109178247475125</c:v>
                </c:pt>
                <c:pt idx="1126">
                  <c:v>21.037901189606387</c:v>
                </c:pt>
                <c:pt idx="1127">
                  <c:v>21.164732079814655</c:v>
                </c:pt>
                <c:pt idx="1128">
                  <c:v>21.411974913826551</c:v>
                </c:pt>
                <c:pt idx="1129">
                  <c:v>21.26384018731304</c:v>
                </c:pt>
                <c:pt idx="1130">
                  <c:v>20.833375889460427</c:v>
                </c:pt>
                <c:pt idx="1131">
                  <c:v>20.055250085063864</c:v>
                </c:pt>
                <c:pt idx="1132">
                  <c:v>20.196492421281462</c:v>
                </c:pt>
                <c:pt idx="1133">
                  <c:v>20.290763690670325</c:v>
                </c:pt>
                <c:pt idx="1134">
                  <c:v>20.067951816142159</c:v>
                </c:pt>
                <c:pt idx="1135">
                  <c:v>20.535549404755645</c:v>
                </c:pt>
                <c:pt idx="1136">
                  <c:v>20.576450100818878</c:v>
                </c:pt>
                <c:pt idx="1137">
                  <c:v>20.395759282410264</c:v>
                </c:pt>
                <c:pt idx="1138">
                  <c:v>20.209473020394064</c:v>
                </c:pt>
                <c:pt idx="1139">
                  <c:v>19.911484108090345</c:v>
                </c:pt>
                <c:pt idx="1140">
                  <c:v>20.219119422457315</c:v>
                </c:pt>
                <c:pt idx="1141">
                  <c:v>20.80257176433269</c:v>
                </c:pt>
                <c:pt idx="1142">
                  <c:v>21.152737302036993</c:v>
                </c:pt>
                <c:pt idx="1143">
                  <c:v>21.642739261879665</c:v>
                </c:pt>
                <c:pt idx="1144">
                  <c:v>22.195426698019958</c:v>
                </c:pt>
                <c:pt idx="1145">
                  <c:v>22.718356759520628</c:v>
                </c:pt>
                <c:pt idx="1146">
                  <c:v>23.376412691512126</c:v>
                </c:pt>
                <c:pt idx="1147">
                  <c:v>23.284070256230528</c:v>
                </c:pt>
                <c:pt idx="1148">
                  <c:v>23.94600707529986</c:v>
                </c:pt>
                <c:pt idx="1149">
                  <c:v>23.926762764083282</c:v>
                </c:pt>
                <c:pt idx="1150">
                  <c:v>24.347586881114822</c:v>
                </c:pt>
                <c:pt idx="1151">
                  <c:v>25.027380664939102</c:v>
                </c:pt>
                <c:pt idx="1152">
                  <c:v>24.762465194644022</c:v>
                </c:pt>
                <c:pt idx="1153">
                  <c:v>25.976065550593383</c:v>
                </c:pt>
                <c:pt idx="1154">
                  <c:v>25.62993039521611</c:v>
                </c:pt>
                <c:pt idx="1155">
                  <c:v>25.424203848381531</c:v>
                </c:pt>
                <c:pt idx="1156">
                  <c:v>25.814043827699027</c:v>
                </c:pt>
                <c:pt idx="1157">
                  <c:v>25.966673558333838</c:v>
                </c:pt>
                <c:pt idx="1158">
                  <c:v>24.858411332348393</c:v>
                </c:pt>
                <c:pt idx="1159">
                  <c:v>25.412529121454959</c:v>
                </c:pt>
                <c:pt idx="1160">
                  <c:v>25.680115512876768</c:v>
                </c:pt>
                <c:pt idx="1161">
                  <c:v>26.48346772089721</c:v>
                </c:pt>
                <c:pt idx="1162">
                  <c:v>27.585612049012802</c:v>
                </c:pt>
                <c:pt idx="1163">
                  <c:v>27.723946163893974</c:v>
                </c:pt>
                <c:pt idx="1164">
                  <c:v>28.332870129950379</c:v>
                </c:pt>
                <c:pt idx="1165">
                  <c:v>29.265634883575956</c:v>
                </c:pt>
                <c:pt idx="1166">
                  <c:v>28.802458591871662</c:v>
                </c:pt>
                <c:pt idx="1167">
                  <c:v>27.585160338136554</c:v>
                </c:pt>
                <c:pt idx="1168">
                  <c:v>29.928362224688794</c:v>
                </c:pt>
                <c:pt idx="1169">
                  <c:v>31.256560616381286</c:v>
                </c:pt>
                <c:pt idx="1170">
                  <c:v>32.766637689669956</c:v>
                </c:pt>
                <c:pt idx="1171">
                  <c:v>32.586283486713185</c:v>
                </c:pt>
                <c:pt idx="1172">
                  <c:v>32.666581341708643</c:v>
                </c:pt>
                <c:pt idx="1173">
                  <c:v>32.901498179798132</c:v>
                </c:pt>
                <c:pt idx="1174">
                  <c:v>32.336600532812689</c:v>
                </c:pt>
                <c:pt idx="1175">
                  <c:v>33.030789042905447</c:v>
                </c:pt>
                <c:pt idx="1176">
                  <c:v>32.859968415052251</c:v>
                </c:pt>
                <c:pt idx="1177">
                  <c:v>34.709677782269992</c:v>
                </c:pt>
                <c:pt idx="1178">
                  <c:v>36.296927736425104</c:v>
                </c:pt>
                <c:pt idx="1179">
                  <c:v>37.276934043028767</c:v>
                </c:pt>
                <c:pt idx="1180">
                  <c:v>36.956598518969017</c:v>
                </c:pt>
                <c:pt idx="1181">
                  <c:v>36.802293460092024</c:v>
                </c:pt>
                <c:pt idx="1182">
                  <c:v>38.259645085248557</c:v>
                </c:pt>
                <c:pt idx="1183">
                  <c:v>35.423401024878338</c:v>
                </c:pt>
                <c:pt idx="1184">
                  <c:v>33.532356980834912</c:v>
                </c:pt>
                <c:pt idx="1185">
                  <c:v>33.773102879048153</c:v>
                </c:pt>
                <c:pt idx="1186">
                  <c:v>37.369391883920969</c:v>
                </c:pt>
                <c:pt idx="1187">
                  <c:v>38.820274780098181</c:v>
                </c:pt>
                <c:pt idx="1188">
                  <c:v>40.576957677208135</c:v>
                </c:pt>
                <c:pt idx="1189">
                  <c:v>40.40015922925997</c:v>
                </c:pt>
                <c:pt idx="1190">
                  <c:v>41.356103632713008</c:v>
                </c:pt>
                <c:pt idx="1191">
                  <c:v>42.704509516892173</c:v>
                </c:pt>
                <c:pt idx="1192">
                  <c:v>42.556676709518051</c:v>
                </c:pt>
                <c:pt idx="1193">
                  <c:v>42.180675911746931</c:v>
                </c:pt>
                <c:pt idx="1194">
                  <c:v>43.828035992805425</c:v>
                </c:pt>
                <c:pt idx="1195">
                  <c:v>41.930712159940462</c:v>
                </c:pt>
                <c:pt idx="1196">
                  <c:v>41.323451334715038</c:v>
                </c:pt>
                <c:pt idx="1197">
                  <c:v>40.552854399539896</c:v>
                </c:pt>
                <c:pt idx="1198">
                  <c:v>43.208290714613952</c:v>
                </c:pt>
                <c:pt idx="1199">
                  <c:v>44.19793976104058</c:v>
                </c:pt>
                <c:pt idx="1200">
                  <c:v>43.772578146938017</c:v>
                </c:pt>
                <c:pt idx="1201">
                  <c:v>42.185635887917336</c:v>
                </c:pt>
                <c:pt idx="1202">
                  <c:v>43.220748439965909</c:v>
                </c:pt>
                <c:pt idx="1203">
                  <c:v>43.528574288507762</c:v>
                </c:pt>
                <c:pt idx="1204">
                  <c:v>41.966050503324333</c:v>
                </c:pt>
                <c:pt idx="1205">
                  <c:v>42.781971567071466</c:v>
                </c:pt>
                <c:pt idx="1206">
                  <c:v>42.758093618269612</c:v>
                </c:pt>
                <c:pt idx="1207">
                  <c:v>42.869565494419518</c:v>
                </c:pt>
                <c:pt idx="1208">
                  <c:v>41.898007924884766</c:v>
                </c:pt>
                <c:pt idx="1209">
                  <c:v>39.369699044201383</c:v>
                </c:pt>
                <c:pt idx="1210">
                  <c:v>38.78214245678479</c:v>
                </c:pt>
                <c:pt idx="1211">
                  <c:v>37.274238004497214</c:v>
                </c:pt>
                <c:pt idx="1212">
                  <c:v>36.978867997029838</c:v>
                </c:pt>
                <c:pt idx="1213">
                  <c:v>35.834662651431302</c:v>
                </c:pt>
                <c:pt idx="1214">
                  <c:v>32.325837236178764</c:v>
                </c:pt>
                <c:pt idx="1215">
                  <c:v>32.173901168360707</c:v>
                </c:pt>
                <c:pt idx="1216">
                  <c:v>34.07464321714005</c:v>
                </c:pt>
                <c:pt idx="1217">
                  <c:v>33.068534411112786</c:v>
                </c:pt>
                <c:pt idx="1218">
                  <c:v>32.163038687444356</c:v>
                </c:pt>
                <c:pt idx="1219">
                  <c:v>31.404318760780143</c:v>
                </c:pt>
                <c:pt idx="1220">
                  <c:v>27.667392586862491</c:v>
                </c:pt>
                <c:pt idx="1221">
                  <c:v>28.577373113360103</c:v>
                </c:pt>
                <c:pt idx="1222">
                  <c:v>30.005103811056806</c:v>
                </c:pt>
                <c:pt idx="1223">
                  <c:v>30.499953255020458</c:v>
                </c:pt>
                <c:pt idx="1224">
                  <c:v>30.277204433095992</c:v>
                </c:pt>
                <c:pt idx="1225">
                  <c:v>29.085704152008422</c:v>
                </c:pt>
                <c:pt idx="1226">
                  <c:v>30.292130640918671</c:v>
                </c:pt>
                <c:pt idx="1227">
                  <c:v>29.005883253118679</c:v>
                </c:pt>
                <c:pt idx="1228">
                  <c:v>28.128107508688334</c:v>
                </c:pt>
                <c:pt idx="1229">
                  <c:v>26.387672541183356</c:v>
                </c:pt>
                <c:pt idx="1230">
                  <c:v>23.463120467431441</c:v>
                </c:pt>
                <c:pt idx="1231">
                  <c:v>23.588713528842373</c:v>
                </c:pt>
                <c:pt idx="1232">
                  <c:v>22.365036801224331</c:v>
                </c:pt>
                <c:pt idx="1233">
                  <c:v>21.956233863659076</c:v>
                </c:pt>
                <c:pt idx="1234">
                  <c:v>23.348396502725127</c:v>
                </c:pt>
                <c:pt idx="1235">
                  <c:v>23.101442537685625</c:v>
                </c:pt>
                <c:pt idx="1236">
                  <c:v>22.898348576613209</c:v>
                </c:pt>
                <c:pt idx="1237">
                  <c:v>21.214102123415277</c:v>
                </c:pt>
                <c:pt idx="1238">
                  <c:v>21.309719026990983</c:v>
                </c:pt>
                <c:pt idx="1239">
                  <c:v>22.427939577730889</c:v>
                </c:pt>
                <c:pt idx="1240">
                  <c:v>23.591080453481471</c:v>
                </c:pt>
                <c:pt idx="1241">
                  <c:v>24.832223259531048</c:v>
                </c:pt>
                <c:pt idx="1242">
                  <c:v>24.867329101268759</c:v>
                </c:pt>
                <c:pt idx="1243">
                  <c:v>24.64225140993215</c:v>
                </c:pt>
                <c:pt idx="1244">
                  <c:v>25.243686752606241</c:v>
                </c:pt>
                <c:pt idx="1245">
                  <c:v>25.682756070579671</c:v>
                </c:pt>
                <c:pt idx="1246">
                  <c:v>25.94679821842011</c:v>
                </c:pt>
                <c:pt idx="1247">
                  <c:v>26.635170511081522</c:v>
                </c:pt>
                <c:pt idx="1248">
                  <c:v>27.658540355736562</c:v>
                </c:pt>
                <c:pt idx="1249">
                  <c:v>27.650862036740211</c:v>
                </c:pt>
                <c:pt idx="1250">
                  <c:v>26.886530384035854</c:v>
                </c:pt>
                <c:pt idx="1251">
                  <c:v>26.900577508444872</c:v>
                </c:pt>
                <c:pt idx="1252">
                  <c:v>25.902814292943749</c:v>
                </c:pt>
                <c:pt idx="1253">
                  <c:v>26.401285366474887</c:v>
                </c:pt>
                <c:pt idx="1254">
                  <c:v>25.695888646268543</c:v>
                </c:pt>
                <c:pt idx="1255">
                  <c:v>25.174462226477758</c:v>
                </c:pt>
                <c:pt idx="1256">
                  <c:v>25.668406776357678</c:v>
                </c:pt>
                <c:pt idx="1257">
                  <c:v>25.411655665489313</c:v>
                </c:pt>
                <c:pt idx="1258">
                  <c:v>26.465310814818022</c:v>
                </c:pt>
                <c:pt idx="1259">
                  <c:v>27.144808694741215</c:v>
                </c:pt>
                <c:pt idx="1260">
                  <c:v>26.587250697970362</c:v>
                </c:pt>
                <c:pt idx="1261">
                  <c:v>26.744863128101166</c:v>
                </c:pt>
                <c:pt idx="1262">
                  <c:v>26.339142131057915</c:v>
                </c:pt>
                <c:pt idx="1263">
                  <c:v>25.408922569114456</c:v>
                </c:pt>
                <c:pt idx="1264">
                  <c:v>25.650230187182956</c:v>
                </c:pt>
                <c:pt idx="1265">
                  <c:v>26.068394871883978</c:v>
                </c:pt>
                <c:pt idx="1266">
                  <c:v>26.287871091254726</c:v>
                </c:pt>
                <c:pt idx="1267">
                  <c:v>26.104381410936128</c:v>
                </c:pt>
                <c:pt idx="1268">
                  <c:v>25.730122990164457</c:v>
                </c:pt>
                <c:pt idx="1269">
                  <c:v>24.87653872364794</c:v>
                </c:pt>
                <c:pt idx="1270">
                  <c:v>25.931783309069008</c:v>
                </c:pt>
                <c:pt idx="1271">
                  <c:v>26.44380311429239</c:v>
                </c:pt>
                <c:pt idx="1272">
                  <c:v>26.468702626685705</c:v>
                </c:pt>
                <c:pt idx="1273">
                  <c:v>26.249624763583288</c:v>
                </c:pt>
                <c:pt idx="1274">
                  <c:v>26.327837778667678</c:v>
                </c:pt>
                <c:pt idx="1275">
                  <c:v>26.147280943874513</c:v>
                </c:pt>
                <c:pt idx="1276">
                  <c:v>25.650640708757329</c:v>
                </c:pt>
                <c:pt idx="1277">
                  <c:v>24.749582241646362</c:v>
                </c:pt>
                <c:pt idx="1278">
                  <c:v>24.6967867668533</c:v>
                </c:pt>
                <c:pt idx="1279">
                  <c:v>25.051393562010958</c:v>
                </c:pt>
                <c:pt idx="1280">
                  <c:v>25.644156440797385</c:v>
                </c:pt>
                <c:pt idx="1281">
                  <c:v>26.538040282101711</c:v>
                </c:pt>
                <c:pt idx="1282">
                  <c:v>26.928020270856475</c:v>
                </c:pt>
                <c:pt idx="1283">
                  <c:v>27.28268978757168</c:v>
                </c:pt>
                <c:pt idx="1284">
                  <c:v>27.207536656807129</c:v>
                </c:pt>
                <c:pt idx="1285">
                  <c:v>27.315181413516612</c:v>
                </c:pt>
                <c:pt idx="1286">
                  <c:v>26.227605554650896</c:v>
                </c:pt>
                <c:pt idx="1287">
                  <c:v>26.976268314189085</c:v>
                </c:pt>
                <c:pt idx="1288">
                  <c:v>27.548490451851258</c:v>
                </c:pt>
                <c:pt idx="1289">
                  <c:v>27.418262740410601</c:v>
                </c:pt>
                <c:pt idx="1290">
                  <c:v>27.410088167204322</c:v>
                </c:pt>
                <c:pt idx="1291">
                  <c:v>26.148607189312322</c:v>
                </c:pt>
                <c:pt idx="1292">
                  <c:v>26.72574304769692</c:v>
                </c:pt>
                <c:pt idx="1293">
                  <c:v>27.320648130462022</c:v>
                </c:pt>
                <c:pt idx="1294">
                  <c:v>25.729053579498387</c:v>
                </c:pt>
                <c:pt idx="1295">
                  <c:v>25.955510105240229</c:v>
                </c:pt>
                <c:pt idx="1296">
                  <c:v>24.022317760836827</c:v>
                </c:pt>
                <c:pt idx="1297">
                  <c:v>23.495263401811783</c:v>
                </c:pt>
                <c:pt idx="1298">
                  <c:v>22.606810842249338</c:v>
                </c:pt>
                <c:pt idx="1299">
                  <c:v>23.356040643201609</c:v>
                </c:pt>
                <c:pt idx="1300">
                  <c:v>23.696432116623182</c:v>
                </c:pt>
                <c:pt idx="1301">
                  <c:v>22.416812802281942</c:v>
                </c:pt>
                <c:pt idx="1302">
                  <c:v>20.907206462661588</c:v>
                </c:pt>
                <c:pt idx="1303">
                  <c:v>21.401617360047933</c:v>
                </c:pt>
                <c:pt idx="1304">
                  <c:v>20.362733946097521</c:v>
                </c:pt>
                <c:pt idx="1305">
                  <c:v>16.387356548789835</c:v>
                </c:pt>
                <c:pt idx="1306">
                  <c:v>15.259659405704584</c:v>
                </c:pt>
                <c:pt idx="1307">
                  <c:v>15.376080747423769</c:v>
                </c:pt>
                <c:pt idx="1308">
                  <c:v>15.17465193687967</c:v>
                </c:pt>
                <c:pt idx="1309">
                  <c:v>14.122181801918899</c:v>
                </c:pt>
                <c:pt idx="1310">
                  <c:v>13.323667656863931</c:v>
                </c:pt>
                <c:pt idx="1311">
                  <c:v>14.981866453039249</c:v>
                </c:pt>
                <c:pt idx="1312">
                  <c:v>15.996355755263156</c:v>
                </c:pt>
                <c:pt idx="1313">
                  <c:v>16.38418281621534</c:v>
                </c:pt>
                <c:pt idx="1314">
                  <c:v>16.694620816995624</c:v>
                </c:pt>
                <c:pt idx="1315">
                  <c:v>18.094069801576087</c:v>
                </c:pt>
                <c:pt idx="1316">
                  <c:v>18.831902264840085</c:v>
                </c:pt>
                <c:pt idx="1317">
                  <c:v>19.358008443486845</c:v>
                </c:pt>
                <c:pt idx="1318">
                  <c:v>19.812761079966062</c:v>
                </c:pt>
                <c:pt idx="1319">
                  <c:v>20.322376500216546</c:v>
                </c:pt>
                <c:pt idx="1320">
                  <c:v>20.527859801454422</c:v>
                </c:pt>
                <c:pt idx="1321">
                  <c:v>19.920539306600443</c:v>
                </c:pt>
                <c:pt idx="1322">
                  <c:v>21.004601209715361</c:v>
                </c:pt>
                <c:pt idx="1323">
                  <c:v>21.80484559962515</c:v>
                </c:pt>
                <c:pt idx="1324">
                  <c:v>20.480068638423408</c:v>
                </c:pt>
                <c:pt idx="1325">
                  <c:v>19.742039853739453</c:v>
                </c:pt>
                <c:pt idx="1326">
                  <c:v>19.6686604707177</c:v>
                </c:pt>
                <c:pt idx="1327">
                  <c:v>19.770299174358573</c:v>
                </c:pt>
                <c:pt idx="1328">
                  <c:v>20.381395233204024</c:v>
                </c:pt>
                <c:pt idx="1329">
                  <c:v>21.240127651759412</c:v>
                </c:pt>
                <c:pt idx="1330">
                  <c:v>21.700723827760612</c:v>
                </c:pt>
                <c:pt idx="1331">
                  <c:v>22.396379773044199</c:v>
                </c:pt>
                <c:pt idx="1332">
                  <c:v>22.978299430554966</c:v>
                </c:pt>
                <c:pt idx="1333">
                  <c:v>23.489828703298517</c:v>
                </c:pt>
                <c:pt idx="1334">
                  <c:v>22.899336430143638</c:v>
                </c:pt>
                <c:pt idx="1335">
                  <c:v>23.143929447285938</c:v>
                </c:pt>
                <c:pt idx="1336">
                  <c:v>23.059491506095334</c:v>
                </c:pt>
                <c:pt idx="1337">
                  <c:v>22.100831286610983</c:v>
                </c:pt>
                <c:pt idx="1338">
                  <c:v>22.610981701156614</c:v>
                </c:pt>
                <c:pt idx="1339">
                  <c:v>20.049852721660493</c:v>
                </c:pt>
                <c:pt idx="1340">
                  <c:v>19.698114568877713</c:v>
                </c:pt>
                <c:pt idx="1341">
                  <c:v>20.155824786688747</c:v>
                </c:pt>
                <c:pt idx="1342">
                  <c:v>20.345246797645814</c:v>
                </c:pt>
                <c:pt idx="1343">
                  <c:v>20.523575499431693</c:v>
                </c:pt>
                <c:pt idx="1344">
                  <c:v>21.213008091803445</c:v>
                </c:pt>
                <c:pt idx="1345">
                  <c:v>21.797435963717525</c:v>
                </c:pt>
                <c:pt idx="1346">
                  <c:v>22.053943972904701</c:v>
                </c:pt>
                <c:pt idx="1347">
                  <c:v>21.779246906824884</c:v>
                </c:pt>
                <c:pt idx="1348">
                  <c:v>20.941467419743471</c:v>
                </c:pt>
                <c:pt idx="1349">
                  <c:v>20.547504086856087</c:v>
                </c:pt>
                <c:pt idx="1350">
                  <c:v>20.99934129338056</c:v>
                </c:pt>
                <c:pt idx="1351">
                  <c:v>21.410428453442933</c:v>
                </c:pt>
                <c:pt idx="1352">
                  <c:v>21.783690301727674</c:v>
                </c:pt>
                <c:pt idx="1353">
                  <c:v>21.577109654528776</c:v>
                </c:pt>
                <c:pt idx="1354">
                  <c:v>20.898162059573693</c:v>
                </c:pt>
                <c:pt idx="1355">
                  <c:v>21.238261139845608</c:v>
                </c:pt>
                <c:pt idx="1356">
                  <c:v>21.900475413821802</c:v>
                </c:pt>
                <c:pt idx="1357">
                  <c:v>22.052724336861939</c:v>
                </c:pt>
                <c:pt idx="1358">
                  <c:v>22.419207114602568</c:v>
                </c:pt>
                <c:pt idx="1359">
                  <c:v>22.595655396105592</c:v>
                </c:pt>
                <c:pt idx="1360">
                  <c:v>23.411841781842398</c:v>
                </c:pt>
                <c:pt idx="1361">
                  <c:v>22.92533317391532</c:v>
                </c:pt>
                <c:pt idx="1362">
                  <c:v>23.492460177159629</c:v>
                </c:pt>
                <c:pt idx="1363">
                  <c:v>23.356649094916083</c:v>
                </c:pt>
                <c:pt idx="1364">
                  <c:v>23.442287167960586</c:v>
                </c:pt>
                <c:pt idx="1365">
                  <c:v>23.834737887631423</c:v>
                </c:pt>
                <c:pt idx="1366">
                  <c:v>24.642077092412048</c:v>
                </c:pt>
                <c:pt idx="1367">
                  <c:v>24.861869296461926</c:v>
                </c:pt>
                <c:pt idx="1368">
                  <c:v>24.859609093632692</c:v>
                </c:pt>
                <c:pt idx="1369">
                  <c:v>24.590930877894117</c:v>
                </c:pt>
                <c:pt idx="1370">
                  <c:v>24.95603915396536</c:v>
                </c:pt>
                <c:pt idx="1371">
                  <c:v>24.78631539696261</c:v>
                </c:pt>
                <c:pt idx="1372">
                  <c:v>24.943274109902564</c:v>
                </c:pt>
                <c:pt idx="1373">
                  <c:v>25.558007623511273</c:v>
                </c:pt>
                <c:pt idx="1374">
                  <c:v>25.817545976158719</c:v>
                </c:pt>
                <c:pt idx="1375">
                  <c:v>25.617606421799376</c:v>
                </c:pt>
                <c:pt idx="1376">
                  <c:v>25.918436892606177</c:v>
                </c:pt>
                <c:pt idx="1377">
                  <c:v>25.162748283083243</c:v>
                </c:pt>
                <c:pt idx="1378">
                  <c:v>26.606817147143403</c:v>
                </c:pt>
                <c:pt idx="1379">
                  <c:v>26.794085482572537</c:v>
                </c:pt>
                <c:pt idx="1380">
                  <c:v>26.492295420383108</c:v>
                </c:pt>
                <c:pt idx="1381">
                  <c:v>26.995513699383231</c:v>
                </c:pt>
                <c:pt idx="1382">
                  <c:v>26.728605452928473</c:v>
                </c:pt>
                <c:pt idx="1383">
                  <c:v>26.791371680192317</c:v>
                </c:pt>
                <c:pt idx="1384">
                  <c:v>26.806111379650812</c:v>
                </c:pt>
                <c:pt idx="1385">
                  <c:v>26.495895292784844</c:v>
                </c:pt>
                <c:pt idx="1386">
                  <c:v>26.381136336399685</c:v>
                </c:pt>
                <c:pt idx="1387">
                  <c:v>25.693658417057694</c:v>
                </c:pt>
                <c:pt idx="1388">
                  <c:v>24.496752170486438</c:v>
                </c:pt>
                <c:pt idx="1389">
                  <c:v>25.49144104606675</c:v>
                </c:pt>
                <c:pt idx="1390">
                  <c:v>26.225851890971935</c:v>
                </c:pt>
                <c:pt idx="1391">
                  <c:v>25.965424037124173</c:v>
                </c:pt>
                <c:pt idx="1392">
                  <c:v>24.206167203878472</c:v>
                </c:pt>
                <c:pt idx="1393">
                  <c:v>24.00260677728976</c:v>
                </c:pt>
                <c:pt idx="1394">
                  <c:v>25.372298620187916</c:v>
                </c:pt>
                <c:pt idx="1395">
                  <c:v>25.92233754367388</c:v>
                </c:pt>
                <c:pt idx="1396">
                  <c:v>25.694709923449967</c:v>
                </c:pt>
                <c:pt idx="1397">
                  <c:v>25.840372927670504</c:v>
                </c:pt>
                <c:pt idx="1398">
                  <c:v>26.694003256096298</c:v>
                </c:pt>
                <c:pt idx="1399">
                  <c:v>26.948872433723864</c:v>
                </c:pt>
                <c:pt idx="1400">
                  <c:v>26.727873346478532</c:v>
                </c:pt>
                <c:pt idx="1401">
                  <c:v>26.525143085070589</c:v>
                </c:pt>
                <c:pt idx="1402">
                  <c:v>26.850953531056263</c:v>
                </c:pt>
                <c:pt idx="1403">
                  <c:v>27.865098223923525</c:v>
                </c:pt>
                <c:pt idx="1404">
                  <c:v>28.063573742124465</c:v>
                </c:pt>
                <c:pt idx="1405">
                  <c:v>28.655106525184127</c:v>
                </c:pt>
                <c:pt idx="1406">
                  <c:v>29.086921742464639</c:v>
                </c:pt>
                <c:pt idx="1407">
                  <c:v>28.904245956275151</c:v>
                </c:pt>
                <c:pt idx="1408">
                  <c:v>29.313344980271431</c:v>
                </c:pt>
                <c:pt idx="1409">
                  <c:v>29.748503240632747</c:v>
                </c:pt>
                <c:pt idx="1410">
                  <c:v>30.002220744018558</c:v>
                </c:pt>
                <c:pt idx="1411">
                  <c:v>29.914959397497491</c:v>
                </c:pt>
                <c:pt idx="1412">
                  <c:v>30.168114410678896</c:v>
                </c:pt>
                <c:pt idx="1413">
                  <c:v>30.920393290333831</c:v>
                </c:pt>
                <c:pt idx="1414">
                  <c:v>31.378944000634839</c:v>
                </c:pt>
                <c:pt idx="1415">
                  <c:v>32.253220940717057</c:v>
                </c:pt>
                <c:pt idx="1416">
                  <c:v>33.764691483009578</c:v>
                </c:pt>
                <c:pt idx="1417">
                  <c:v>33.409999999999997</c:v>
                </c:pt>
              </c:numCache>
            </c:numRef>
          </c:val>
          <c:smooth val="0"/>
          <c:extLst xmlns:c16r2="http://schemas.microsoft.com/office/drawing/2015/06/chart">
            <c:ext xmlns:c16="http://schemas.microsoft.com/office/drawing/2014/chart" uri="{C3380CC4-5D6E-409C-BE32-E72D297353CC}">
              <c16:uniqueId val="{00000000-D41F-6D40-9C42-D42DC5A1E9E8}"/>
            </c:ext>
          </c:extLst>
        </c:ser>
        <c:dLbls>
          <c:showLegendKey val="0"/>
          <c:showVal val="0"/>
          <c:showCatName val="0"/>
          <c:showSerName val="0"/>
          <c:showPercent val="0"/>
          <c:showBubbleSize val="0"/>
        </c:dLbls>
        <c:smooth val="0"/>
        <c:axId val="476513504"/>
        <c:axId val="476511152"/>
      </c:lineChart>
      <c:dateAx>
        <c:axId val="476513504"/>
        <c:scaling>
          <c:orientation val="minMax"/>
          <c:max val="43132"/>
          <c:min val="29252"/>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6511152"/>
        <c:crosses val="autoZero"/>
        <c:auto val="1"/>
        <c:lblOffset val="100"/>
        <c:baseTimeUnit val="months"/>
        <c:majorUnit val="1"/>
        <c:majorTimeUnit val="years"/>
      </c:dateAx>
      <c:valAx>
        <c:axId val="476511152"/>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n-US"/>
          </a:p>
        </c:txPr>
        <c:crossAx val="47651350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800">
          <a:solidFill>
            <a:schemeClr val="tx1"/>
          </a:solidFill>
          <a:latin typeface="Constantia" charset="0"/>
          <a:ea typeface="Constantia" charset="0"/>
          <a:cs typeface="Constantia" charset="0"/>
        </a:defRPr>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c:f>
              <c:strCache>
                <c:ptCount val="1"/>
                <c:pt idx="0">
                  <c:v>Bitcoin Close Price (USD-BTC)</c:v>
                </c:pt>
              </c:strCache>
            </c:strRef>
          </c:tx>
          <c:spPr>
            <a:ln w="34925" cap="rnd">
              <a:solidFill>
                <a:srgbClr val="00B050"/>
              </a:solidFill>
              <a:round/>
            </a:ln>
            <a:effectLst/>
          </c:spPr>
          <c:marker>
            <c:symbol val="none"/>
          </c:marker>
          <c:cat>
            <c:numRef>
              <c:f>Sheet1!$A$3:$A$1541</c:f>
              <c:numCache>
                <c:formatCode>m/d/yy;@</c:formatCode>
                <c:ptCount val="1539"/>
                <c:pt idx="0">
                  <c:v>41640</c:v>
                </c:pt>
                <c:pt idx="1">
                  <c:v>41641</c:v>
                </c:pt>
                <c:pt idx="2">
                  <c:v>41642</c:v>
                </c:pt>
                <c:pt idx="3">
                  <c:v>41643</c:v>
                </c:pt>
                <c:pt idx="4">
                  <c:v>41644</c:v>
                </c:pt>
                <c:pt idx="5">
                  <c:v>41645</c:v>
                </c:pt>
                <c:pt idx="6">
                  <c:v>41646</c:v>
                </c:pt>
                <c:pt idx="7">
                  <c:v>41647</c:v>
                </c:pt>
                <c:pt idx="8">
                  <c:v>41648</c:v>
                </c:pt>
                <c:pt idx="9">
                  <c:v>41649</c:v>
                </c:pt>
                <c:pt idx="10">
                  <c:v>41650</c:v>
                </c:pt>
                <c:pt idx="11">
                  <c:v>41651</c:v>
                </c:pt>
                <c:pt idx="12">
                  <c:v>41652</c:v>
                </c:pt>
                <c:pt idx="13">
                  <c:v>41653</c:v>
                </c:pt>
                <c:pt idx="14">
                  <c:v>41654</c:v>
                </c:pt>
                <c:pt idx="15">
                  <c:v>41655</c:v>
                </c:pt>
                <c:pt idx="16">
                  <c:v>41656</c:v>
                </c:pt>
                <c:pt idx="17">
                  <c:v>41657</c:v>
                </c:pt>
                <c:pt idx="18">
                  <c:v>41658</c:v>
                </c:pt>
                <c:pt idx="19">
                  <c:v>41659</c:v>
                </c:pt>
                <c:pt idx="20">
                  <c:v>41660</c:v>
                </c:pt>
                <c:pt idx="21">
                  <c:v>41661</c:v>
                </c:pt>
                <c:pt idx="22">
                  <c:v>41662</c:v>
                </c:pt>
                <c:pt idx="23">
                  <c:v>41663</c:v>
                </c:pt>
                <c:pt idx="24">
                  <c:v>41664</c:v>
                </c:pt>
                <c:pt idx="25">
                  <c:v>41665</c:v>
                </c:pt>
                <c:pt idx="26">
                  <c:v>41666</c:v>
                </c:pt>
                <c:pt idx="27">
                  <c:v>41667</c:v>
                </c:pt>
                <c:pt idx="28">
                  <c:v>41668</c:v>
                </c:pt>
                <c:pt idx="29">
                  <c:v>41669</c:v>
                </c:pt>
                <c:pt idx="30">
                  <c:v>41670</c:v>
                </c:pt>
                <c:pt idx="31">
                  <c:v>41671</c:v>
                </c:pt>
                <c:pt idx="32">
                  <c:v>41672</c:v>
                </c:pt>
                <c:pt idx="33">
                  <c:v>41673</c:v>
                </c:pt>
                <c:pt idx="34">
                  <c:v>41674</c:v>
                </c:pt>
                <c:pt idx="35">
                  <c:v>41675</c:v>
                </c:pt>
                <c:pt idx="36">
                  <c:v>41676</c:v>
                </c:pt>
                <c:pt idx="37">
                  <c:v>41677</c:v>
                </c:pt>
                <c:pt idx="38">
                  <c:v>41678</c:v>
                </c:pt>
                <c:pt idx="39">
                  <c:v>41679</c:v>
                </c:pt>
                <c:pt idx="40">
                  <c:v>41680</c:v>
                </c:pt>
                <c:pt idx="41">
                  <c:v>41681</c:v>
                </c:pt>
                <c:pt idx="42">
                  <c:v>41682</c:v>
                </c:pt>
                <c:pt idx="43">
                  <c:v>41683</c:v>
                </c:pt>
                <c:pt idx="44">
                  <c:v>41684</c:v>
                </c:pt>
                <c:pt idx="45">
                  <c:v>41685</c:v>
                </c:pt>
                <c:pt idx="46">
                  <c:v>41686</c:v>
                </c:pt>
                <c:pt idx="47">
                  <c:v>41687</c:v>
                </c:pt>
                <c:pt idx="48">
                  <c:v>41688</c:v>
                </c:pt>
                <c:pt idx="49">
                  <c:v>41689</c:v>
                </c:pt>
                <c:pt idx="50">
                  <c:v>41690</c:v>
                </c:pt>
                <c:pt idx="51">
                  <c:v>41691</c:v>
                </c:pt>
                <c:pt idx="52">
                  <c:v>41692</c:v>
                </c:pt>
                <c:pt idx="53">
                  <c:v>41693</c:v>
                </c:pt>
                <c:pt idx="54">
                  <c:v>41694</c:v>
                </c:pt>
                <c:pt idx="55">
                  <c:v>41695</c:v>
                </c:pt>
                <c:pt idx="56">
                  <c:v>41696</c:v>
                </c:pt>
                <c:pt idx="57">
                  <c:v>41697</c:v>
                </c:pt>
                <c:pt idx="58">
                  <c:v>41698</c:v>
                </c:pt>
                <c:pt idx="59">
                  <c:v>41699</c:v>
                </c:pt>
                <c:pt idx="60">
                  <c:v>41700</c:v>
                </c:pt>
                <c:pt idx="61">
                  <c:v>41701</c:v>
                </c:pt>
                <c:pt idx="62">
                  <c:v>41702</c:v>
                </c:pt>
                <c:pt idx="63">
                  <c:v>41703</c:v>
                </c:pt>
                <c:pt idx="64">
                  <c:v>41704</c:v>
                </c:pt>
                <c:pt idx="65">
                  <c:v>41705</c:v>
                </c:pt>
                <c:pt idx="66">
                  <c:v>41706</c:v>
                </c:pt>
                <c:pt idx="67">
                  <c:v>41707</c:v>
                </c:pt>
                <c:pt idx="68">
                  <c:v>41708</c:v>
                </c:pt>
                <c:pt idx="69">
                  <c:v>41709</c:v>
                </c:pt>
                <c:pt idx="70">
                  <c:v>41710</c:v>
                </c:pt>
                <c:pt idx="71">
                  <c:v>41711</c:v>
                </c:pt>
                <c:pt idx="72">
                  <c:v>41712</c:v>
                </c:pt>
                <c:pt idx="73">
                  <c:v>41713</c:v>
                </c:pt>
                <c:pt idx="74">
                  <c:v>41714</c:v>
                </c:pt>
                <c:pt idx="75">
                  <c:v>41715</c:v>
                </c:pt>
                <c:pt idx="76">
                  <c:v>41716</c:v>
                </c:pt>
                <c:pt idx="77">
                  <c:v>41717</c:v>
                </c:pt>
                <c:pt idx="78">
                  <c:v>41718</c:v>
                </c:pt>
                <c:pt idx="79">
                  <c:v>41719</c:v>
                </c:pt>
                <c:pt idx="80">
                  <c:v>41720</c:v>
                </c:pt>
                <c:pt idx="81">
                  <c:v>41721</c:v>
                </c:pt>
                <c:pt idx="82">
                  <c:v>41722</c:v>
                </c:pt>
                <c:pt idx="83">
                  <c:v>41723</c:v>
                </c:pt>
                <c:pt idx="84">
                  <c:v>41724</c:v>
                </c:pt>
                <c:pt idx="85">
                  <c:v>41725</c:v>
                </c:pt>
                <c:pt idx="86">
                  <c:v>41726</c:v>
                </c:pt>
                <c:pt idx="87">
                  <c:v>41727</c:v>
                </c:pt>
                <c:pt idx="88">
                  <c:v>41728</c:v>
                </c:pt>
                <c:pt idx="89">
                  <c:v>41729</c:v>
                </c:pt>
                <c:pt idx="90">
                  <c:v>41730</c:v>
                </c:pt>
                <c:pt idx="91">
                  <c:v>41731</c:v>
                </c:pt>
                <c:pt idx="92">
                  <c:v>41732</c:v>
                </c:pt>
                <c:pt idx="93">
                  <c:v>41733</c:v>
                </c:pt>
                <c:pt idx="94">
                  <c:v>41734</c:v>
                </c:pt>
                <c:pt idx="95">
                  <c:v>41735</c:v>
                </c:pt>
                <c:pt idx="96">
                  <c:v>41736</c:v>
                </c:pt>
                <c:pt idx="97">
                  <c:v>41737</c:v>
                </c:pt>
                <c:pt idx="98">
                  <c:v>41738</c:v>
                </c:pt>
                <c:pt idx="99">
                  <c:v>41739</c:v>
                </c:pt>
                <c:pt idx="100">
                  <c:v>41740</c:v>
                </c:pt>
                <c:pt idx="101">
                  <c:v>41741</c:v>
                </c:pt>
                <c:pt idx="102">
                  <c:v>41742</c:v>
                </c:pt>
                <c:pt idx="103">
                  <c:v>41743</c:v>
                </c:pt>
                <c:pt idx="104">
                  <c:v>41744</c:v>
                </c:pt>
                <c:pt idx="105">
                  <c:v>41745</c:v>
                </c:pt>
                <c:pt idx="106">
                  <c:v>41746</c:v>
                </c:pt>
                <c:pt idx="107">
                  <c:v>41747</c:v>
                </c:pt>
                <c:pt idx="108">
                  <c:v>41748</c:v>
                </c:pt>
                <c:pt idx="109">
                  <c:v>41749</c:v>
                </c:pt>
                <c:pt idx="110">
                  <c:v>41750</c:v>
                </c:pt>
                <c:pt idx="111">
                  <c:v>41751</c:v>
                </c:pt>
                <c:pt idx="112">
                  <c:v>41752</c:v>
                </c:pt>
                <c:pt idx="113">
                  <c:v>41753</c:v>
                </c:pt>
                <c:pt idx="114">
                  <c:v>41754</c:v>
                </c:pt>
                <c:pt idx="115">
                  <c:v>41755</c:v>
                </c:pt>
                <c:pt idx="116">
                  <c:v>41756</c:v>
                </c:pt>
                <c:pt idx="117">
                  <c:v>41757</c:v>
                </c:pt>
                <c:pt idx="118">
                  <c:v>41758</c:v>
                </c:pt>
                <c:pt idx="119">
                  <c:v>41759</c:v>
                </c:pt>
                <c:pt idx="120">
                  <c:v>41760</c:v>
                </c:pt>
                <c:pt idx="121">
                  <c:v>41761</c:v>
                </c:pt>
                <c:pt idx="122">
                  <c:v>41762</c:v>
                </c:pt>
                <c:pt idx="123">
                  <c:v>41763</c:v>
                </c:pt>
                <c:pt idx="124">
                  <c:v>41764</c:v>
                </c:pt>
                <c:pt idx="125">
                  <c:v>41765</c:v>
                </c:pt>
                <c:pt idx="126">
                  <c:v>41766</c:v>
                </c:pt>
                <c:pt idx="127">
                  <c:v>41767</c:v>
                </c:pt>
                <c:pt idx="128">
                  <c:v>41768</c:v>
                </c:pt>
                <c:pt idx="129">
                  <c:v>41769</c:v>
                </c:pt>
                <c:pt idx="130">
                  <c:v>41770</c:v>
                </c:pt>
                <c:pt idx="131">
                  <c:v>41771</c:v>
                </c:pt>
                <c:pt idx="132">
                  <c:v>41772</c:v>
                </c:pt>
                <c:pt idx="133">
                  <c:v>41773</c:v>
                </c:pt>
                <c:pt idx="134">
                  <c:v>41774</c:v>
                </c:pt>
                <c:pt idx="135">
                  <c:v>41775</c:v>
                </c:pt>
                <c:pt idx="136">
                  <c:v>41776</c:v>
                </c:pt>
                <c:pt idx="137">
                  <c:v>41777</c:v>
                </c:pt>
                <c:pt idx="138">
                  <c:v>41778</c:v>
                </c:pt>
                <c:pt idx="139">
                  <c:v>41779</c:v>
                </c:pt>
                <c:pt idx="140">
                  <c:v>41780</c:v>
                </c:pt>
                <c:pt idx="141">
                  <c:v>41781</c:v>
                </c:pt>
                <c:pt idx="142">
                  <c:v>41782</c:v>
                </c:pt>
                <c:pt idx="143">
                  <c:v>41783</c:v>
                </c:pt>
                <c:pt idx="144">
                  <c:v>41784</c:v>
                </c:pt>
                <c:pt idx="145">
                  <c:v>41785</c:v>
                </c:pt>
                <c:pt idx="146">
                  <c:v>41786</c:v>
                </c:pt>
                <c:pt idx="147">
                  <c:v>41787</c:v>
                </c:pt>
                <c:pt idx="148">
                  <c:v>41788</c:v>
                </c:pt>
                <c:pt idx="149">
                  <c:v>41789</c:v>
                </c:pt>
                <c:pt idx="150">
                  <c:v>41790</c:v>
                </c:pt>
                <c:pt idx="151">
                  <c:v>41791</c:v>
                </c:pt>
                <c:pt idx="152">
                  <c:v>41792</c:v>
                </c:pt>
                <c:pt idx="153">
                  <c:v>41793</c:v>
                </c:pt>
                <c:pt idx="154">
                  <c:v>41794</c:v>
                </c:pt>
                <c:pt idx="155">
                  <c:v>41795</c:v>
                </c:pt>
                <c:pt idx="156">
                  <c:v>41796</c:v>
                </c:pt>
                <c:pt idx="157">
                  <c:v>41797</c:v>
                </c:pt>
                <c:pt idx="158">
                  <c:v>41798</c:v>
                </c:pt>
                <c:pt idx="159">
                  <c:v>41799</c:v>
                </c:pt>
                <c:pt idx="160">
                  <c:v>41800</c:v>
                </c:pt>
                <c:pt idx="161">
                  <c:v>41801</c:v>
                </c:pt>
                <c:pt idx="162">
                  <c:v>41802</c:v>
                </c:pt>
                <c:pt idx="163">
                  <c:v>41803</c:v>
                </c:pt>
                <c:pt idx="164">
                  <c:v>41804</c:v>
                </c:pt>
                <c:pt idx="165">
                  <c:v>41805</c:v>
                </c:pt>
                <c:pt idx="166">
                  <c:v>41806</c:v>
                </c:pt>
                <c:pt idx="167">
                  <c:v>41807</c:v>
                </c:pt>
                <c:pt idx="168">
                  <c:v>41808</c:v>
                </c:pt>
                <c:pt idx="169">
                  <c:v>41809</c:v>
                </c:pt>
                <c:pt idx="170">
                  <c:v>41810</c:v>
                </c:pt>
                <c:pt idx="171">
                  <c:v>41811</c:v>
                </c:pt>
                <c:pt idx="172">
                  <c:v>41812</c:v>
                </c:pt>
                <c:pt idx="173">
                  <c:v>41813</c:v>
                </c:pt>
                <c:pt idx="174">
                  <c:v>41814</c:v>
                </c:pt>
                <c:pt idx="175">
                  <c:v>41815</c:v>
                </c:pt>
                <c:pt idx="176">
                  <c:v>41816</c:v>
                </c:pt>
                <c:pt idx="177">
                  <c:v>41817</c:v>
                </c:pt>
                <c:pt idx="178">
                  <c:v>41818</c:v>
                </c:pt>
                <c:pt idx="179">
                  <c:v>41819</c:v>
                </c:pt>
                <c:pt idx="180">
                  <c:v>41820</c:v>
                </c:pt>
                <c:pt idx="181">
                  <c:v>41821</c:v>
                </c:pt>
                <c:pt idx="182">
                  <c:v>41822</c:v>
                </c:pt>
                <c:pt idx="183">
                  <c:v>41823</c:v>
                </c:pt>
                <c:pt idx="184">
                  <c:v>41824</c:v>
                </c:pt>
                <c:pt idx="185">
                  <c:v>41825</c:v>
                </c:pt>
                <c:pt idx="186">
                  <c:v>41826</c:v>
                </c:pt>
                <c:pt idx="187">
                  <c:v>41827</c:v>
                </c:pt>
                <c:pt idx="188">
                  <c:v>41828</c:v>
                </c:pt>
                <c:pt idx="189">
                  <c:v>41829</c:v>
                </c:pt>
                <c:pt idx="190">
                  <c:v>41830</c:v>
                </c:pt>
                <c:pt idx="191">
                  <c:v>41831</c:v>
                </c:pt>
                <c:pt idx="192">
                  <c:v>41832</c:v>
                </c:pt>
                <c:pt idx="193">
                  <c:v>41833</c:v>
                </c:pt>
                <c:pt idx="194">
                  <c:v>41834</c:v>
                </c:pt>
                <c:pt idx="195">
                  <c:v>41835</c:v>
                </c:pt>
                <c:pt idx="196">
                  <c:v>41836</c:v>
                </c:pt>
                <c:pt idx="197">
                  <c:v>41837</c:v>
                </c:pt>
                <c:pt idx="198">
                  <c:v>41838</c:v>
                </c:pt>
                <c:pt idx="199">
                  <c:v>41839</c:v>
                </c:pt>
                <c:pt idx="200">
                  <c:v>41840</c:v>
                </c:pt>
                <c:pt idx="201">
                  <c:v>41841</c:v>
                </c:pt>
                <c:pt idx="202">
                  <c:v>41842</c:v>
                </c:pt>
                <c:pt idx="203">
                  <c:v>41843</c:v>
                </c:pt>
                <c:pt idx="204">
                  <c:v>41844</c:v>
                </c:pt>
                <c:pt idx="205">
                  <c:v>41845</c:v>
                </c:pt>
                <c:pt idx="206">
                  <c:v>41846</c:v>
                </c:pt>
                <c:pt idx="207">
                  <c:v>41847</c:v>
                </c:pt>
                <c:pt idx="208">
                  <c:v>41848</c:v>
                </c:pt>
                <c:pt idx="209">
                  <c:v>41849</c:v>
                </c:pt>
                <c:pt idx="210">
                  <c:v>41850</c:v>
                </c:pt>
                <c:pt idx="211">
                  <c:v>41851</c:v>
                </c:pt>
                <c:pt idx="212">
                  <c:v>41852</c:v>
                </c:pt>
                <c:pt idx="213">
                  <c:v>41853</c:v>
                </c:pt>
                <c:pt idx="214">
                  <c:v>41854</c:v>
                </c:pt>
                <c:pt idx="215">
                  <c:v>41855</c:v>
                </c:pt>
                <c:pt idx="216">
                  <c:v>41856</c:v>
                </c:pt>
                <c:pt idx="217">
                  <c:v>41857</c:v>
                </c:pt>
                <c:pt idx="218">
                  <c:v>41858</c:v>
                </c:pt>
                <c:pt idx="219">
                  <c:v>41859</c:v>
                </c:pt>
                <c:pt idx="220">
                  <c:v>41860</c:v>
                </c:pt>
                <c:pt idx="221">
                  <c:v>41861</c:v>
                </c:pt>
                <c:pt idx="222">
                  <c:v>41862</c:v>
                </c:pt>
                <c:pt idx="223">
                  <c:v>41863</c:v>
                </c:pt>
                <c:pt idx="224">
                  <c:v>41864</c:v>
                </c:pt>
                <c:pt idx="225">
                  <c:v>41865</c:v>
                </c:pt>
                <c:pt idx="226">
                  <c:v>41866</c:v>
                </c:pt>
                <c:pt idx="227">
                  <c:v>41867</c:v>
                </c:pt>
                <c:pt idx="228">
                  <c:v>41868</c:v>
                </c:pt>
                <c:pt idx="229">
                  <c:v>41869</c:v>
                </c:pt>
                <c:pt idx="230">
                  <c:v>41870</c:v>
                </c:pt>
                <c:pt idx="231">
                  <c:v>41871</c:v>
                </c:pt>
                <c:pt idx="232">
                  <c:v>41872</c:v>
                </c:pt>
                <c:pt idx="233">
                  <c:v>41873</c:v>
                </c:pt>
                <c:pt idx="234">
                  <c:v>41874</c:v>
                </c:pt>
                <c:pt idx="235">
                  <c:v>41875</c:v>
                </c:pt>
                <c:pt idx="236">
                  <c:v>41876</c:v>
                </c:pt>
                <c:pt idx="237">
                  <c:v>41877</c:v>
                </c:pt>
                <c:pt idx="238">
                  <c:v>41878</c:v>
                </c:pt>
                <c:pt idx="239">
                  <c:v>41879</c:v>
                </c:pt>
                <c:pt idx="240">
                  <c:v>41880</c:v>
                </c:pt>
                <c:pt idx="241">
                  <c:v>41881</c:v>
                </c:pt>
                <c:pt idx="242">
                  <c:v>41882</c:v>
                </c:pt>
                <c:pt idx="243">
                  <c:v>41883</c:v>
                </c:pt>
                <c:pt idx="244">
                  <c:v>41884</c:v>
                </c:pt>
                <c:pt idx="245">
                  <c:v>41885</c:v>
                </c:pt>
                <c:pt idx="246">
                  <c:v>41886</c:v>
                </c:pt>
                <c:pt idx="247">
                  <c:v>41887</c:v>
                </c:pt>
                <c:pt idx="248">
                  <c:v>41888</c:v>
                </c:pt>
                <c:pt idx="249">
                  <c:v>41889</c:v>
                </c:pt>
                <c:pt idx="250">
                  <c:v>41890</c:v>
                </c:pt>
                <c:pt idx="251">
                  <c:v>41891</c:v>
                </c:pt>
                <c:pt idx="252">
                  <c:v>41892</c:v>
                </c:pt>
                <c:pt idx="253">
                  <c:v>41893</c:v>
                </c:pt>
                <c:pt idx="254">
                  <c:v>41894</c:v>
                </c:pt>
                <c:pt idx="255">
                  <c:v>41895</c:v>
                </c:pt>
                <c:pt idx="256">
                  <c:v>41896</c:v>
                </c:pt>
                <c:pt idx="257">
                  <c:v>41897</c:v>
                </c:pt>
                <c:pt idx="258">
                  <c:v>41898</c:v>
                </c:pt>
                <c:pt idx="259">
                  <c:v>41899</c:v>
                </c:pt>
                <c:pt idx="260">
                  <c:v>41900</c:v>
                </c:pt>
                <c:pt idx="261">
                  <c:v>41901</c:v>
                </c:pt>
                <c:pt idx="262">
                  <c:v>41902</c:v>
                </c:pt>
                <c:pt idx="263">
                  <c:v>41903</c:v>
                </c:pt>
                <c:pt idx="264">
                  <c:v>41904</c:v>
                </c:pt>
                <c:pt idx="265">
                  <c:v>41905</c:v>
                </c:pt>
                <c:pt idx="266">
                  <c:v>41906</c:v>
                </c:pt>
                <c:pt idx="267">
                  <c:v>41907</c:v>
                </c:pt>
                <c:pt idx="268">
                  <c:v>41908</c:v>
                </c:pt>
                <c:pt idx="269">
                  <c:v>41909</c:v>
                </c:pt>
                <c:pt idx="270">
                  <c:v>41910</c:v>
                </c:pt>
                <c:pt idx="271">
                  <c:v>41911</c:v>
                </c:pt>
                <c:pt idx="272">
                  <c:v>41912</c:v>
                </c:pt>
                <c:pt idx="273">
                  <c:v>41913</c:v>
                </c:pt>
                <c:pt idx="274">
                  <c:v>41914</c:v>
                </c:pt>
                <c:pt idx="275">
                  <c:v>41915</c:v>
                </c:pt>
                <c:pt idx="276">
                  <c:v>41916</c:v>
                </c:pt>
                <c:pt idx="277">
                  <c:v>41917</c:v>
                </c:pt>
                <c:pt idx="278">
                  <c:v>41918</c:v>
                </c:pt>
                <c:pt idx="279">
                  <c:v>41919</c:v>
                </c:pt>
                <c:pt idx="280">
                  <c:v>41920</c:v>
                </c:pt>
                <c:pt idx="281">
                  <c:v>41921</c:v>
                </c:pt>
                <c:pt idx="282">
                  <c:v>41922</c:v>
                </c:pt>
                <c:pt idx="283">
                  <c:v>41923</c:v>
                </c:pt>
                <c:pt idx="284">
                  <c:v>41924</c:v>
                </c:pt>
                <c:pt idx="285">
                  <c:v>41925</c:v>
                </c:pt>
                <c:pt idx="286">
                  <c:v>41926</c:v>
                </c:pt>
                <c:pt idx="287">
                  <c:v>41927</c:v>
                </c:pt>
                <c:pt idx="288">
                  <c:v>41928</c:v>
                </c:pt>
                <c:pt idx="289">
                  <c:v>41929</c:v>
                </c:pt>
                <c:pt idx="290">
                  <c:v>41930</c:v>
                </c:pt>
                <c:pt idx="291">
                  <c:v>41931</c:v>
                </c:pt>
                <c:pt idx="292">
                  <c:v>41932</c:v>
                </c:pt>
                <c:pt idx="293">
                  <c:v>41933</c:v>
                </c:pt>
                <c:pt idx="294">
                  <c:v>41934</c:v>
                </c:pt>
                <c:pt idx="295">
                  <c:v>41935</c:v>
                </c:pt>
                <c:pt idx="296">
                  <c:v>41936</c:v>
                </c:pt>
                <c:pt idx="297">
                  <c:v>41937</c:v>
                </c:pt>
                <c:pt idx="298">
                  <c:v>41938</c:v>
                </c:pt>
                <c:pt idx="299">
                  <c:v>41939</c:v>
                </c:pt>
                <c:pt idx="300">
                  <c:v>41940</c:v>
                </c:pt>
                <c:pt idx="301">
                  <c:v>41941</c:v>
                </c:pt>
                <c:pt idx="302">
                  <c:v>41942</c:v>
                </c:pt>
                <c:pt idx="303">
                  <c:v>41943</c:v>
                </c:pt>
                <c:pt idx="304">
                  <c:v>41944</c:v>
                </c:pt>
                <c:pt idx="305">
                  <c:v>41945</c:v>
                </c:pt>
                <c:pt idx="306">
                  <c:v>41946</c:v>
                </c:pt>
                <c:pt idx="307">
                  <c:v>41947</c:v>
                </c:pt>
                <c:pt idx="308">
                  <c:v>41948</c:v>
                </c:pt>
                <c:pt idx="309">
                  <c:v>41949</c:v>
                </c:pt>
                <c:pt idx="310">
                  <c:v>41950</c:v>
                </c:pt>
                <c:pt idx="311">
                  <c:v>41951</c:v>
                </c:pt>
                <c:pt idx="312">
                  <c:v>41952</c:v>
                </c:pt>
                <c:pt idx="313">
                  <c:v>41953</c:v>
                </c:pt>
                <c:pt idx="314">
                  <c:v>41954</c:v>
                </c:pt>
                <c:pt idx="315">
                  <c:v>41955</c:v>
                </c:pt>
                <c:pt idx="316">
                  <c:v>41956</c:v>
                </c:pt>
                <c:pt idx="317">
                  <c:v>41957</c:v>
                </c:pt>
                <c:pt idx="318">
                  <c:v>41958</c:v>
                </c:pt>
                <c:pt idx="319">
                  <c:v>41959</c:v>
                </c:pt>
                <c:pt idx="320">
                  <c:v>41960</c:v>
                </c:pt>
                <c:pt idx="321">
                  <c:v>41961</c:v>
                </c:pt>
                <c:pt idx="322">
                  <c:v>41962</c:v>
                </c:pt>
                <c:pt idx="323">
                  <c:v>41963</c:v>
                </c:pt>
                <c:pt idx="324">
                  <c:v>41964</c:v>
                </c:pt>
                <c:pt idx="325">
                  <c:v>41965</c:v>
                </c:pt>
                <c:pt idx="326">
                  <c:v>41966</c:v>
                </c:pt>
                <c:pt idx="327">
                  <c:v>41967</c:v>
                </c:pt>
                <c:pt idx="328">
                  <c:v>41968</c:v>
                </c:pt>
                <c:pt idx="329">
                  <c:v>41969</c:v>
                </c:pt>
                <c:pt idx="330">
                  <c:v>41970</c:v>
                </c:pt>
                <c:pt idx="331">
                  <c:v>41971</c:v>
                </c:pt>
                <c:pt idx="332">
                  <c:v>41972</c:v>
                </c:pt>
                <c:pt idx="333">
                  <c:v>41973</c:v>
                </c:pt>
                <c:pt idx="334">
                  <c:v>41974</c:v>
                </c:pt>
                <c:pt idx="335">
                  <c:v>41975</c:v>
                </c:pt>
                <c:pt idx="336">
                  <c:v>41976</c:v>
                </c:pt>
                <c:pt idx="337">
                  <c:v>41977</c:v>
                </c:pt>
                <c:pt idx="338">
                  <c:v>41978</c:v>
                </c:pt>
                <c:pt idx="339">
                  <c:v>41979</c:v>
                </c:pt>
                <c:pt idx="340">
                  <c:v>41980</c:v>
                </c:pt>
                <c:pt idx="341">
                  <c:v>41981</c:v>
                </c:pt>
                <c:pt idx="342">
                  <c:v>41982</c:v>
                </c:pt>
                <c:pt idx="343">
                  <c:v>41983</c:v>
                </c:pt>
                <c:pt idx="344">
                  <c:v>41984</c:v>
                </c:pt>
                <c:pt idx="345">
                  <c:v>41985</c:v>
                </c:pt>
                <c:pt idx="346">
                  <c:v>41986</c:v>
                </c:pt>
                <c:pt idx="347">
                  <c:v>41987</c:v>
                </c:pt>
                <c:pt idx="348">
                  <c:v>41988</c:v>
                </c:pt>
                <c:pt idx="349">
                  <c:v>41989</c:v>
                </c:pt>
                <c:pt idx="350">
                  <c:v>41990</c:v>
                </c:pt>
                <c:pt idx="351">
                  <c:v>41991</c:v>
                </c:pt>
                <c:pt idx="352">
                  <c:v>41992</c:v>
                </c:pt>
                <c:pt idx="353">
                  <c:v>41993</c:v>
                </c:pt>
                <c:pt idx="354">
                  <c:v>41994</c:v>
                </c:pt>
                <c:pt idx="355">
                  <c:v>41995</c:v>
                </c:pt>
                <c:pt idx="356">
                  <c:v>41996</c:v>
                </c:pt>
                <c:pt idx="357">
                  <c:v>41997</c:v>
                </c:pt>
                <c:pt idx="358">
                  <c:v>41998</c:v>
                </c:pt>
                <c:pt idx="359">
                  <c:v>41999</c:v>
                </c:pt>
                <c:pt idx="360">
                  <c:v>42000</c:v>
                </c:pt>
                <c:pt idx="361">
                  <c:v>42001</c:v>
                </c:pt>
                <c:pt idx="362">
                  <c:v>42002</c:v>
                </c:pt>
                <c:pt idx="363">
                  <c:v>42003</c:v>
                </c:pt>
                <c:pt idx="364">
                  <c:v>42004</c:v>
                </c:pt>
                <c:pt idx="365">
                  <c:v>42005</c:v>
                </c:pt>
                <c:pt idx="366">
                  <c:v>42006</c:v>
                </c:pt>
                <c:pt idx="367">
                  <c:v>42007</c:v>
                </c:pt>
                <c:pt idx="368">
                  <c:v>42008</c:v>
                </c:pt>
                <c:pt idx="369">
                  <c:v>42009</c:v>
                </c:pt>
                <c:pt idx="370">
                  <c:v>42010</c:v>
                </c:pt>
                <c:pt idx="371">
                  <c:v>42011</c:v>
                </c:pt>
                <c:pt idx="372">
                  <c:v>42012</c:v>
                </c:pt>
                <c:pt idx="373">
                  <c:v>42013</c:v>
                </c:pt>
                <c:pt idx="374">
                  <c:v>42014</c:v>
                </c:pt>
                <c:pt idx="375">
                  <c:v>42015</c:v>
                </c:pt>
                <c:pt idx="376">
                  <c:v>42016</c:v>
                </c:pt>
                <c:pt idx="377">
                  <c:v>42017</c:v>
                </c:pt>
                <c:pt idx="378">
                  <c:v>42018</c:v>
                </c:pt>
                <c:pt idx="379">
                  <c:v>42019</c:v>
                </c:pt>
                <c:pt idx="380">
                  <c:v>42020</c:v>
                </c:pt>
                <c:pt idx="381">
                  <c:v>42021</c:v>
                </c:pt>
                <c:pt idx="382">
                  <c:v>42022</c:v>
                </c:pt>
                <c:pt idx="383">
                  <c:v>42023</c:v>
                </c:pt>
                <c:pt idx="384">
                  <c:v>42024</c:v>
                </c:pt>
                <c:pt idx="385">
                  <c:v>42025</c:v>
                </c:pt>
                <c:pt idx="386">
                  <c:v>42026</c:v>
                </c:pt>
                <c:pt idx="387">
                  <c:v>42027</c:v>
                </c:pt>
                <c:pt idx="388">
                  <c:v>42028</c:v>
                </c:pt>
                <c:pt idx="389">
                  <c:v>42029</c:v>
                </c:pt>
                <c:pt idx="390">
                  <c:v>42030</c:v>
                </c:pt>
                <c:pt idx="391">
                  <c:v>42031</c:v>
                </c:pt>
                <c:pt idx="392">
                  <c:v>42032</c:v>
                </c:pt>
                <c:pt idx="393">
                  <c:v>42033</c:v>
                </c:pt>
                <c:pt idx="394">
                  <c:v>42034</c:v>
                </c:pt>
                <c:pt idx="395">
                  <c:v>42035</c:v>
                </c:pt>
                <c:pt idx="396">
                  <c:v>42036</c:v>
                </c:pt>
                <c:pt idx="397">
                  <c:v>42037</c:v>
                </c:pt>
                <c:pt idx="398">
                  <c:v>42038</c:v>
                </c:pt>
                <c:pt idx="399">
                  <c:v>42039</c:v>
                </c:pt>
                <c:pt idx="400">
                  <c:v>42040</c:v>
                </c:pt>
                <c:pt idx="401">
                  <c:v>42041</c:v>
                </c:pt>
                <c:pt idx="402">
                  <c:v>42042</c:v>
                </c:pt>
                <c:pt idx="403">
                  <c:v>42043</c:v>
                </c:pt>
                <c:pt idx="404">
                  <c:v>42044</c:v>
                </c:pt>
                <c:pt idx="405">
                  <c:v>42045</c:v>
                </c:pt>
                <c:pt idx="406">
                  <c:v>42046</c:v>
                </c:pt>
                <c:pt idx="407">
                  <c:v>42047</c:v>
                </c:pt>
                <c:pt idx="408">
                  <c:v>42048</c:v>
                </c:pt>
                <c:pt idx="409">
                  <c:v>42049</c:v>
                </c:pt>
                <c:pt idx="410">
                  <c:v>42050</c:v>
                </c:pt>
                <c:pt idx="411">
                  <c:v>42051</c:v>
                </c:pt>
                <c:pt idx="412">
                  <c:v>42052</c:v>
                </c:pt>
                <c:pt idx="413">
                  <c:v>42053</c:v>
                </c:pt>
                <c:pt idx="414">
                  <c:v>42054</c:v>
                </c:pt>
                <c:pt idx="415">
                  <c:v>42055</c:v>
                </c:pt>
                <c:pt idx="416">
                  <c:v>42056</c:v>
                </c:pt>
                <c:pt idx="417">
                  <c:v>42057</c:v>
                </c:pt>
                <c:pt idx="418">
                  <c:v>42058</c:v>
                </c:pt>
                <c:pt idx="419">
                  <c:v>42059</c:v>
                </c:pt>
                <c:pt idx="420">
                  <c:v>42060</c:v>
                </c:pt>
                <c:pt idx="421">
                  <c:v>42061</c:v>
                </c:pt>
                <c:pt idx="422">
                  <c:v>42062</c:v>
                </c:pt>
                <c:pt idx="423">
                  <c:v>42063</c:v>
                </c:pt>
                <c:pt idx="424">
                  <c:v>42064</c:v>
                </c:pt>
                <c:pt idx="425">
                  <c:v>42065</c:v>
                </c:pt>
                <c:pt idx="426">
                  <c:v>42066</c:v>
                </c:pt>
                <c:pt idx="427">
                  <c:v>42067</c:v>
                </c:pt>
                <c:pt idx="428">
                  <c:v>42068</c:v>
                </c:pt>
                <c:pt idx="429">
                  <c:v>42069</c:v>
                </c:pt>
                <c:pt idx="430">
                  <c:v>42070</c:v>
                </c:pt>
                <c:pt idx="431">
                  <c:v>42071</c:v>
                </c:pt>
                <c:pt idx="432">
                  <c:v>42072</c:v>
                </c:pt>
                <c:pt idx="433">
                  <c:v>42073</c:v>
                </c:pt>
                <c:pt idx="434">
                  <c:v>42074</c:v>
                </c:pt>
                <c:pt idx="435">
                  <c:v>42075</c:v>
                </c:pt>
                <c:pt idx="436">
                  <c:v>42076</c:v>
                </c:pt>
                <c:pt idx="437">
                  <c:v>42077</c:v>
                </c:pt>
                <c:pt idx="438">
                  <c:v>42078</c:v>
                </c:pt>
                <c:pt idx="439">
                  <c:v>42079</c:v>
                </c:pt>
                <c:pt idx="440">
                  <c:v>42080</c:v>
                </c:pt>
                <c:pt idx="441">
                  <c:v>42081</c:v>
                </c:pt>
                <c:pt idx="442">
                  <c:v>42082</c:v>
                </c:pt>
                <c:pt idx="443">
                  <c:v>42083</c:v>
                </c:pt>
                <c:pt idx="444">
                  <c:v>42084</c:v>
                </c:pt>
                <c:pt idx="445">
                  <c:v>42085</c:v>
                </c:pt>
                <c:pt idx="446">
                  <c:v>42086</c:v>
                </c:pt>
                <c:pt idx="447">
                  <c:v>42087</c:v>
                </c:pt>
                <c:pt idx="448">
                  <c:v>42088</c:v>
                </c:pt>
                <c:pt idx="449">
                  <c:v>42089</c:v>
                </c:pt>
                <c:pt idx="450">
                  <c:v>42090</c:v>
                </c:pt>
                <c:pt idx="451">
                  <c:v>42091</c:v>
                </c:pt>
                <c:pt idx="452">
                  <c:v>42092</c:v>
                </c:pt>
                <c:pt idx="453">
                  <c:v>42093</c:v>
                </c:pt>
                <c:pt idx="454">
                  <c:v>42094</c:v>
                </c:pt>
                <c:pt idx="455">
                  <c:v>42095</c:v>
                </c:pt>
                <c:pt idx="456">
                  <c:v>42096</c:v>
                </c:pt>
                <c:pt idx="457">
                  <c:v>42097</c:v>
                </c:pt>
                <c:pt idx="458">
                  <c:v>42098</c:v>
                </c:pt>
                <c:pt idx="459">
                  <c:v>42099</c:v>
                </c:pt>
                <c:pt idx="460">
                  <c:v>42100</c:v>
                </c:pt>
                <c:pt idx="461">
                  <c:v>42101</c:v>
                </c:pt>
                <c:pt idx="462">
                  <c:v>42102</c:v>
                </c:pt>
                <c:pt idx="463">
                  <c:v>42103</c:v>
                </c:pt>
                <c:pt idx="464">
                  <c:v>42104</c:v>
                </c:pt>
                <c:pt idx="465">
                  <c:v>42105</c:v>
                </c:pt>
                <c:pt idx="466">
                  <c:v>42106</c:v>
                </c:pt>
                <c:pt idx="467">
                  <c:v>42107</c:v>
                </c:pt>
                <c:pt idx="468">
                  <c:v>42108</c:v>
                </c:pt>
                <c:pt idx="469">
                  <c:v>42109</c:v>
                </c:pt>
                <c:pt idx="470">
                  <c:v>42110</c:v>
                </c:pt>
                <c:pt idx="471">
                  <c:v>42111</c:v>
                </c:pt>
                <c:pt idx="472">
                  <c:v>42112</c:v>
                </c:pt>
                <c:pt idx="473">
                  <c:v>42113</c:v>
                </c:pt>
                <c:pt idx="474">
                  <c:v>42114</c:v>
                </c:pt>
                <c:pt idx="475">
                  <c:v>42115</c:v>
                </c:pt>
                <c:pt idx="476">
                  <c:v>42116</c:v>
                </c:pt>
                <c:pt idx="477">
                  <c:v>42117</c:v>
                </c:pt>
                <c:pt idx="478">
                  <c:v>42118</c:v>
                </c:pt>
                <c:pt idx="479">
                  <c:v>42119</c:v>
                </c:pt>
                <c:pt idx="480">
                  <c:v>42120</c:v>
                </c:pt>
                <c:pt idx="481">
                  <c:v>42121</c:v>
                </c:pt>
                <c:pt idx="482">
                  <c:v>42122</c:v>
                </c:pt>
                <c:pt idx="483">
                  <c:v>42123</c:v>
                </c:pt>
                <c:pt idx="484">
                  <c:v>42124</c:v>
                </c:pt>
                <c:pt idx="485">
                  <c:v>42125</c:v>
                </c:pt>
                <c:pt idx="486">
                  <c:v>42126</c:v>
                </c:pt>
                <c:pt idx="487">
                  <c:v>42127</c:v>
                </c:pt>
                <c:pt idx="488">
                  <c:v>42128</c:v>
                </c:pt>
                <c:pt idx="489">
                  <c:v>42129</c:v>
                </c:pt>
                <c:pt idx="490">
                  <c:v>42130</c:v>
                </c:pt>
                <c:pt idx="491">
                  <c:v>42131</c:v>
                </c:pt>
                <c:pt idx="492">
                  <c:v>42132</c:v>
                </c:pt>
                <c:pt idx="493">
                  <c:v>42133</c:v>
                </c:pt>
                <c:pt idx="494">
                  <c:v>42134</c:v>
                </c:pt>
                <c:pt idx="495">
                  <c:v>42135</c:v>
                </c:pt>
                <c:pt idx="496">
                  <c:v>42136</c:v>
                </c:pt>
                <c:pt idx="497">
                  <c:v>42137</c:v>
                </c:pt>
                <c:pt idx="498">
                  <c:v>42138</c:v>
                </c:pt>
                <c:pt idx="499">
                  <c:v>42139</c:v>
                </c:pt>
                <c:pt idx="500">
                  <c:v>42140</c:v>
                </c:pt>
                <c:pt idx="501">
                  <c:v>42141</c:v>
                </c:pt>
                <c:pt idx="502">
                  <c:v>42142</c:v>
                </c:pt>
                <c:pt idx="503">
                  <c:v>42143</c:v>
                </c:pt>
                <c:pt idx="504">
                  <c:v>42144</c:v>
                </c:pt>
                <c:pt idx="505">
                  <c:v>42145</c:v>
                </c:pt>
                <c:pt idx="506">
                  <c:v>42146</c:v>
                </c:pt>
                <c:pt idx="507">
                  <c:v>42147</c:v>
                </c:pt>
                <c:pt idx="508">
                  <c:v>42148</c:v>
                </c:pt>
                <c:pt idx="509">
                  <c:v>42149</c:v>
                </c:pt>
                <c:pt idx="510">
                  <c:v>42150</c:v>
                </c:pt>
                <c:pt idx="511">
                  <c:v>42151</c:v>
                </c:pt>
                <c:pt idx="512">
                  <c:v>42152</c:v>
                </c:pt>
                <c:pt idx="513">
                  <c:v>42153</c:v>
                </c:pt>
                <c:pt idx="514">
                  <c:v>42154</c:v>
                </c:pt>
                <c:pt idx="515">
                  <c:v>42155</c:v>
                </c:pt>
                <c:pt idx="516">
                  <c:v>42156</c:v>
                </c:pt>
                <c:pt idx="517">
                  <c:v>42157</c:v>
                </c:pt>
                <c:pt idx="518">
                  <c:v>42158</c:v>
                </c:pt>
                <c:pt idx="519">
                  <c:v>42159</c:v>
                </c:pt>
                <c:pt idx="520">
                  <c:v>42160</c:v>
                </c:pt>
                <c:pt idx="521">
                  <c:v>42161</c:v>
                </c:pt>
                <c:pt idx="522">
                  <c:v>42162</c:v>
                </c:pt>
                <c:pt idx="523">
                  <c:v>42163</c:v>
                </c:pt>
                <c:pt idx="524">
                  <c:v>42164</c:v>
                </c:pt>
                <c:pt idx="525">
                  <c:v>42165</c:v>
                </c:pt>
                <c:pt idx="526">
                  <c:v>42166</c:v>
                </c:pt>
                <c:pt idx="527">
                  <c:v>42167</c:v>
                </c:pt>
                <c:pt idx="528">
                  <c:v>42168</c:v>
                </c:pt>
                <c:pt idx="529">
                  <c:v>42169</c:v>
                </c:pt>
                <c:pt idx="530">
                  <c:v>42170</c:v>
                </c:pt>
                <c:pt idx="531">
                  <c:v>42171</c:v>
                </c:pt>
                <c:pt idx="532">
                  <c:v>42172</c:v>
                </c:pt>
                <c:pt idx="533">
                  <c:v>42173</c:v>
                </c:pt>
                <c:pt idx="534">
                  <c:v>42174</c:v>
                </c:pt>
                <c:pt idx="535">
                  <c:v>42175</c:v>
                </c:pt>
                <c:pt idx="536">
                  <c:v>42176</c:v>
                </c:pt>
                <c:pt idx="537">
                  <c:v>42177</c:v>
                </c:pt>
                <c:pt idx="538">
                  <c:v>42178</c:v>
                </c:pt>
                <c:pt idx="539">
                  <c:v>42179</c:v>
                </c:pt>
                <c:pt idx="540">
                  <c:v>42180</c:v>
                </c:pt>
                <c:pt idx="541">
                  <c:v>42181</c:v>
                </c:pt>
                <c:pt idx="542">
                  <c:v>42182</c:v>
                </c:pt>
                <c:pt idx="543">
                  <c:v>42183</c:v>
                </c:pt>
                <c:pt idx="544">
                  <c:v>42184</c:v>
                </c:pt>
                <c:pt idx="545">
                  <c:v>42185</c:v>
                </c:pt>
                <c:pt idx="546">
                  <c:v>42186</c:v>
                </c:pt>
                <c:pt idx="547">
                  <c:v>42187</c:v>
                </c:pt>
                <c:pt idx="548">
                  <c:v>42188</c:v>
                </c:pt>
                <c:pt idx="549">
                  <c:v>42189</c:v>
                </c:pt>
                <c:pt idx="550">
                  <c:v>42190</c:v>
                </c:pt>
                <c:pt idx="551">
                  <c:v>42191</c:v>
                </c:pt>
                <c:pt idx="552">
                  <c:v>42192</c:v>
                </c:pt>
                <c:pt idx="553">
                  <c:v>42193</c:v>
                </c:pt>
                <c:pt idx="554">
                  <c:v>42194</c:v>
                </c:pt>
                <c:pt idx="555">
                  <c:v>42195</c:v>
                </c:pt>
                <c:pt idx="556">
                  <c:v>42196</c:v>
                </c:pt>
                <c:pt idx="557">
                  <c:v>42197</c:v>
                </c:pt>
                <c:pt idx="558">
                  <c:v>42198</c:v>
                </c:pt>
                <c:pt idx="559">
                  <c:v>42199</c:v>
                </c:pt>
                <c:pt idx="560">
                  <c:v>42200</c:v>
                </c:pt>
                <c:pt idx="561">
                  <c:v>42201</c:v>
                </c:pt>
                <c:pt idx="562">
                  <c:v>42202</c:v>
                </c:pt>
                <c:pt idx="563">
                  <c:v>42203</c:v>
                </c:pt>
                <c:pt idx="564">
                  <c:v>42204</c:v>
                </c:pt>
                <c:pt idx="565">
                  <c:v>42205</c:v>
                </c:pt>
                <c:pt idx="566">
                  <c:v>42206</c:v>
                </c:pt>
                <c:pt idx="567">
                  <c:v>42207</c:v>
                </c:pt>
                <c:pt idx="568">
                  <c:v>42208</c:v>
                </c:pt>
                <c:pt idx="569">
                  <c:v>42209</c:v>
                </c:pt>
                <c:pt idx="570">
                  <c:v>42210</c:v>
                </c:pt>
                <c:pt idx="571">
                  <c:v>42211</c:v>
                </c:pt>
                <c:pt idx="572">
                  <c:v>42212</c:v>
                </c:pt>
                <c:pt idx="573">
                  <c:v>42213</c:v>
                </c:pt>
                <c:pt idx="574">
                  <c:v>42214</c:v>
                </c:pt>
                <c:pt idx="575">
                  <c:v>42215</c:v>
                </c:pt>
                <c:pt idx="576">
                  <c:v>42216</c:v>
                </c:pt>
                <c:pt idx="577">
                  <c:v>42217</c:v>
                </c:pt>
                <c:pt idx="578">
                  <c:v>42218</c:v>
                </c:pt>
                <c:pt idx="579">
                  <c:v>42219</c:v>
                </c:pt>
                <c:pt idx="580">
                  <c:v>42220</c:v>
                </c:pt>
                <c:pt idx="581">
                  <c:v>42221</c:v>
                </c:pt>
                <c:pt idx="582">
                  <c:v>42222</c:v>
                </c:pt>
                <c:pt idx="583">
                  <c:v>42223</c:v>
                </c:pt>
                <c:pt idx="584">
                  <c:v>42224</c:v>
                </c:pt>
                <c:pt idx="585">
                  <c:v>42225</c:v>
                </c:pt>
                <c:pt idx="586">
                  <c:v>42226</c:v>
                </c:pt>
                <c:pt idx="587">
                  <c:v>42227</c:v>
                </c:pt>
                <c:pt idx="588">
                  <c:v>42228</c:v>
                </c:pt>
                <c:pt idx="589">
                  <c:v>42229</c:v>
                </c:pt>
                <c:pt idx="590">
                  <c:v>42230</c:v>
                </c:pt>
                <c:pt idx="591">
                  <c:v>42231</c:v>
                </c:pt>
                <c:pt idx="592">
                  <c:v>42232</c:v>
                </c:pt>
                <c:pt idx="593">
                  <c:v>42233</c:v>
                </c:pt>
                <c:pt idx="594">
                  <c:v>42234</c:v>
                </c:pt>
                <c:pt idx="595">
                  <c:v>42235</c:v>
                </c:pt>
                <c:pt idx="596">
                  <c:v>42236</c:v>
                </c:pt>
                <c:pt idx="597">
                  <c:v>42237</c:v>
                </c:pt>
                <c:pt idx="598">
                  <c:v>42238</c:v>
                </c:pt>
                <c:pt idx="599">
                  <c:v>42239</c:v>
                </c:pt>
                <c:pt idx="600">
                  <c:v>42240</c:v>
                </c:pt>
                <c:pt idx="601">
                  <c:v>42241</c:v>
                </c:pt>
                <c:pt idx="602">
                  <c:v>42242</c:v>
                </c:pt>
                <c:pt idx="603">
                  <c:v>42243</c:v>
                </c:pt>
                <c:pt idx="604">
                  <c:v>42244</c:v>
                </c:pt>
                <c:pt idx="605">
                  <c:v>42245</c:v>
                </c:pt>
                <c:pt idx="606">
                  <c:v>42246</c:v>
                </c:pt>
                <c:pt idx="607">
                  <c:v>42247</c:v>
                </c:pt>
                <c:pt idx="608">
                  <c:v>42248</c:v>
                </c:pt>
                <c:pt idx="609">
                  <c:v>42249</c:v>
                </c:pt>
                <c:pt idx="610">
                  <c:v>42250</c:v>
                </c:pt>
                <c:pt idx="611">
                  <c:v>42251</c:v>
                </c:pt>
                <c:pt idx="612">
                  <c:v>42252</c:v>
                </c:pt>
                <c:pt idx="613">
                  <c:v>42253</c:v>
                </c:pt>
                <c:pt idx="614">
                  <c:v>42254</c:v>
                </c:pt>
                <c:pt idx="615">
                  <c:v>42255</c:v>
                </c:pt>
                <c:pt idx="616">
                  <c:v>42256</c:v>
                </c:pt>
                <c:pt idx="617">
                  <c:v>42257</c:v>
                </c:pt>
                <c:pt idx="618">
                  <c:v>42258</c:v>
                </c:pt>
                <c:pt idx="619">
                  <c:v>42259</c:v>
                </c:pt>
                <c:pt idx="620">
                  <c:v>42260</c:v>
                </c:pt>
                <c:pt idx="621">
                  <c:v>42261</c:v>
                </c:pt>
                <c:pt idx="622">
                  <c:v>42262</c:v>
                </c:pt>
                <c:pt idx="623">
                  <c:v>42263</c:v>
                </c:pt>
                <c:pt idx="624">
                  <c:v>42264</c:v>
                </c:pt>
                <c:pt idx="625">
                  <c:v>42265</c:v>
                </c:pt>
                <c:pt idx="626">
                  <c:v>42266</c:v>
                </c:pt>
                <c:pt idx="627">
                  <c:v>42267</c:v>
                </c:pt>
                <c:pt idx="628">
                  <c:v>42268</c:v>
                </c:pt>
                <c:pt idx="629">
                  <c:v>42269</c:v>
                </c:pt>
                <c:pt idx="630">
                  <c:v>42270</c:v>
                </c:pt>
                <c:pt idx="631">
                  <c:v>42271</c:v>
                </c:pt>
                <c:pt idx="632">
                  <c:v>42272</c:v>
                </c:pt>
                <c:pt idx="633">
                  <c:v>42273</c:v>
                </c:pt>
                <c:pt idx="634">
                  <c:v>42274</c:v>
                </c:pt>
                <c:pt idx="635">
                  <c:v>42275</c:v>
                </c:pt>
                <c:pt idx="636">
                  <c:v>42276</c:v>
                </c:pt>
                <c:pt idx="637">
                  <c:v>42277</c:v>
                </c:pt>
                <c:pt idx="638">
                  <c:v>42278</c:v>
                </c:pt>
                <c:pt idx="639">
                  <c:v>42279</c:v>
                </c:pt>
                <c:pt idx="640">
                  <c:v>42280</c:v>
                </c:pt>
                <c:pt idx="641">
                  <c:v>42281</c:v>
                </c:pt>
                <c:pt idx="642">
                  <c:v>42282</c:v>
                </c:pt>
                <c:pt idx="643">
                  <c:v>42283</c:v>
                </c:pt>
                <c:pt idx="644">
                  <c:v>42284</c:v>
                </c:pt>
                <c:pt idx="645">
                  <c:v>42285</c:v>
                </c:pt>
                <c:pt idx="646">
                  <c:v>42286</c:v>
                </c:pt>
                <c:pt idx="647">
                  <c:v>42287</c:v>
                </c:pt>
                <c:pt idx="648">
                  <c:v>42288</c:v>
                </c:pt>
                <c:pt idx="649">
                  <c:v>42289</c:v>
                </c:pt>
                <c:pt idx="650">
                  <c:v>42290</c:v>
                </c:pt>
                <c:pt idx="651">
                  <c:v>42291</c:v>
                </c:pt>
                <c:pt idx="652">
                  <c:v>42292</c:v>
                </c:pt>
                <c:pt idx="653">
                  <c:v>42293</c:v>
                </c:pt>
                <c:pt idx="654">
                  <c:v>42294</c:v>
                </c:pt>
                <c:pt idx="655">
                  <c:v>42295</c:v>
                </c:pt>
                <c:pt idx="656">
                  <c:v>42296</c:v>
                </c:pt>
                <c:pt idx="657">
                  <c:v>42297</c:v>
                </c:pt>
                <c:pt idx="658">
                  <c:v>42298</c:v>
                </c:pt>
                <c:pt idx="659">
                  <c:v>42299</c:v>
                </c:pt>
                <c:pt idx="660">
                  <c:v>42300</c:v>
                </c:pt>
                <c:pt idx="661">
                  <c:v>42301</c:v>
                </c:pt>
                <c:pt idx="662">
                  <c:v>42302</c:v>
                </c:pt>
                <c:pt idx="663">
                  <c:v>42303</c:v>
                </c:pt>
                <c:pt idx="664">
                  <c:v>42304</c:v>
                </c:pt>
                <c:pt idx="665">
                  <c:v>42305</c:v>
                </c:pt>
                <c:pt idx="666">
                  <c:v>42306</c:v>
                </c:pt>
                <c:pt idx="667">
                  <c:v>42307</c:v>
                </c:pt>
                <c:pt idx="668">
                  <c:v>42308</c:v>
                </c:pt>
                <c:pt idx="669">
                  <c:v>42309</c:v>
                </c:pt>
                <c:pt idx="670">
                  <c:v>42310</c:v>
                </c:pt>
                <c:pt idx="671">
                  <c:v>42311</c:v>
                </c:pt>
                <c:pt idx="672">
                  <c:v>42312</c:v>
                </c:pt>
                <c:pt idx="673">
                  <c:v>42313</c:v>
                </c:pt>
                <c:pt idx="674">
                  <c:v>42314</c:v>
                </c:pt>
                <c:pt idx="675">
                  <c:v>42315</c:v>
                </c:pt>
                <c:pt idx="676">
                  <c:v>42316</c:v>
                </c:pt>
                <c:pt idx="677">
                  <c:v>42317</c:v>
                </c:pt>
                <c:pt idx="678">
                  <c:v>42318</c:v>
                </c:pt>
                <c:pt idx="679">
                  <c:v>42319</c:v>
                </c:pt>
                <c:pt idx="680">
                  <c:v>42320</c:v>
                </c:pt>
                <c:pt idx="681">
                  <c:v>42321</c:v>
                </c:pt>
                <c:pt idx="682">
                  <c:v>42322</c:v>
                </c:pt>
                <c:pt idx="683">
                  <c:v>42323</c:v>
                </c:pt>
                <c:pt idx="684">
                  <c:v>42324</c:v>
                </c:pt>
                <c:pt idx="685">
                  <c:v>42325</c:v>
                </c:pt>
                <c:pt idx="686">
                  <c:v>42326</c:v>
                </c:pt>
                <c:pt idx="687">
                  <c:v>42327</c:v>
                </c:pt>
                <c:pt idx="688">
                  <c:v>42328</c:v>
                </c:pt>
                <c:pt idx="689">
                  <c:v>42329</c:v>
                </c:pt>
                <c:pt idx="690">
                  <c:v>42330</c:v>
                </c:pt>
                <c:pt idx="691">
                  <c:v>42331</c:v>
                </c:pt>
                <c:pt idx="692">
                  <c:v>42332</c:v>
                </c:pt>
                <c:pt idx="693">
                  <c:v>42333</c:v>
                </c:pt>
                <c:pt idx="694">
                  <c:v>42334</c:v>
                </c:pt>
                <c:pt idx="695">
                  <c:v>42335</c:v>
                </c:pt>
                <c:pt idx="696">
                  <c:v>42336</c:v>
                </c:pt>
                <c:pt idx="697">
                  <c:v>42337</c:v>
                </c:pt>
                <c:pt idx="698">
                  <c:v>42338</c:v>
                </c:pt>
                <c:pt idx="699">
                  <c:v>42339</c:v>
                </c:pt>
                <c:pt idx="700">
                  <c:v>42340</c:v>
                </c:pt>
                <c:pt idx="701">
                  <c:v>42341</c:v>
                </c:pt>
                <c:pt idx="702">
                  <c:v>42342</c:v>
                </c:pt>
                <c:pt idx="703">
                  <c:v>42343</c:v>
                </c:pt>
                <c:pt idx="704">
                  <c:v>42344</c:v>
                </c:pt>
                <c:pt idx="705">
                  <c:v>42345</c:v>
                </c:pt>
                <c:pt idx="706">
                  <c:v>42346</c:v>
                </c:pt>
                <c:pt idx="707">
                  <c:v>42347</c:v>
                </c:pt>
                <c:pt idx="708">
                  <c:v>42348</c:v>
                </c:pt>
                <c:pt idx="709">
                  <c:v>42349</c:v>
                </c:pt>
                <c:pt idx="710">
                  <c:v>42350</c:v>
                </c:pt>
                <c:pt idx="711">
                  <c:v>42351</c:v>
                </c:pt>
                <c:pt idx="712">
                  <c:v>42352</c:v>
                </c:pt>
                <c:pt idx="713">
                  <c:v>42353</c:v>
                </c:pt>
                <c:pt idx="714">
                  <c:v>42354</c:v>
                </c:pt>
                <c:pt idx="715">
                  <c:v>42355</c:v>
                </c:pt>
                <c:pt idx="716">
                  <c:v>42356</c:v>
                </c:pt>
                <c:pt idx="717">
                  <c:v>42357</c:v>
                </c:pt>
                <c:pt idx="718">
                  <c:v>42358</c:v>
                </c:pt>
                <c:pt idx="719">
                  <c:v>42359</c:v>
                </c:pt>
                <c:pt idx="720">
                  <c:v>42360</c:v>
                </c:pt>
                <c:pt idx="721">
                  <c:v>42361</c:v>
                </c:pt>
                <c:pt idx="722">
                  <c:v>42362</c:v>
                </c:pt>
                <c:pt idx="723">
                  <c:v>42363</c:v>
                </c:pt>
                <c:pt idx="724">
                  <c:v>42364</c:v>
                </c:pt>
                <c:pt idx="725">
                  <c:v>42365</c:v>
                </c:pt>
                <c:pt idx="726">
                  <c:v>42366</c:v>
                </c:pt>
                <c:pt idx="727">
                  <c:v>42367</c:v>
                </c:pt>
                <c:pt idx="728">
                  <c:v>42368</c:v>
                </c:pt>
                <c:pt idx="729">
                  <c:v>42369</c:v>
                </c:pt>
                <c:pt idx="730">
                  <c:v>42370</c:v>
                </c:pt>
                <c:pt idx="731">
                  <c:v>42371</c:v>
                </c:pt>
                <c:pt idx="732">
                  <c:v>42372</c:v>
                </c:pt>
                <c:pt idx="733">
                  <c:v>42373</c:v>
                </c:pt>
                <c:pt idx="734">
                  <c:v>42374</c:v>
                </c:pt>
                <c:pt idx="735">
                  <c:v>42375</c:v>
                </c:pt>
                <c:pt idx="736">
                  <c:v>42376</c:v>
                </c:pt>
                <c:pt idx="737">
                  <c:v>42377</c:v>
                </c:pt>
                <c:pt idx="738">
                  <c:v>42378</c:v>
                </c:pt>
                <c:pt idx="739">
                  <c:v>42379</c:v>
                </c:pt>
                <c:pt idx="740">
                  <c:v>42380</c:v>
                </c:pt>
                <c:pt idx="741">
                  <c:v>42381</c:v>
                </c:pt>
                <c:pt idx="742">
                  <c:v>42382</c:v>
                </c:pt>
                <c:pt idx="743">
                  <c:v>42383</c:v>
                </c:pt>
                <c:pt idx="744">
                  <c:v>42384</c:v>
                </c:pt>
                <c:pt idx="745">
                  <c:v>42385</c:v>
                </c:pt>
                <c:pt idx="746">
                  <c:v>42386</c:v>
                </c:pt>
                <c:pt idx="747">
                  <c:v>42387</c:v>
                </c:pt>
                <c:pt idx="748">
                  <c:v>42388</c:v>
                </c:pt>
                <c:pt idx="749">
                  <c:v>42389</c:v>
                </c:pt>
                <c:pt idx="750">
                  <c:v>42390</c:v>
                </c:pt>
                <c:pt idx="751">
                  <c:v>42391</c:v>
                </c:pt>
                <c:pt idx="752">
                  <c:v>42392</c:v>
                </c:pt>
                <c:pt idx="753">
                  <c:v>42393</c:v>
                </c:pt>
                <c:pt idx="754">
                  <c:v>42394</c:v>
                </c:pt>
                <c:pt idx="755">
                  <c:v>42395</c:v>
                </c:pt>
                <c:pt idx="756">
                  <c:v>42396</c:v>
                </c:pt>
                <c:pt idx="757">
                  <c:v>42397</c:v>
                </c:pt>
                <c:pt idx="758">
                  <c:v>42398</c:v>
                </c:pt>
                <c:pt idx="759">
                  <c:v>42399</c:v>
                </c:pt>
                <c:pt idx="760">
                  <c:v>42400</c:v>
                </c:pt>
                <c:pt idx="761">
                  <c:v>42401</c:v>
                </c:pt>
                <c:pt idx="762">
                  <c:v>42402</c:v>
                </c:pt>
                <c:pt idx="763">
                  <c:v>42403</c:v>
                </c:pt>
                <c:pt idx="764">
                  <c:v>42404</c:v>
                </c:pt>
                <c:pt idx="765">
                  <c:v>42405</c:v>
                </c:pt>
                <c:pt idx="766">
                  <c:v>42406</c:v>
                </c:pt>
                <c:pt idx="767">
                  <c:v>42407</c:v>
                </c:pt>
                <c:pt idx="768">
                  <c:v>42408</c:v>
                </c:pt>
                <c:pt idx="769">
                  <c:v>42409</c:v>
                </c:pt>
                <c:pt idx="770">
                  <c:v>42410</c:v>
                </c:pt>
                <c:pt idx="771">
                  <c:v>42411</c:v>
                </c:pt>
                <c:pt idx="772">
                  <c:v>42412</c:v>
                </c:pt>
                <c:pt idx="773">
                  <c:v>42413</c:v>
                </c:pt>
                <c:pt idx="774">
                  <c:v>42414</c:v>
                </c:pt>
                <c:pt idx="775">
                  <c:v>42415</c:v>
                </c:pt>
                <c:pt idx="776">
                  <c:v>42416</c:v>
                </c:pt>
                <c:pt idx="777">
                  <c:v>42417</c:v>
                </c:pt>
                <c:pt idx="778">
                  <c:v>42418</c:v>
                </c:pt>
                <c:pt idx="779">
                  <c:v>42419</c:v>
                </c:pt>
                <c:pt idx="780">
                  <c:v>42420</c:v>
                </c:pt>
                <c:pt idx="781">
                  <c:v>42421</c:v>
                </c:pt>
                <c:pt idx="782">
                  <c:v>42422</c:v>
                </c:pt>
                <c:pt idx="783">
                  <c:v>42423</c:v>
                </c:pt>
                <c:pt idx="784">
                  <c:v>42424</c:v>
                </c:pt>
                <c:pt idx="785">
                  <c:v>42425</c:v>
                </c:pt>
                <c:pt idx="786">
                  <c:v>42426</c:v>
                </c:pt>
                <c:pt idx="787">
                  <c:v>42427</c:v>
                </c:pt>
                <c:pt idx="788">
                  <c:v>42428</c:v>
                </c:pt>
                <c:pt idx="789">
                  <c:v>42429</c:v>
                </c:pt>
                <c:pt idx="790">
                  <c:v>42430</c:v>
                </c:pt>
                <c:pt idx="791">
                  <c:v>42431</c:v>
                </c:pt>
                <c:pt idx="792">
                  <c:v>42432</c:v>
                </c:pt>
                <c:pt idx="793">
                  <c:v>42433</c:v>
                </c:pt>
                <c:pt idx="794">
                  <c:v>42434</c:v>
                </c:pt>
                <c:pt idx="795">
                  <c:v>42435</c:v>
                </c:pt>
                <c:pt idx="796">
                  <c:v>42436</c:v>
                </c:pt>
                <c:pt idx="797">
                  <c:v>42437</c:v>
                </c:pt>
                <c:pt idx="798">
                  <c:v>42438</c:v>
                </c:pt>
                <c:pt idx="799">
                  <c:v>42439</c:v>
                </c:pt>
                <c:pt idx="800">
                  <c:v>42440</c:v>
                </c:pt>
                <c:pt idx="801">
                  <c:v>42441</c:v>
                </c:pt>
                <c:pt idx="802">
                  <c:v>42442</c:v>
                </c:pt>
                <c:pt idx="803">
                  <c:v>42443</c:v>
                </c:pt>
                <c:pt idx="804">
                  <c:v>42444</c:v>
                </c:pt>
                <c:pt idx="805">
                  <c:v>42445</c:v>
                </c:pt>
                <c:pt idx="806">
                  <c:v>42446</c:v>
                </c:pt>
                <c:pt idx="807">
                  <c:v>42447</c:v>
                </c:pt>
                <c:pt idx="808">
                  <c:v>42448</c:v>
                </c:pt>
                <c:pt idx="809">
                  <c:v>42449</c:v>
                </c:pt>
                <c:pt idx="810">
                  <c:v>42450</c:v>
                </c:pt>
                <c:pt idx="811">
                  <c:v>42451</c:v>
                </c:pt>
                <c:pt idx="812">
                  <c:v>42452</c:v>
                </c:pt>
                <c:pt idx="813">
                  <c:v>42453</c:v>
                </c:pt>
                <c:pt idx="814">
                  <c:v>42454</c:v>
                </c:pt>
                <c:pt idx="815">
                  <c:v>42455</c:v>
                </c:pt>
                <c:pt idx="816">
                  <c:v>42456</c:v>
                </c:pt>
                <c:pt idx="817">
                  <c:v>42457</c:v>
                </c:pt>
                <c:pt idx="818">
                  <c:v>42458</c:v>
                </c:pt>
                <c:pt idx="819">
                  <c:v>42459</c:v>
                </c:pt>
                <c:pt idx="820">
                  <c:v>42460</c:v>
                </c:pt>
                <c:pt idx="821">
                  <c:v>42461</c:v>
                </c:pt>
                <c:pt idx="822">
                  <c:v>42462</c:v>
                </c:pt>
                <c:pt idx="823">
                  <c:v>42463</c:v>
                </c:pt>
                <c:pt idx="824">
                  <c:v>42464</c:v>
                </c:pt>
                <c:pt idx="825">
                  <c:v>42465</c:v>
                </c:pt>
                <c:pt idx="826">
                  <c:v>42466</c:v>
                </c:pt>
                <c:pt idx="827">
                  <c:v>42467</c:v>
                </c:pt>
                <c:pt idx="828">
                  <c:v>42468</c:v>
                </c:pt>
                <c:pt idx="829">
                  <c:v>42469</c:v>
                </c:pt>
                <c:pt idx="830">
                  <c:v>42470</c:v>
                </c:pt>
                <c:pt idx="831">
                  <c:v>42471</c:v>
                </c:pt>
                <c:pt idx="832">
                  <c:v>42472</c:v>
                </c:pt>
                <c:pt idx="833">
                  <c:v>42473</c:v>
                </c:pt>
                <c:pt idx="834">
                  <c:v>42474</c:v>
                </c:pt>
                <c:pt idx="835">
                  <c:v>42475</c:v>
                </c:pt>
                <c:pt idx="836">
                  <c:v>42476</c:v>
                </c:pt>
                <c:pt idx="837">
                  <c:v>42477</c:v>
                </c:pt>
                <c:pt idx="838">
                  <c:v>42478</c:v>
                </c:pt>
                <c:pt idx="839">
                  <c:v>42479</c:v>
                </c:pt>
                <c:pt idx="840">
                  <c:v>42480</c:v>
                </c:pt>
                <c:pt idx="841">
                  <c:v>42481</c:v>
                </c:pt>
                <c:pt idx="842">
                  <c:v>42482</c:v>
                </c:pt>
                <c:pt idx="843">
                  <c:v>42483</c:v>
                </c:pt>
                <c:pt idx="844">
                  <c:v>42484</c:v>
                </c:pt>
                <c:pt idx="845">
                  <c:v>42485</c:v>
                </c:pt>
                <c:pt idx="846">
                  <c:v>42486</c:v>
                </c:pt>
                <c:pt idx="847">
                  <c:v>42487</c:v>
                </c:pt>
                <c:pt idx="848">
                  <c:v>42488</c:v>
                </c:pt>
                <c:pt idx="849">
                  <c:v>42489</c:v>
                </c:pt>
                <c:pt idx="850">
                  <c:v>42490</c:v>
                </c:pt>
                <c:pt idx="851">
                  <c:v>42491</c:v>
                </c:pt>
                <c:pt idx="852">
                  <c:v>42492</c:v>
                </c:pt>
                <c:pt idx="853">
                  <c:v>42493</c:v>
                </c:pt>
                <c:pt idx="854">
                  <c:v>42494</c:v>
                </c:pt>
                <c:pt idx="855">
                  <c:v>42495</c:v>
                </c:pt>
                <c:pt idx="856">
                  <c:v>42496</c:v>
                </c:pt>
                <c:pt idx="857">
                  <c:v>42497</c:v>
                </c:pt>
                <c:pt idx="858">
                  <c:v>42498</c:v>
                </c:pt>
                <c:pt idx="859">
                  <c:v>42499</c:v>
                </c:pt>
                <c:pt idx="860">
                  <c:v>42500</c:v>
                </c:pt>
                <c:pt idx="861">
                  <c:v>42501</c:v>
                </c:pt>
                <c:pt idx="862">
                  <c:v>42502</c:v>
                </c:pt>
                <c:pt idx="863">
                  <c:v>42503</c:v>
                </c:pt>
                <c:pt idx="864">
                  <c:v>42504</c:v>
                </c:pt>
                <c:pt idx="865">
                  <c:v>42505</c:v>
                </c:pt>
                <c:pt idx="866">
                  <c:v>42506</c:v>
                </c:pt>
                <c:pt idx="867">
                  <c:v>42507</c:v>
                </c:pt>
                <c:pt idx="868">
                  <c:v>42508</c:v>
                </c:pt>
                <c:pt idx="869">
                  <c:v>42509</c:v>
                </c:pt>
                <c:pt idx="870">
                  <c:v>42510</c:v>
                </c:pt>
                <c:pt idx="871">
                  <c:v>42511</c:v>
                </c:pt>
                <c:pt idx="872">
                  <c:v>42512</c:v>
                </c:pt>
                <c:pt idx="873">
                  <c:v>42513</c:v>
                </c:pt>
                <c:pt idx="874">
                  <c:v>42514</c:v>
                </c:pt>
                <c:pt idx="875">
                  <c:v>42515</c:v>
                </c:pt>
                <c:pt idx="876">
                  <c:v>42516</c:v>
                </c:pt>
                <c:pt idx="877">
                  <c:v>42517</c:v>
                </c:pt>
                <c:pt idx="878">
                  <c:v>42518</c:v>
                </c:pt>
                <c:pt idx="879">
                  <c:v>42519</c:v>
                </c:pt>
                <c:pt idx="880">
                  <c:v>42520</c:v>
                </c:pt>
                <c:pt idx="881">
                  <c:v>42521</c:v>
                </c:pt>
                <c:pt idx="882">
                  <c:v>42522</c:v>
                </c:pt>
                <c:pt idx="883">
                  <c:v>42523</c:v>
                </c:pt>
                <c:pt idx="884">
                  <c:v>42524</c:v>
                </c:pt>
                <c:pt idx="885">
                  <c:v>42525</c:v>
                </c:pt>
                <c:pt idx="886">
                  <c:v>42526</c:v>
                </c:pt>
                <c:pt idx="887">
                  <c:v>42527</c:v>
                </c:pt>
                <c:pt idx="888">
                  <c:v>42528</c:v>
                </c:pt>
                <c:pt idx="889">
                  <c:v>42529</c:v>
                </c:pt>
                <c:pt idx="890">
                  <c:v>42530</c:v>
                </c:pt>
                <c:pt idx="891">
                  <c:v>42531</c:v>
                </c:pt>
                <c:pt idx="892">
                  <c:v>42532</c:v>
                </c:pt>
                <c:pt idx="893">
                  <c:v>42533</c:v>
                </c:pt>
                <c:pt idx="894">
                  <c:v>42534</c:v>
                </c:pt>
                <c:pt idx="895">
                  <c:v>42535</c:v>
                </c:pt>
                <c:pt idx="896">
                  <c:v>42536</c:v>
                </c:pt>
                <c:pt idx="897">
                  <c:v>42537</c:v>
                </c:pt>
                <c:pt idx="898">
                  <c:v>42538</c:v>
                </c:pt>
                <c:pt idx="899">
                  <c:v>42539</c:v>
                </c:pt>
                <c:pt idx="900">
                  <c:v>42540</c:v>
                </c:pt>
                <c:pt idx="901">
                  <c:v>42541</c:v>
                </c:pt>
                <c:pt idx="902">
                  <c:v>42542</c:v>
                </c:pt>
                <c:pt idx="903">
                  <c:v>42543</c:v>
                </c:pt>
                <c:pt idx="904">
                  <c:v>42544</c:v>
                </c:pt>
                <c:pt idx="905">
                  <c:v>42545</c:v>
                </c:pt>
                <c:pt idx="906">
                  <c:v>42546</c:v>
                </c:pt>
                <c:pt idx="907">
                  <c:v>42547</c:v>
                </c:pt>
                <c:pt idx="908">
                  <c:v>42548</c:v>
                </c:pt>
                <c:pt idx="909">
                  <c:v>42549</c:v>
                </c:pt>
                <c:pt idx="910">
                  <c:v>42550</c:v>
                </c:pt>
                <c:pt idx="911">
                  <c:v>42551</c:v>
                </c:pt>
                <c:pt idx="912">
                  <c:v>42552</c:v>
                </c:pt>
                <c:pt idx="913">
                  <c:v>42553</c:v>
                </c:pt>
                <c:pt idx="914">
                  <c:v>42554</c:v>
                </c:pt>
                <c:pt idx="915">
                  <c:v>42555</c:v>
                </c:pt>
                <c:pt idx="916">
                  <c:v>42556</c:v>
                </c:pt>
                <c:pt idx="917">
                  <c:v>42557</c:v>
                </c:pt>
                <c:pt idx="918">
                  <c:v>42558</c:v>
                </c:pt>
                <c:pt idx="919">
                  <c:v>42559</c:v>
                </c:pt>
                <c:pt idx="920">
                  <c:v>42560</c:v>
                </c:pt>
                <c:pt idx="921">
                  <c:v>42561</c:v>
                </c:pt>
                <c:pt idx="922">
                  <c:v>42562</c:v>
                </c:pt>
                <c:pt idx="923">
                  <c:v>42563</c:v>
                </c:pt>
                <c:pt idx="924">
                  <c:v>42564</c:v>
                </c:pt>
                <c:pt idx="925">
                  <c:v>42565</c:v>
                </c:pt>
                <c:pt idx="926">
                  <c:v>42566</c:v>
                </c:pt>
                <c:pt idx="927">
                  <c:v>42567</c:v>
                </c:pt>
                <c:pt idx="928">
                  <c:v>42568</c:v>
                </c:pt>
                <c:pt idx="929">
                  <c:v>42569</c:v>
                </c:pt>
                <c:pt idx="930">
                  <c:v>42570</c:v>
                </c:pt>
                <c:pt idx="931">
                  <c:v>42571</c:v>
                </c:pt>
                <c:pt idx="932">
                  <c:v>42572</c:v>
                </c:pt>
                <c:pt idx="933">
                  <c:v>42573</c:v>
                </c:pt>
                <c:pt idx="934">
                  <c:v>42574</c:v>
                </c:pt>
                <c:pt idx="935">
                  <c:v>42575</c:v>
                </c:pt>
                <c:pt idx="936">
                  <c:v>42576</c:v>
                </c:pt>
                <c:pt idx="937">
                  <c:v>42577</c:v>
                </c:pt>
                <c:pt idx="938">
                  <c:v>42578</c:v>
                </c:pt>
                <c:pt idx="939">
                  <c:v>42579</c:v>
                </c:pt>
                <c:pt idx="940">
                  <c:v>42580</c:v>
                </c:pt>
                <c:pt idx="941">
                  <c:v>42581</c:v>
                </c:pt>
                <c:pt idx="942">
                  <c:v>42582</c:v>
                </c:pt>
                <c:pt idx="943">
                  <c:v>42583</c:v>
                </c:pt>
                <c:pt idx="944">
                  <c:v>42584</c:v>
                </c:pt>
                <c:pt idx="945">
                  <c:v>42585</c:v>
                </c:pt>
                <c:pt idx="946">
                  <c:v>42586</c:v>
                </c:pt>
                <c:pt idx="947">
                  <c:v>42587</c:v>
                </c:pt>
                <c:pt idx="948">
                  <c:v>42588</c:v>
                </c:pt>
                <c:pt idx="949">
                  <c:v>42589</c:v>
                </c:pt>
                <c:pt idx="950">
                  <c:v>42590</c:v>
                </c:pt>
                <c:pt idx="951">
                  <c:v>42591</c:v>
                </c:pt>
                <c:pt idx="952">
                  <c:v>42592</c:v>
                </c:pt>
                <c:pt idx="953">
                  <c:v>42593</c:v>
                </c:pt>
                <c:pt idx="954">
                  <c:v>42594</c:v>
                </c:pt>
                <c:pt idx="955">
                  <c:v>42595</c:v>
                </c:pt>
                <c:pt idx="956">
                  <c:v>42596</c:v>
                </c:pt>
                <c:pt idx="957">
                  <c:v>42597</c:v>
                </c:pt>
                <c:pt idx="958">
                  <c:v>42598</c:v>
                </c:pt>
                <c:pt idx="959">
                  <c:v>42599</c:v>
                </c:pt>
                <c:pt idx="960">
                  <c:v>42600</c:v>
                </c:pt>
                <c:pt idx="961">
                  <c:v>42601</c:v>
                </c:pt>
                <c:pt idx="962">
                  <c:v>42602</c:v>
                </c:pt>
                <c:pt idx="963">
                  <c:v>42603</c:v>
                </c:pt>
                <c:pt idx="964">
                  <c:v>42604</c:v>
                </c:pt>
                <c:pt idx="965">
                  <c:v>42605</c:v>
                </c:pt>
                <c:pt idx="966">
                  <c:v>42606</c:v>
                </c:pt>
                <c:pt idx="967">
                  <c:v>42607</c:v>
                </c:pt>
                <c:pt idx="968">
                  <c:v>42608</c:v>
                </c:pt>
                <c:pt idx="969">
                  <c:v>42609</c:v>
                </c:pt>
                <c:pt idx="970">
                  <c:v>42610</c:v>
                </c:pt>
                <c:pt idx="971">
                  <c:v>42611</c:v>
                </c:pt>
                <c:pt idx="972">
                  <c:v>42612</c:v>
                </c:pt>
                <c:pt idx="973">
                  <c:v>42613</c:v>
                </c:pt>
                <c:pt idx="974">
                  <c:v>42614</c:v>
                </c:pt>
                <c:pt idx="975">
                  <c:v>42615</c:v>
                </c:pt>
                <c:pt idx="976">
                  <c:v>42616</c:v>
                </c:pt>
                <c:pt idx="977">
                  <c:v>42617</c:v>
                </c:pt>
                <c:pt idx="978">
                  <c:v>42618</c:v>
                </c:pt>
                <c:pt idx="979">
                  <c:v>42619</c:v>
                </c:pt>
                <c:pt idx="980">
                  <c:v>42620</c:v>
                </c:pt>
                <c:pt idx="981">
                  <c:v>42621</c:v>
                </c:pt>
                <c:pt idx="982">
                  <c:v>42622</c:v>
                </c:pt>
                <c:pt idx="983">
                  <c:v>42623</c:v>
                </c:pt>
                <c:pt idx="984">
                  <c:v>42624</c:v>
                </c:pt>
                <c:pt idx="985">
                  <c:v>42625</c:v>
                </c:pt>
                <c:pt idx="986">
                  <c:v>42626</c:v>
                </c:pt>
                <c:pt idx="987">
                  <c:v>42627</c:v>
                </c:pt>
                <c:pt idx="988">
                  <c:v>42628</c:v>
                </c:pt>
                <c:pt idx="989">
                  <c:v>42629</c:v>
                </c:pt>
                <c:pt idx="990">
                  <c:v>42630</c:v>
                </c:pt>
                <c:pt idx="991">
                  <c:v>42631</c:v>
                </c:pt>
                <c:pt idx="992">
                  <c:v>42632</c:v>
                </c:pt>
                <c:pt idx="993">
                  <c:v>42633</c:v>
                </c:pt>
                <c:pt idx="994">
                  <c:v>42634</c:v>
                </c:pt>
                <c:pt idx="995">
                  <c:v>42635</c:v>
                </c:pt>
                <c:pt idx="996">
                  <c:v>42636</c:v>
                </c:pt>
                <c:pt idx="997">
                  <c:v>42637</c:v>
                </c:pt>
                <c:pt idx="998">
                  <c:v>42638</c:v>
                </c:pt>
                <c:pt idx="999">
                  <c:v>42639</c:v>
                </c:pt>
                <c:pt idx="1000">
                  <c:v>42640</c:v>
                </c:pt>
                <c:pt idx="1001">
                  <c:v>42641</c:v>
                </c:pt>
                <c:pt idx="1002">
                  <c:v>42642</c:v>
                </c:pt>
                <c:pt idx="1003">
                  <c:v>42643</c:v>
                </c:pt>
                <c:pt idx="1004">
                  <c:v>42644</c:v>
                </c:pt>
                <c:pt idx="1005">
                  <c:v>42645</c:v>
                </c:pt>
                <c:pt idx="1006">
                  <c:v>42646</c:v>
                </c:pt>
                <c:pt idx="1007">
                  <c:v>42647</c:v>
                </c:pt>
                <c:pt idx="1008">
                  <c:v>42648</c:v>
                </c:pt>
                <c:pt idx="1009">
                  <c:v>42649</c:v>
                </c:pt>
                <c:pt idx="1010">
                  <c:v>42650</c:v>
                </c:pt>
                <c:pt idx="1011">
                  <c:v>42651</c:v>
                </c:pt>
                <c:pt idx="1012">
                  <c:v>42652</c:v>
                </c:pt>
                <c:pt idx="1013">
                  <c:v>42653</c:v>
                </c:pt>
                <c:pt idx="1014">
                  <c:v>42654</c:v>
                </c:pt>
                <c:pt idx="1015">
                  <c:v>42655</c:v>
                </c:pt>
                <c:pt idx="1016">
                  <c:v>42656</c:v>
                </c:pt>
                <c:pt idx="1017">
                  <c:v>42657</c:v>
                </c:pt>
                <c:pt idx="1018">
                  <c:v>42658</c:v>
                </c:pt>
                <c:pt idx="1019">
                  <c:v>42659</c:v>
                </c:pt>
                <c:pt idx="1020">
                  <c:v>42660</c:v>
                </c:pt>
                <c:pt idx="1021">
                  <c:v>42661</c:v>
                </c:pt>
                <c:pt idx="1022">
                  <c:v>42662</c:v>
                </c:pt>
                <c:pt idx="1023">
                  <c:v>42663</c:v>
                </c:pt>
                <c:pt idx="1024">
                  <c:v>42664</c:v>
                </c:pt>
                <c:pt idx="1025">
                  <c:v>42665</c:v>
                </c:pt>
                <c:pt idx="1026">
                  <c:v>42666</c:v>
                </c:pt>
                <c:pt idx="1027">
                  <c:v>42667</c:v>
                </c:pt>
                <c:pt idx="1028">
                  <c:v>42668</c:v>
                </c:pt>
                <c:pt idx="1029">
                  <c:v>42669</c:v>
                </c:pt>
                <c:pt idx="1030">
                  <c:v>42670</c:v>
                </c:pt>
                <c:pt idx="1031">
                  <c:v>42671</c:v>
                </c:pt>
                <c:pt idx="1032">
                  <c:v>42672</c:v>
                </c:pt>
                <c:pt idx="1033">
                  <c:v>42673</c:v>
                </c:pt>
                <c:pt idx="1034">
                  <c:v>42674</c:v>
                </c:pt>
                <c:pt idx="1035">
                  <c:v>42675</c:v>
                </c:pt>
                <c:pt idx="1036">
                  <c:v>42676</c:v>
                </c:pt>
                <c:pt idx="1037">
                  <c:v>42677</c:v>
                </c:pt>
                <c:pt idx="1038">
                  <c:v>42678</c:v>
                </c:pt>
                <c:pt idx="1039">
                  <c:v>42679</c:v>
                </c:pt>
                <c:pt idx="1040">
                  <c:v>42680</c:v>
                </c:pt>
                <c:pt idx="1041">
                  <c:v>42681</c:v>
                </c:pt>
                <c:pt idx="1042">
                  <c:v>42682</c:v>
                </c:pt>
                <c:pt idx="1043">
                  <c:v>42683</c:v>
                </c:pt>
                <c:pt idx="1044">
                  <c:v>42684</c:v>
                </c:pt>
                <c:pt idx="1045">
                  <c:v>42685</c:v>
                </c:pt>
                <c:pt idx="1046">
                  <c:v>42686</c:v>
                </c:pt>
                <c:pt idx="1047">
                  <c:v>42687</c:v>
                </c:pt>
                <c:pt idx="1048">
                  <c:v>42688</c:v>
                </c:pt>
                <c:pt idx="1049">
                  <c:v>42689</c:v>
                </c:pt>
                <c:pt idx="1050">
                  <c:v>42690</c:v>
                </c:pt>
                <c:pt idx="1051">
                  <c:v>42691</c:v>
                </c:pt>
                <c:pt idx="1052">
                  <c:v>42692</c:v>
                </c:pt>
                <c:pt idx="1053">
                  <c:v>42693</c:v>
                </c:pt>
                <c:pt idx="1054">
                  <c:v>42694</c:v>
                </c:pt>
                <c:pt idx="1055">
                  <c:v>42695</c:v>
                </c:pt>
                <c:pt idx="1056">
                  <c:v>42696</c:v>
                </c:pt>
                <c:pt idx="1057">
                  <c:v>42697</c:v>
                </c:pt>
                <c:pt idx="1058">
                  <c:v>42698</c:v>
                </c:pt>
                <c:pt idx="1059">
                  <c:v>42699</c:v>
                </c:pt>
                <c:pt idx="1060">
                  <c:v>42700</c:v>
                </c:pt>
                <c:pt idx="1061">
                  <c:v>42701</c:v>
                </c:pt>
                <c:pt idx="1062">
                  <c:v>42702</c:v>
                </c:pt>
                <c:pt idx="1063">
                  <c:v>42703</c:v>
                </c:pt>
                <c:pt idx="1064">
                  <c:v>42704</c:v>
                </c:pt>
                <c:pt idx="1065">
                  <c:v>42705</c:v>
                </c:pt>
                <c:pt idx="1066">
                  <c:v>42706</c:v>
                </c:pt>
                <c:pt idx="1067">
                  <c:v>42707</c:v>
                </c:pt>
                <c:pt idx="1068">
                  <c:v>42708</c:v>
                </c:pt>
                <c:pt idx="1069">
                  <c:v>42709</c:v>
                </c:pt>
                <c:pt idx="1070">
                  <c:v>42710</c:v>
                </c:pt>
                <c:pt idx="1071">
                  <c:v>42711</c:v>
                </c:pt>
                <c:pt idx="1072">
                  <c:v>42712</c:v>
                </c:pt>
                <c:pt idx="1073">
                  <c:v>42713</c:v>
                </c:pt>
                <c:pt idx="1074">
                  <c:v>42714</c:v>
                </c:pt>
                <c:pt idx="1075">
                  <c:v>42715</c:v>
                </c:pt>
                <c:pt idx="1076">
                  <c:v>42716</c:v>
                </c:pt>
                <c:pt idx="1077">
                  <c:v>42717</c:v>
                </c:pt>
                <c:pt idx="1078">
                  <c:v>42718</c:v>
                </c:pt>
                <c:pt idx="1079">
                  <c:v>42719</c:v>
                </c:pt>
                <c:pt idx="1080">
                  <c:v>42720</c:v>
                </c:pt>
                <c:pt idx="1081">
                  <c:v>42721</c:v>
                </c:pt>
                <c:pt idx="1082">
                  <c:v>42722</c:v>
                </c:pt>
                <c:pt idx="1083">
                  <c:v>42723</c:v>
                </c:pt>
                <c:pt idx="1084">
                  <c:v>42724</c:v>
                </c:pt>
                <c:pt idx="1085">
                  <c:v>42725</c:v>
                </c:pt>
                <c:pt idx="1086">
                  <c:v>42726</c:v>
                </c:pt>
                <c:pt idx="1087">
                  <c:v>42727</c:v>
                </c:pt>
                <c:pt idx="1088">
                  <c:v>42728</c:v>
                </c:pt>
                <c:pt idx="1089">
                  <c:v>42729</c:v>
                </c:pt>
                <c:pt idx="1090">
                  <c:v>42730</c:v>
                </c:pt>
                <c:pt idx="1091">
                  <c:v>42731</c:v>
                </c:pt>
                <c:pt idx="1092">
                  <c:v>42732</c:v>
                </c:pt>
                <c:pt idx="1093">
                  <c:v>42733</c:v>
                </c:pt>
                <c:pt idx="1094">
                  <c:v>42734</c:v>
                </c:pt>
                <c:pt idx="1095">
                  <c:v>42735</c:v>
                </c:pt>
                <c:pt idx="1096">
                  <c:v>42736</c:v>
                </c:pt>
                <c:pt idx="1097">
                  <c:v>42737</c:v>
                </c:pt>
                <c:pt idx="1098">
                  <c:v>42738</c:v>
                </c:pt>
                <c:pt idx="1099">
                  <c:v>42739</c:v>
                </c:pt>
                <c:pt idx="1100">
                  <c:v>42740</c:v>
                </c:pt>
                <c:pt idx="1101">
                  <c:v>42741</c:v>
                </c:pt>
                <c:pt idx="1102">
                  <c:v>42742</c:v>
                </c:pt>
                <c:pt idx="1103">
                  <c:v>42743</c:v>
                </c:pt>
                <c:pt idx="1104">
                  <c:v>42744</c:v>
                </c:pt>
                <c:pt idx="1105">
                  <c:v>42745</c:v>
                </c:pt>
                <c:pt idx="1106">
                  <c:v>42746</c:v>
                </c:pt>
                <c:pt idx="1107">
                  <c:v>42747</c:v>
                </c:pt>
                <c:pt idx="1108">
                  <c:v>42748</c:v>
                </c:pt>
                <c:pt idx="1109">
                  <c:v>42749</c:v>
                </c:pt>
                <c:pt idx="1110">
                  <c:v>42750</c:v>
                </c:pt>
                <c:pt idx="1111">
                  <c:v>42751</c:v>
                </c:pt>
                <c:pt idx="1112">
                  <c:v>42752</c:v>
                </c:pt>
                <c:pt idx="1113">
                  <c:v>42753</c:v>
                </c:pt>
                <c:pt idx="1114">
                  <c:v>42754</c:v>
                </c:pt>
                <c:pt idx="1115">
                  <c:v>42755</c:v>
                </c:pt>
                <c:pt idx="1116">
                  <c:v>42756</c:v>
                </c:pt>
                <c:pt idx="1117">
                  <c:v>42757</c:v>
                </c:pt>
                <c:pt idx="1118">
                  <c:v>42758</c:v>
                </c:pt>
                <c:pt idx="1119">
                  <c:v>42759</c:v>
                </c:pt>
                <c:pt idx="1120">
                  <c:v>42760</c:v>
                </c:pt>
                <c:pt idx="1121">
                  <c:v>42761</c:v>
                </c:pt>
                <c:pt idx="1122">
                  <c:v>42762</c:v>
                </c:pt>
                <c:pt idx="1123">
                  <c:v>42763</c:v>
                </c:pt>
                <c:pt idx="1124">
                  <c:v>42764</c:v>
                </c:pt>
                <c:pt idx="1125">
                  <c:v>42765</c:v>
                </c:pt>
                <c:pt idx="1126">
                  <c:v>42766</c:v>
                </c:pt>
                <c:pt idx="1127">
                  <c:v>42767</c:v>
                </c:pt>
                <c:pt idx="1128">
                  <c:v>42768</c:v>
                </c:pt>
                <c:pt idx="1129">
                  <c:v>42769</c:v>
                </c:pt>
                <c:pt idx="1130">
                  <c:v>42770</c:v>
                </c:pt>
                <c:pt idx="1131">
                  <c:v>42771</c:v>
                </c:pt>
                <c:pt idx="1132">
                  <c:v>42772</c:v>
                </c:pt>
                <c:pt idx="1133">
                  <c:v>42773</c:v>
                </c:pt>
                <c:pt idx="1134">
                  <c:v>42774</c:v>
                </c:pt>
                <c:pt idx="1135">
                  <c:v>42775</c:v>
                </c:pt>
                <c:pt idx="1136">
                  <c:v>42776</c:v>
                </c:pt>
                <c:pt idx="1137">
                  <c:v>42777</c:v>
                </c:pt>
                <c:pt idx="1138">
                  <c:v>42778</c:v>
                </c:pt>
                <c:pt idx="1139">
                  <c:v>42779</c:v>
                </c:pt>
                <c:pt idx="1140">
                  <c:v>42780</c:v>
                </c:pt>
                <c:pt idx="1141">
                  <c:v>42781</c:v>
                </c:pt>
                <c:pt idx="1142">
                  <c:v>42782</c:v>
                </c:pt>
                <c:pt idx="1143">
                  <c:v>42783</c:v>
                </c:pt>
                <c:pt idx="1144">
                  <c:v>42784</c:v>
                </c:pt>
                <c:pt idx="1145">
                  <c:v>42785</c:v>
                </c:pt>
                <c:pt idx="1146">
                  <c:v>42786</c:v>
                </c:pt>
                <c:pt idx="1147">
                  <c:v>42787</c:v>
                </c:pt>
                <c:pt idx="1148">
                  <c:v>42788</c:v>
                </c:pt>
                <c:pt idx="1149">
                  <c:v>42789</c:v>
                </c:pt>
                <c:pt idx="1150">
                  <c:v>42790</c:v>
                </c:pt>
                <c:pt idx="1151">
                  <c:v>42791</c:v>
                </c:pt>
                <c:pt idx="1152">
                  <c:v>42792</c:v>
                </c:pt>
                <c:pt idx="1153">
                  <c:v>42793</c:v>
                </c:pt>
                <c:pt idx="1154">
                  <c:v>42794</c:v>
                </c:pt>
                <c:pt idx="1155">
                  <c:v>42795</c:v>
                </c:pt>
                <c:pt idx="1156">
                  <c:v>42796</c:v>
                </c:pt>
                <c:pt idx="1157">
                  <c:v>42797</c:v>
                </c:pt>
                <c:pt idx="1158">
                  <c:v>42798</c:v>
                </c:pt>
                <c:pt idx="1159">
                  <c:v>42799</c:v>
                </c:pt>
                <c:pt idx="1160">
                  <c:v>42800</c:v>
                </c:pt>
                <c:pt idx="1161">
                  <c:v>42801</c:v>
                </c:pt>
                <c:pt idx="1162">
                  <c:v>42802</c:v>
                </c:pt>
                <c:pt idx="1163">
                  <c:v>42803</c:v>
                </c:pt>
                <c:pt idx="1164">
                  <c:v>42804</c:v>
                </c:pt>
                <c:pt idx="1165">
                  <c:v>42805</c:v>
                </c:pt>
                <c:pt idx="1166">
                  <c:v>42806</c:v>
                </c:pt>
                <c:pt idx="1167">
                  <c:v>42807</c:v>
                </c:pt>
                <c:pt idx="1168">
                  <c:v>42808</c:v>
                </c:pt>
                <c:pt idx="1169">
                  <c:v>42809</c:v>
                </c:pt>
                <c:pt idx="1170">
                  <c:v>42810</c:v>
                </c:pt>
                <c:pt idx="1171">
                  <c:v>42811</c:v>
                </c:pt>
                <c:pt idx="1172">
                  <c:v>42812</c:v>
                </c:pt>
                <c:pt idx="1173">
                  <c:v>42813</c:v>
                </c:pt>
                <c:pt idx="1174">
                  <c:v>42814</c:v>
                </c:pt>
                <c:pt idx="1175">
                  <c:v>42815</c:v>
                </c:pt>
                <c:pt idx="1176">
                  <c:v>42816</c:v>
                </c:pt>
                <c:pt idx="1177">
                  <c:v>42817</c:v>
                </c:pt>
                <c:pt idx="1178">
                  <c:v>42818</c:v>
                </c:pt>
                <c:pt idx="1179">
                  <c:v>42819</c:v>
                </c:pt>
                <c:pt idx="1180">
                  <c:v>42820</c:v>
                </c:pt>
                <c:pt idx="1181">
                  <c:v>42821</c:v>
                </c:pt>
                <c:pt idx="1182">
                  <c:v>42822</c:v>
                </c:pt>
                <c:pt idx="1183">
                  <c:v>42823</c:v>
                </c:pt>
                <c:pt idx="1184">
                  <c:v>42824</c:v>
                </c:pt>
                <c:pt idx="1185">
                  <c:v>42825</c:v>
                </c:pt>
                <c:pt idx="1186">
                  <c:v>42826</c:v>
                </c:pt>
                <c:pt idx="1187">
                  <c:v>42827</c:v>
                </c:pt>
                <c:pt idx="1188">
                  <c:v>42828</c:v>
                </c:pt>
                <c:pt idx="1189">
                  <c:v>42829</c:v>
                </c:pt>
                <c:pt idx="1190">
                  <c:v>42830</c:v>
                </c:pt>
                <c:pt idx="1191">
                  <c:v>42831</c:v>
                </c:pt>
                <c:pt idx="1192">
                  <c:v>42832</c:v>
                </c:pt>
                <c:pt idx="1193">
                  <c:v>42833</c:v>
                </c:pt>
                <c:pt idx="1194">
                  <c:v>42834</c:v>
                </c:pt>
                <c:pt idx="1195">
                  <c:v>42835</c:v>
                </c:pt>
                <c:pt idx="1196">
                  <c:v>42836</c:v>
                </c:pt>
                <c:pt idx="1197">
                  <c:v>42837</c:v>
                </c:pt>
                <c:pt idx="1198">
                  <c:v>42838</c:v>
                </c:pt>
                <c:pt idx="1199">
                  <c:v>42839</c:v>
                </c:pt>
                <c:pt idx="1200">
                  <c:v>42840</c:v>
                </c:pt>
                <c:pt idx="1201">
                  <c:v>42841</c:v>
                </c:pt>
                <c:pt idx="1202">
                  <c:v>42842</c:v>
                </c:pt>
                <c:pt idx="1203">
                  <c:v>42843</c:v>
                </c:pt>
                <c:pt idx="1204">
                  <c:v>42844</c:v>
                </c:pt>
                <c:pt idx="1205">
                  <c:v>42845</c:v>
                </c:pt>
                <c:pt idx="1206">
                  <c:v>42846</c:v>
                </c:pt>
                <c:pt idx="1207">
                  <c:v>42847</c:v>
                </c:pt>
                <c:pt idx="1208">
                  <c:v>42848</c:v>
                </c:pt>
                <c:pt idx="1209">
                  <c:v>42849</c:v>
                </c:pt>
                <c:pt idx="1210">
                  <c:v>42850</c:v>
                </c:pt>
                <c:pt idx="1211">
                  <c:v>42851</c:v>
                </c:pt>
                <c:pt idx="1212">
                  <c:v>42852</c:v>
                </c:pt>
                <c:pt idx="1213">
                  <c:v>42853</c:v>
                </c:pt>
                <c:pt idx="1214">
                  <c:v>42854</c:v>
                </c:pt>
                <c:pt idx="1215">
                  <c:v>42855</c:v>
                </c:pt>
                <c:pt idx="1216">
                  <c:v>42856</c:v>
                </c:pt>
                <c:pt idx="1217">
                  <c:v>42857</c:v>
                </c:pt>
                <c:pt idx="1218">
                  <c:v>42858</c:v>
                </c:pt>
                <c:pt idx="1219">
                  <c:v>42859</c:v>
                </c:pt>
                <c:pt idx="1220">
                  <c:v>42860</c:v>
                </c:pt>
                <c:pt idx="1221">
                  <c:v>42861</c:v>
                </c:pt>
                <c:pt idx="1222">
                  <c:v>42862</c:v>
                </c:pt>
                <c:pt idx="1223">
                  <c:v>42863</c:v>
                </c:pt>
                <c:pt idx="1224">
                  <c:v>42864</c:v>
                </c:pt>
                <c:pt idx="1225">
                  <c:v>42865</c:v>
                </c:pt>
                <c:pt idx="1226">
                  <c:v>42866</c:v>
                </c:pt>
                <c:pt idx="1227">
                  <c:v>42867</c:v>
                </c:pt>
                <c:pt idx="1228">
                  <c:v>42868</c:v>
                </c:pt>
                <c:pt idx="1229">
                  <c:v>42869</c:v>
                </c:pt>
                <c:pt idx="1230">
                  <c:v>42870</c:v>
                </c:pt>
                <c:pt idx="1231">
                  <c:v>42871</c:v>
                </c:pt>
                <c:pt idx="1232">
                  <c:v>42872</c:v>
                </c:pt>
                <c:pt idx="1233">
                  <c:v>42873</c:v>
                </c:pt>
                <c:pt idx="1234">
                  <c:v>42874</c:v>
                </c:pt>
                <c:pt idx="1235">
                  <c:v>42875</c:v>
                </c:pt>
                <c:pt idx="1236">
                  <c:v>42876</c:v>
                </c:pt>
                <c:pt idx="1237">
                  <c:v>42877</c:v>
                </c:pt>
                <c:pt idx="1238">
                  <c:v>42878</c:v>
                </c:pt>
                <c:pt idx="1239">
                  <c:v>42879</c:v>
                </c:pt>
                <c:pt idx="1240">
                  <c:v>42880</c:v>
                </c:pt>
                <c:pt idx="1241">
                  <c:v>42881</c:v>
                </c:pt>
                <c:pt idx="1242">
                  <c:v>42882</c:v>
                </c:pt>
                <c:pt idx="1243">
                  <c:v>42883</c:v>
                </c:pt>
                <c:pt idx="1244">
                  <c:v>42884</c:v>
                </c:pt>
                <c:pt idx="1245">
                  <c:v>42885</c:v>
                </c:pt>
                <c:pt idx="1246">
                  <c:v>42886</c:v>
                </c:pt>
                <c:pt idx="1247">
                  <c:v>42887</c:v>
                </c:pt>
                <c:pt idx="1248">
                  <c:v>42888</c:v>
                </c:pt>
                <c:pt idx="1249">
                  <c:v>42889</c:v>
                </c:pt>
                <c:pt idx="1250">
                  <c:v>42890</c:v>
                </c:pt>
                <c:pt idx="1251">
                  <c:v>42891</c:v>
                </c:pt>
                <c:pt idx="1252">
                  <c:v>42892</c:v>
                </c:pt>
                <c:pt idx="1253">
                  <c:v>42893</c:v>
                </c:pt>
                <c:pt idx="1254">
                  <c:v>42894</c:v>
                </c:pt>
                <c:pt idx="1255">
                  <c:v>42895</c:v>
                </c:pt>
                <c:pt idx="1256">
                  <c:v>42896</c:v>
                </c:pt>
                <c:pt idx="1257">
                  <c:v>42897</c:v>
                </c:pt>
                <c:pt idx="1258">
                  <c:v>42898</c:v>
                </c:pt>
                <c:pt idx="1259">
                  <c:v>42899</c:v>
                </c:pt>
                <c:pt idx="1260">
                  <c:v>42900</c:v>
                </c:pt>
                <c:pt idx="1261">
                  <c:v>42901</c:v>
                </c:pt>
                <c:pt idx="1262">
                  <c:v>42902</c:v>
                </c:pt>
                <c:pt idx="1263">
                  <c:v>42903</c:v>
                </c:pt>
                <c:pt idx="1264">
                  <c:v>42904</c:v>
                </c:pt>
                <c:pt idx="1265">
                  <c:v>42905</c:v>
                </c:pt>
                <c:pt idx="1266">
                  <c:v>42906</c:v>
                </c:pt>
                <c:pt idx="1267">
                  <c:v>42907</c:v>
                </c:pt>
                <c:pt idx="1268">
                  <c:v>42908</c:v>
                </c:pt>
                <c:pt idx="1269">
                  <c:v>42909</c:v>
                </c:pt>
                <c:pt idx="1270">
                  <c:v>42910</c:v>
                </c:pt>
                <c:pt idx="1271">
                  <c:v>42911</c:v>
                </c:pt>
                <c:pt idx="1272">
                  <c:v>42912</c:v>
                </c:pt>
                <c:pt idx="1273">
                  <c:v>42913</c:v>
                </c:pt>
                <c:pt idx="1274">
                  <c:v>42914</c:v>
                </c:pt>
                <c:pt idx="1275">
                  <c:v>42915</c:v>
                </c:pt>
                <c:pt idx="1276">
                  <c:v>42916</c:v>
                </c:pt>
                <c:pt idx="1277">
                  <c:v>42917</c:v>
                </c:pt>
                <c:pt idx="1278">
                  <c:v>42918</c:v>
                </c:pt>
                <c:pt idx="1279">
                  <c:v>42919</c:v>
                </c:pt>
                <c:pt idx="1280">
                  <c:v>42920</c:v>
                </c:pt>
                <c:pt idx="1281">
                  <c:v>42921</c:v>
                </c:pt>
                <c:pt idx="1282">
                  <c:v>42922</c:v>
                </c:pt>
                <c:pt idx="1283">
                  <c:v>42923</c:v>
                </c:pt>
                <c:pt idx="1284">
                  <c:v>42924</c:v>
                </c:pt>
                <c:pt idx="1285">
                  <c:v>42925</c:v>
                </c:pt>
                <c:pt idx="1286">
                  <c:v>42926</c:v>
                </c:pt>
                <c:pt idx="1287">
                  <c:v>42927</c:v>
                </c:pt>
                <c:pt idx="1288">
                  <c:v>42928</c:v>
                </c:pt>
                <c:pt idx="1289">
                  <c:v>42929</c:v>
                </c:pt>
                <c:pt idx="1290">
                  <c:v>42930</c:v>
                </c:pt>
                <c:pt idx="1291">
                  <c:v>42931</c:v>
                </c:pt>
                <c:pt idx="1292">
                  <c:v>42932</c:v>
                </c:pt>
                <c:pt idx="1293">
                  <c:v>42933</c:v>
                </c:pt>
                <c:pt idx="1294">
                  <c:v>42934</c:v>
                </c:pt>
                <c:pt idx="1295">
                  <c:v>42935</c:v>
                </c:pt>
                <c:pt idx="1296">
                  <c:v>42936</c:v>
                </c:pt>
                <c:pt idx="1297">
                  <c:v>42937</c:v>
                </c:pt>
                <c:pt idx="1298">
                  <c:v>42938</c:v>
                </c:pt>
                <c:pt idx="1299">
                  <c:v>42939</c:v>
                </c:pt>
                <c:pt idx="1300">
                  <c:v>42940</c:v>
                </c:pt>
                <c:pt idx="1301">
                  <c:v>42941</c:v>
                </c:pt>
                <c:pt idx="1302">
                  <c:v>42942</c:v>
                </c:pt>
                <c:pt idx="1303">
                  <c:v>42943</c:v>
                </c:pt>
                <c:pt idx="1304">
                  <c:v>42944</c:v>
                </c:pt>
                <c:pt idx="1305">
                  <c:v>42945</c:v>
                </c:pt>
                <c:pt idx="1306">
                  <c:v>42946</c:v>
                </c:pt>
                <c:pt idx="1307">
                  <c:v>42947</c:v>
                </c:pt>
                <c:pt idx="1308">
                  <c:v>42948</c:v>
                </c:pt>
                <c:pt idx="1309">
                  <c:v>42949</c:v>
                </c:pt>
                <c:pt idx="1310">
                  <c:v>42950</c:v>
                </c:pt>
                <c:pt idx="1311">
                  <c:v>42951</c:v>
                </c:pt>
                <c:pt idx="1312">
                  <c:v>42952</c:v>
                </c:pt>
                <c:pt idx="1313">
                  <c:v>42953</c:v>
                </c:pt>
                <c:pt idx="1314">
                  <c:v>42954</c:v>
                </c:pt>
                <c:pt idx="1315">
                  <c:v>42955</c:v>
                </c:pt>
                <c:pt idx="1316">
                  <c:v>42956</c:v>
                </c:pt>
                <c:pt idx="1317">
                  <c:v>42957</c:v>
                </c:pt>
                <c:pt idx="1318">
                  <c:v>42958</c:v>
                </c:pt>
                <c:pt idx="1319">
                  <c:v>42959</c:v>
                </c:pt>
                <c:pt idx="1320">
                  <c:v>42960</c:v>
                </c:pt>
                <c:pt idx="1321">
                  <c:v>42961</c:v>
                </c:pt>
                <c:pt idx="1322">
                  <c:v>42962</c:v>
                </c:pt>
                <c:pt idx="1323">
                  <c:v>42963</c:v>
                </c:pt>
                <c:pt idx="1324">
                  <c:v>42964</c:v>
                </c:pt>
                <c:pt idx="1325">
                  <c:v>42965</c:v>
                </c:pt>
                <c:pt idx="1326">
                  <c:v>42966</c:v>
                </c:pt>
                <c:pt idx="1327">
                  <c:v>42967</c:v>
                </c:pt>
                <c:pt idx="1328">
                  <c:v>42968</c:v>
                </c:pt>
                <c:pt idx="1329">
                  <c:v>42969</c:v>
                </c:pt>
                <c:pt idx="1330">
                  <c:v>42970</c:v>
                </c:pt>
                <c:pt idx="1331">
                  <c:v>42971</c:v>
                </c:pt>
                <c:pt idx="1332">
                  <c:v>42972</c:v>
                </c:pt>
                <c:pt idx="1333">
                  <c:v>42973</c:v>
                </c:pt>
                <c:pt idx="1334">
                  <c:v>42974</c:v>
                </c:pt>
                <c:pt idx="1335">
                  <c:v>42975</c:v>
                </c:pt>
                <c:pt idx="1336">
                  <c:v>42976</c:v>
                </c:pt>
                <c:pt idx="1337">
                  <c:v>42977</c:v>
                </c:pt>
                <c:pt idx="1338">
                  <c:v>42978</c:v>
                </c:pt>
                <c:pt idx="1339">
                  <c:v>42979</c:v>
                </c:pt>
                <c:pt idx="1340">
                  <c:v>42980</c:v>
                </c:pt>
                <c:pt idx="1341">
                  <c:v>42981</c:v>
                </c:pt>
                <c:pt idx="1342">
                  <c:v>42982</c:v>
                </c:pt>
                <c:pt idx="1343">
                  <c:v>42983</c:v>
                </c:pt>
                <c:pt idx="1344">
                  <c:v>42984</c:v>
                </c:pt>
                <c:pt idx="1345">
                  <c:v>42985</c:v>
                </c:pt>
                <c:pt idx="1346">
                  <c:v>42986</c:v>
                </c:pt>
                <c:pt idx="1347">
                  <c:v>42987</c:v>
                </c:pt>
                <c:pt idx="1348">
                  <c:v>42988</c:v>
                </c:pt>
                <c:pt idx="1349">
                  <c:v>42989</c:v>
                </c:pt>
                <c:pt idx="1350">
                  <c:v>42990</c:v>
                </c:pt>
                <c:pt idx="1351">
                  <c:v>42991</c:v>
                </c:pt>
                <c:pt idx="1352">
                  <c:v>42992</c:v>
                </c:pt>
                <c:pt idx="1353">
                  <c:v>42993</c:v>
                </c:pt>
                <c:pt idx="1354">
                  <c:v>42994</c:v>
                </c:pt>
                <c:pt idx="1355">
                  <c:v>42995</c:v>
                </c:pt>
                <c:pt idx="1356">
                  <c:v>42996</c:v>
                </c:pt>
                <c:pt idx="1357">
                  <c:v>42997</c:v>
                </c:pt>
                <c:pt idx="1358">
                  <c:v>42998</c:v>
                </c:pt>
                <c:pt idx="1359">
                  <c:v>42999</c:v>
                </c:pt>
                <c:pt idx="1360">
                  <c:v>43000</c:v>
                </c:pt>
                <c:pt idx="1361">
                  <c:v>43001</c:v>
                </c:pt>
                <c:pt idx="1362">
                  <c:v>43002</c:v>
                </c:pt>
                <c:pt idx="1363">
                  <c:v>43003</c:v>
                </c:pt>
                <c:pt idx="1364">
                  <c:v>43004</c:v>
                </c:pt>
                <c:pt idx="1365">
                  <c:v>43005</c:v>
                </c:pt>
                <c:pt idx="1366">
                  <c:v>43006</c:v>
                </c:pt>
                <c:pt idx="1367">
                  <c:v>43007</c:v>
                </c:pt>
                <c:pt idx="1368">
                  <c:v>43008</c:v>
                </c:pt>
                <c:pt idx="1369">
                  <c:v>43009</c:v>
                </c:pt>
                <c:pt idx="1370">
                  <c:v>43010</c:v>
                </c:pt>
                <c:pt idx="1371">
                  <c:v>43011</c:v>
                </c:pt>
                <c:pt idx="1372">
                  <c:v>43012</c:v>
                </c:pt>
                <c:pt idx="1373">
                  <c:v>43013</c:v>
                </c:pt>
                <c:pt idx="1374">
                  <c:v>43014</c:v>
                </c:pt>
                <c:pt idx="1375">
                  <c:v>43015</c:v>
                </c:pt>
                <c:pt idx="1376">
                  <c:v>43016</c:v>
                </c:pt>
                <c:pt idx="1377">
                  <c:v>43017</c:v>
                </c:pt>
                <c:pt idx="1378">
                  <c:v>43018</c:v>
                </c:pt>
                <c:pt idx="1379">
                  <c:v>43019</c:v>
                </c:pt>
                <c:pt idx="1380">
                  <c:v>43020</c:v>
                </c:pt>
                <c:pt idx="1381">
                  <c:v>43021</c:v>
                </c:pt>
                <c:pt idx="1382">
                  <c:v>43022</c:v>
                </c:pt>
                <c:pt idx="1383">
                  <c:v>43023</c:v>
                </c:pt>
                <c:pt idx="1384">
                  <c:v>43024</c:v>
                </c:pt>
                <c:pt idx="1385">
                  <c:v>43025</c:v>
                </c:pt>
                <c:pt idx="1386">
                  <c:v>43026</c:v>
                </c:pt>
                <c:pt idx="1387">
                  <c:v>43027</c:v>
                </c:pt>
                <c:pt idx="1388">
                  <c:v>43028</c:v>
                </c:pt>
                <c:pt idx="1389">
                  <c:v>43029</c:v>
                </c:pt>
                <c:pt idx="1390">
                  <c:v>43030</c:v>
                </c:pt>
                <c:pt idx="1391">
                  <c:v>43031</c:v>
                </c:pt>
                <c:pt idx="1392">
                  <c:v>43032</c:v>
                </c:pt>
                <c:pt idx="1393">
                  <c:v>43033</c:v>
                </c:pt>
                <c:pt idx="1394">
                  <c:v>43034</c:v>
                </c:pt>
                <c:pt idx="1395">
                  <c:v>43035</c:v>
                </c:pt>
                <c:pt idx="1396">
                  <c:v>43036</c:v>
                </c:pt>
                <c:pt idx="1397">
                  <c:v>43037</c:v>
                </c:pt>
                <c:pt idx="1398">
                  <c:v>43038</c:v>
                </c:pt>
                <c:pt idx="1399">
                  <c:v>43039</c:v>
                </c:pt>
                <c:pt idx="1400">
                  <c:v>43040</c:v>
                </c:pt>
                <c:pt idx="1401">
                  <c:v>43041</c:v>
                </c:pt>
                <c:pt idx="1402">
                  <c:v>43042</c:v>
                </c:pt>
                <c:pt idx="1403">
                  <c:v>43043</c:v>
                </c:pt>
                <c:pt idx="1404">
                  <c:v>43044</c:v>
                </c:pt>
                <c:pt idx="1405">
                  <c:v>43045</c:v>
                </c:pt>
                <c:pt idx="1406">
                  <c:v>43046</c:v>
                </c:pt>
                <c:pt idx="1407">
                  <c:v>43047</c:v>
                </c:pt>
                <c:pt idx="1408">
                  <c:v>43048</c:v>
                </c:pt>
                <c:pt idx="1409">
                  <c:v>43049</c:v>
                </c:pt>
                <c:pt idx="1410">
                  <c:v>43050</c:v>
                </c:pt>
                <c:pt idx="1411">
                  <c:v>43051</c:v>
                </c:pt>
                <c:pt idx="1412">
                  <c:v>43052</c:v>
                </c:pt>
                <c:pt idx="1413">
                  <c:v>43053</c:v>
                </c:pt>
                <c:pt idx="1414">
                  <c:v>43054</c:v>
                </c:pt>
                <c:pt idx="1415">
                  <c:v>43055</c:v>
                </c:pt>
                <c:pt idx="1416">
                  <c:v>43056</c:v>
                </c:pt>
                <c:pt idx="1417">
                  <c:v>43057</c:v>
                </c:pt>
                <c:pt idx="1418">
                  <c:v>43058</c:v>
                </c:pt>
                <c:pt idx="1419">
                  <c:v>43059</c:v>
                </c:pt>
                <c:pt idx="1420">
                  <c:v>43060</c:v>
                </c:pt>
                <c:pt idx="1421">
                  <c:v>43061</c:v>
                </c:pt>
                <c:pt idx="1422">
                  <c:v>43062</c:v>
                </c:pt>
                <c:pt idx="1423">
                  <c:v>43063</c:v>
                </c:pt>
                <c:pt idx="1424">
                  <c:v>43064</c:v>
                </c:pt>
                <c:pt idx="1425">
                  <c:v>43065</c:v>
                </c:pt>
                <c:pt idx="1426">
                  <c:v>43066</c:v>
                </c:pt>
                <c:pt idx="1427">
                  <c:v>43067</c:v>
                </c:pt>
                <c:pt idx="1428">
                  <c:v>43068</c:v>
                </c:pt>
                <c:pt idx="1429">
                  <c:v>43069</c:v>
                </c:pt>
                <c:pt idx="1430">
                  <c:v>43070</c:v>
                </c:pt>
                <c:pt idx="1431">
                  <c:v>43071</c:v>
                </c:pt>
                <c:pt idx="1432">
                  <c:v>43072</c:v>
                </c:pt>
                <c:pt idx="1433">
                  <c:v>43073</c:v>
                </c:pt>
                <c:pt idx="1434">
                  <c:v>43074</c:v>
                </c:pt>
                <c:pt idx="1435">
                  <c:v>43075</c:v>
                </c:pt>
                <c:pt idx="1436">
                  <c:v>43076</c:v>
                </c:pt>
                <c:pt idx="1437">
                  <c:v>43077</c:v>
                </c:pt>
                <c:pt idx="1438">
                  <c:v>43078</c:v>
                </c:pt>
                <c:pt idx="1439">
                  <c:v>43079</c:v>
                </c:pt>
                <c:pt idx="1440">
                  <c:v>43080</c:v>
                </c:pt>
                <c:pt idx="1441">
                  <c:v>43081</c:v>
                </c:pt>
                <c:pt idx="1442">
                  <c:v>43082</c:v>
                </c:pt>
                <c:pt idx="1443">
                  <c:v>43083</c:v>
                </c:pt>
                <c:pt idx="1444">
                  <c:v>43084</c:v>
                </c:pt>
                <c:pt idx="1445">
                  <c:v>43085</c:v>
                </c:pt>
                <c:pt idx="1446">
                  <c:v>43086</c:v>
                </c:pt>
                <c:pt idx="1447">
                  <c:v>43087</c:v>
                </c:pt>
                <c:pt idx="1448">
                  <c:v>43088</c:v>
                </c:pt>
                <c:pt idx="1449">
                  <c:v>43089</c:v>
                </c:pt>
                <c:pt idx="1450">
                  <c:v>43090</c:v>
                </c:pt>
                <c:pt idx="1451">
                  <c:v>43091</c:v>
                </c:pt>
                <c:pt idx="1452">
                  <c:v>43092</c:v>
                </c:pt>
                <c:pt idx="1453">
                  <c:v>43093</c:v>
                </c:pt>
                <c:pt idx="1454">
                  <c:v>43094</c:v>
                </c:pt>
                <c:pt idx="1455">
                  <c:v>43095</c:v>
                </c:pt>
                <c:pt idx="1456">
                  <c:v>43096</c:v>
                </c:pt>
                <c:pt idx="1457">
                  <c:v>43097</c:v>
                </c:pt>
                <c:pt idx="1458">
                  <c:v>43098</c:v>
                </c:pt>
                <c:pt idx="1459">
                  <c:v>43099</c:v>
                </c:pt>
                <c:pt idx="1460">
                  <c:v>43100</c:v>
                </c:pt>
                <c:pt idx="1461">
                  <c:v>43101</c:v>
                </c:pt>
                <c:pt idx="1462">
                  <c:v>43102</c:v>
                </c:pt>
                <c:pt idx="1463">
                  <c:v>43103</c:v>
                </c:pt>
                <c:pt idx="1464">
                  <c:v>43104</c:v>
                </c:pt>
                <c:pt idx="1465">
                  <c:v>43105</c:v>
                </c:pt>
                <c:pt idx="1466">
                  <c:v>43106</c:v>
                </c:pt>
                <c:pt idx="1467">
                  <c:v>43107</c:v>
                </c:pt>
                <c:pt idx="1468">
                  <c:v>43108</c:v>
                </c:pt>
                <c:pt idx="1469">
                  <c:v>43109</c:v>
                </c:pt>
                <c:pt idx="1470">
                  <c:v>43110</c:v>
                </c:pt>
                <c:pt idx="1471">
                  <c:v>43111</c:v>
                </c:pt>
                <c:pt idx="1472">
                  <c:v>43112</c:v>
                </c:pt>
                <c:pt idx="1473">
                  <c:v>43113</c:v>
                </c:pt>
                <c:pt idx="1474">
                  <c:v>43114</c:v>
                </c:pt>
                <c:pt idx="1475">
                  <c:v>43115</c:v>
                </c:pt>
                <c:pt idx="1476">
                  <c:v>43116</c:v>
                </c:pt>
                <c:pt idx="1477">
                  <c:v>43117</c:v>
                </c:pt>
                <c:pt idx="1478">
                  <c:v>43118</c:v>
                </c:pt>
                <c:pt idx="1479">
                  <c:v>43119</c:v>
                </c:pt>
                <c:pt idx="1480">
                  <c:v>43120</c:v>
                </c:pt>
                <c:pt idx="1481">
                  <c:v>43121</c:v>
                </c:pt>
                <c:pt idx="1482">
                  <c:v>43122</c:v>
                </c:pt>
                <c:pt idx="1483">
                  <c:v>43123</c:v>
                </c:pt>
                <c:pt idx="1484">
                  <c:v>43124</c:v>
                </c:pt>
                <c:pt idx="1485">
                  <c:v>43125</c:v>
                </c:pt>
                <c:pt idx="1486">
                  <c:v>43126</c:v>
                </c:pt>
                <c:pt idx="1487">
                  <c:v>43127</c:v>
                </c:pt>
                <c:pt idx="1488">
                  <c:v>43128</c:v>
                </c:pt>
                <c:pt idx="1489">
                  <c:v>43129</c:v>
                </c:pt>
                <c:pt idx="1490">
                  <c:v>43130</c:v>
                </c:pt>
                <c:pt idx="1491">
                  <c:v>43131</c:v>
                </c:pt>
                <c:pt idx="1492">
                  <c:v>43132</c:v>
                </c:pt>
                <c:pt idx="1493">
                  <c:v>43133</c:v>
                </c:pt>
                <c:pt idx="1494">
                  <c:v>43134</c:v>
                </c:pt>
                <c:pt idx="1495">
                  <c:v>43135</c:v>
                </c:pt>
                <c:pt idx="1496">
                  <c:v>43136</c:v>
                </c:pt>
                <c:pt idx="1497">
                  <c:v>43137</c:v>
                </c:pt>
                <c:pt idx="1498">
                  <c:v>43138</c:v>
                </c:pt>
                <c:pt idx="1499">
                  <c:v>43139</c:v>
                </c:pt>
                <c:pt idx="1500">
                  <c:v>43140</c:v>
                </c:pt>
                <c:pt idx="1501">
                  <c:v>43141</c:v>
                </c:pt>
                <c:pt idx="1502">
                  <c:v>43142</c:v>
                </c:pt>
                <c:pt idx="1503">
                  <c:v>43143</c:v>
                </c:pt>
                <c:pt idx="1504">
                  <c:v>43144</c:v>
                </c:pt>
                <c:pt idx="1505">
                  <c:v>43145</c:v>
                </c:pt>
                <c:pt idx="1506">
                  <c:v>43146</c:v>
                </c:pt>
                <c:pt idx="1507">
                  <c:v>43147</c:v>
                </c:pt>
                <c:pt idx="1508">
                  <c:v>43148</c:v>
                </c:pt>
                <c:pt idx="1509">
                  <c:v>43149</c:v>
                </c:pt>
                <c:pt idx="1510">
                  <c:v>43150</c:v>
                </c:pt>
                <c:pt idx="1511">
                  <c:v>43151</c:v>
                </c:pt>
                <c:pt idx="1512">
                  <c:v>43152</c:v>
                </c:pt>
                <c:pt idx="1513">
                  <c:v>43153</c:v>
                </c:pt>
                <c:pt idx="1514">
                  <c:v>43154</c:v>
                </c:pt>
                <c:pt idx="1515">
                  <c:v>43155</c:v>
                </c:pt>
                <c:pt idx="1516">
                  <c:v>43156</c:v>
                </c:pt>
                <c:pt idx="1517">
                  <c:v>43157</c:v>
                </c:pt>
                <c:pt idx="1518">
                  <c:v>43158</c:v>
                </c:pt>
                <c:pt idx="1519">
                  <c:v>43159</c:v>
                </c:pt>
                <c:pt idx="1520">
                  <c:v>43160</c:v>
                </c:pt>
                <c:pt idx="1521">
                  <c:v>43161</c:v>
                </c:pt>
                <c:pt idx="1522">
                  <c:v>43162</c:v>
                </c:pt>
                <c:pt idx="1523">
                  <c:v>43163</c:v>
                </c:pt>
                <c:pt idx="1524">
                  <c:v>43164</c:v>
                </c:pt>
                <c:pt idx="1525">
                  <c:v>43165</c:v>
                </c:pt>
                <c:pt idx="1526">
                  <c:v>43166</c:v>
                </c:pt>
                <c:pt idx="1527">
                  <c:v>43167</c:v>
                </c:pt>
                <c:pt idx="1528">
                  <c:v>43168</c:v>
                </c:pt>
                <c:pt idx="1529">
                  <c:v>43169</c:v>
                </c:pt>
                <c:pt idx="1530">
                  <c:v>43170</c:v>
                </c:pt>
                <c:pt idx="1531">
                  <c:v>43171</c:v>
                </c:pt>
                <c:pt idx="1532">
                  <c:v>43172</c:v>
                </c:pt>
                <c:pt idx="1533">
                  <c:v>43173</c:v>
                </c:pt>
                <c:pt idx="1534">
                  <c:v>43174</c:v>
                </c:pt>
                <c:pt idx="1535">
                  <c:v>43175</c:v>
                </c:pt>
                <c:pt idx="1536">
                  <c:v>43176</c:v>
                </c:pt>
                <c:pt idx="1537">
                  <c:v>43177</c:v>
                </c:pt>
                <c:pt idx="1538">
                  <c:v>43178</c:v>
                </c:pt>
              </c:numCache>
            </c:numRef>
          </c:cat>
          <c:val>
            <c:numRef>
              <c:f>Sheet1!$B$3:$B$1541</c:f>
              <c:numCache>
                <c:formatCode>"$"#,##0.0</c:formatCode>
                <c:ptCount val="1539"/>
                <c:pt idx="0">
                  <c:v>771.4</c:v>
                </c:pt>
                <c:pt idx="1">
                  <c:v>802.39</c:v>
                </c:pt>
                <c:pt idx="2">
                  <c:v>818.72</c:v>
                </c:pt>
                <c:pt idx="3">
                  <c:v>859.51</c:v>
                </c:pt>
                <c:pt idx="4">
                  <c:v>933.53</c:v>
                </c:pt>
                <c:pt idx="5">
                  <c:v>953.29</c:v>
                </c:pt>
                <c:pt idx="6">
                  <c:v>802</c:v>
                </c:pt>
                <c:pt idx="7">
                  <c:v>842.72</c:v>
                </c:pt>
                <c:pt idx="8">
                  <c:v>846.86</c:v>
                </c:pt>
                <c:pt idx="9">
                  <c:v>868.48</c:v>
                </c:pt>
                <c:pt idx="10">
                  <c:v>913.95</c:v>
                </c:pt>
                <c:pt idx="11">
                  <c:v>863.22</c:v>
                </c:pt>
                <c:pt idx="12">
                  <c:v>841.2</c:v>
                </c:pt>
                <c:pt idx="13">
                  <c:v>833.27</c:v>
                </c:pt>
                <c:pt idx="14">
                  <c:v>860.9</c:v>
                </c:pt>
                <c:pt idx="15">
                  <c:v>835.63</c:v>
                </c:pt>
                <c:pt idx="16">
                  <c:v>814.64</c:v>
                </c:pt>
                <c:pt idx="17">
                  <c:v>840</c:v>
                </c:pt>
                <c:pt idx="18">
                  <c:v>870.96</c:v>
                </c:pt>
                <c:pt idx="19">
                  <c:v>870.2</c:v>
                </c:pt>
                <c:pt idx="20">
                  <c:v>863.91</c:v>
                </c:pt>
                <c:pt idx="21">
                  <c:v>845.59</c:v>
                </c:pt>
                <c:pt idx="22">
                  <c:v>822.04</c:v>
                </c:pt>
                <c:pt idx="23">
                  <c:v>797.07</c:v>
                </c:pt>
                <c:pt idx="24">
                  <c:v>853.61</c:v>
                </c:pt>
                <c:pt idx="25">
                  <c:v>885.28</c:v>
                </c:pt>
                <c:pt idx="26">
                  <c:v>771.39</c:v>
                </c:pt>
                <c:pt idx="27">
                  <c:v>812.51</c:v>
                </c:pt>
                <c:pt idx="28">
                  <c:v>826</c:v>
                </c:pt>
                <c:pt idx="29">
                  <c:v>819.03</c:v>
                </c:pt>
                <c:pt idx="30">
                  <c:v>829.92</c:v>
                </c:pt>
                <c:pt idx="31">
                  <c:v>832.58</c:v>
                </c:pt>
                <c:pt idx="32">
                  <c:v>825.37</c:v>
                </c:pt>
                <c:pt idx="33">
                  <c:v>823.83</c:v>
                </c:pt>
                <c:pt idx="34">
                  <c:v>827.96</c:v>
                </c:pt>
                <c:pt idx="35">
                  <c:v>811.91</c:v>
                </c:pt>
                <c:pt idx="36">
                  <c:v>781.55</c:v>
                </c:pt>
                <c:pt idx="37">
                  <c:v>712.4</c:v>
                </c:pt>
                <c:pt idx="38">
                  <c:v>673.92</c:v>
                </c:pt>
                <c:pt idx="39">
                  <c:v>682.9</c:v>
                </c:pt>
                <c:pt idx="40">
                  <c:v>681.03</c:v>
                </c:pt>
                <c:pt idx="41">
                  <c:v>672.17</c:v>
                </c:pt>
                <c:pt idx="42">
                  <c:v>651.72</c:v>
                </c:pt>
                <c:pt idx="43">
                  <c:v>605.24</c:v>
                </c:pt>
                <c:pt idx="44">
                  <c:v>661.99</c:v>
                </c:pt>
                <c:pt idx="45">
                  <c:v>650.91999999999996</c:v>
                </c:pt>
                <c:pt idx="46">
                  <c:v>616.63</c:v>
                </c:pt>
                <c:pt idx="47">
                  <c:v>626.27</c:v>
                </c:pt>
                <c:pt idx="48">
                  <c:v>626.6</c:v>
                </c:pt>
                <c:pt idx="49">
                  <c:v>623.03</c:v>
                </c:pt>
                <c:pt idx="50">
                  <c:v>556.14</c:v>
                </c:pt>
                <c:pt idx="51">
                  <c:v>574.16</c:v>
                </c:pt>
                <c:pt idx="52">
                  <c:v>605.41999999999996</c:v>
                </c:pt>
                <c:pt idx="53">
                  <c:v>605.82000000000005</c:v>
                </c:pt>
                <c:pt idx="54">
                  <c:v>546.32000000000005</c:v>
                </c:pt>
                <c:pt idx="55">
                  <c:v>538.71</c:v>
                </c:pt>
                <c:pt idx="56">
                  <c:v>582.69000000000005</c:v>
                </c:pt>
                <c:pt idx="57">
                  <c:v>578.77</c:v>
                </c:pt>
                <c:pt idx="58">
                  <c:v>549.26</c:v>
                </c:pt>
                <c:pt idx="59">
                  <c:v>565.61</c:v>
                </c:pt>
                <c:pt idx="60">
                  <c:v>559.79</c:v>
                </c:pt>
                <c:pt idx="61">
                  <c:v>667.76</c:v>
                </c:pt>
                <c:pt idx="62">
                  <c:v>666.78</c:v>
                </c:pt>
                <c:pt idx="63">
                  <c:v>665.51</c:v>
                </c:pt>
                <c:pt idx="64">
                  <c:v>663.86</c:v>
                </c:pt>
                <c:pt idx="65">
                  <c:v>629.15</c:v>
                </c:pt>
                <c:pt idx="66">
                  <c:v>617.45000000000005</c:v>
                </c:pt>
                <c:pt idx="67">
                  <c:v>636.96</c:v>
                </c:pt>
                <c:pt idx="68">
                  <c:v>627.79</c:v>
                </c:pt>
                <c:pt idx="69">
                  <c:v>634.11</c:v>
                </c:pt>
                <c:pt idx="70">
                  <c:v>632.1</c:v>
                </c:pt>
                <c:pt idx="71">
                  <c:v>638.14</c:v>
                </c:pt>
                <c:pt idx="72">
                  <c:v>628.79999999999995</c:v>
                </c:pt>
                <c:pt idx="73">
                  <c:v>636.12</c:v>
                </c:pt>
                <c:pt idx="74">
                  <c:v>631.11</c:v>
                </c:pt>
                <c:pt idx="75">
                  <c:v>622.37</c:v>
                </c:pt>
                <c:pt idx="76">
                  <c:v>614.83000000000004</c:v>
                </c:pt>
                <c:pt idx="77">
                  <c:v>609.89</c:v>
                </c:pt>
                <c:pt idx="78">
                  <c:v>588.77</c:v>
                </c:pt>
                <c:pt idx="79">
                  <c:v>571.49</c:v>
                </c:pt>
                <c:pt idx="80">
                  <c:v>565.04</c:v>
                </c:pt>
                <c:pt idx="81">
                  <c:v>561.27</c:v>
                </c:pt>
                <c:pt idx="82">
                  <c:v>583.41</c:v>
                </c:pt>
                <c:pt idx="83">
                  <c:v>583.91999999999996</c:v>
                </c:pt>
                <c:pt idx="84">
                  <c:v>580.83000000000004</c:v>
                </c:pt>
                <c:pt idx="85">
                  <c:v>471.24</c:v>
                </c:pt>
                <c:pt idx="86">
                  <c:v>495.67</c:v>
                </c:pt>
                <c:pt idx="87">
                  <c:v>491.17</c:v>
                </c:pt>
                <c:pt idx="88">
                  <c:v>460.27</c:v>
                </c:pt>
                <c:pt idx="89">
                  <c:v>457</c:v>
                </c:pt>
                <c:pt idx="90">
                  <c:v>478.38</c:v>
                </c:pt>
                <c:pt idx="91">
                  <c:v>437.14</c:v>
                </c:pt>
                <c:pt idx="92">
                  <c:v>444.72</c:v>
                </c:pt>
                <c:pt idx="93">
                  <c:v>447.53</c:v>
                </c:pt>
                <c:pt idx="94">
                  <c:v>461.91</c:v>
                </c:pt>
                <c:pt idx="95">
                  <c:v>460.5</c:v>
                </c:pt>
                <c:pt idx="96">
                  <c:v>449.42</c:v>
                </c:pt>
                <c:pt idx="97">
                  <c:v>453.09</c:v>
                </c:pt>
                <c:pt idx="98">
                  <c:v>442.73</c:v>
                </c:pt>
                <c:pt idx="99">
                  <c:v>365.18</c:v>
                </c:pt>
                <c:pt idx="100">
                  <c:v>420.95</c:v>
                </c:pt>
                <c:pt idx="101">
                  <c:v>421.12</c:v>
                </c:pt>
                <c:pt idx="102">
                  <c:v>414.06</c:v>
                </c:pt>
                <c:pt idx="103">
                  <c:v>458.79</c:v>
                </c:pt>
                <c:pt idx="104">
                  <c:v>515.59</c:v>
                </c:pt>
                <c:pt idx="105">
                  <c:v>527.39</c:v>
                </c:pt>
                <c:pt idx="106">
                  <c:v>495.96</c:v>
                </c:pt>
                <c:pt idx="107">
                  <c:v>479.64</c:v>
                </c:pt>
                <c:pt idx="108">
                  <c:v>501.56</c:v>
                </c:pt>
                <c:pt idx="109">
                  <c:v>498.17</c:v>
                </c:pt>
                <c:pt idx="110">
                  <c:v>495.77</c:v>
                </c:pt>
                <c:pt idx="111">
                  <c:v>487.92</c:v>
                </c:pt>
                <c:pt idx="112">
                  <c:v>491.3</c:v>
                </c:pt>
                <c:pt idx="113">
                  <c:v>500.46</c:v>
                </c:pt>
                <c:pt idx="114">
                  <c:v>461.45</c:v>
                </c:pt>
                <c:pt idx="115">
                  <c:v>458.6</c:v>
                </c:pt>
                <c:pt idx="116">
                  <c:v>436.39</c:v>
                </c:pt>
                <c:pt idx="117">
                  <c:v>440.29</c:v>
                </c:pt>
                <c:pt idx="118">
                  <c:v>447.21</c:v>
                </c:pt>
                <c:pt idx="119">
                  <c:v>447.64</c:v>
                </c:pt>
                <c:pt idx="120">
                  <c:v>457.76</c:v>
                </c:pt>
                <c:pt idx="121">
                  <c:v>449.38</c:v>
                </c:pt>
                <c:pt idx="122">
                  <c:v>437.76</c:v>
                </c:pt>
                <c:pt idx="123">
                  <c:v>436.4</c:v>
                </c:pt>
                <c:pt idx="124">
                  <c:v>433.48</c:v>
                </c:pt>
                <c:pt idx="125">
                  <c:v>428.96</c:v>
                </c:pt>
                <c:pt idx="126">
                  <c:v>438.82</c:v>
                </c:pt>
                <c:pt idx="127">
                  <c:v>440.17</c:v>
                </c:pt>
                <c:pt idx="128">
                  <c:v>449.46</c:v>
                </c:pt>
                <c:pt idx="129">
                  <c:v>454.43</c:v>
                </c:pt>
                <c:pt idx="130">
                  <c:v>438.89</c:v>
                </c:pt>
                <c:pt idx="131">
                  <c:v>441.46</c:v>
                </c:pt>
                <c:pt idx="132">
                  <c:v>440.67</c:v>
                </c:pt>
                <c:pt idx="133">
                  <c:v>443.97</c:v>
                </c:pt>
                <c:pt idx="134">
                  <c:v>447.25</c:v>
                </c:pt>
                <c:pt idx="135">
                  <c:v>448.06</c:v>
                </c:pt>
                <c:pt idx="136">
                  <c:v>448.9</c:v>
                </c:pt>
                <c:pt idx="137">
                  <c:v>446.26</c:v>
                </c:pt>
                <c:pt idx="138">
                  <c:v>446.18</c:v>
                </c:pt>
                <c:pt idx="139">
                  <c:v>485.72</c:v>
                </c:pt>
                <c:pt idx="140">
                  <c:v>491.77</c:v>
                </c:pt>
                <c:pt idx="141">
                  <c:v>524.58000000000004</c:v>
                </c:pt>
                <c:pt idx="142">
                  <c:v>520.22</c:v>
                </c:pt>
                <c:pt idx="143">
                  <c:v>525.14</c:v>
                </c:pt>
                <c:pt idx="144">
                  <c:v>571.59</c:v>
                </c:pt>
                <c:pt idx="145">
                  <c:v>583.41999999999996</c:v>
                </c:pt>
                <c:pt idx="146">
                  <c:v>571.24</c:v>
                </c:pt>
                <c:pt idx="147">
                  <c:v>577.05999999999995</c:v>
                </c:pt>
                <c:pt idx="148">
                  <c:v>568.17999999999995</c:v>
                </c:pt>
                <c:pt idx="149">
                  <c:v>615.33000000000004</c:v>
                </c:pt>
                <c:pt idx="150">
                  <c:v>623.67999999999995</c:v>
                </c:pt>
                <c:pt idx="151">
                  <c:v>630.23</c:v>
                </c:pt>
                <c:pt idx="152">
                  <c:v>660.62</c:v>
                </c:pt>
                <c:pt idx="153">
                  <c:v>667.61</c:v>
                </c:pt>
                <c:pt idx="154">
                  <c:v>641.61</c:v>
                </c:pt>
                <c:pt idx="155">
                  <c:v>659.26</c:v>
                </c:pt>
                <c:pt idx="156">
                  <c:v>653.70000000000005</c:v>
                </c:pt>
                <c:pt idx="157">
                  <c:v>654.97</c:v>
                </c:pt>
                <c:pt idx="158">
                  <c:v>656.14</c:v>
                </c:pt>
                <c:pt idx="159">
                  <c:v>649.16</c:v>
                </c:pt>
                <c:pt idx="160">
                  <c:v>653.15</c:v>
                </c:pt>
                <c:pt idx="161">
                  <c:v>633.02</c:v>
                </c:pt>
                <c:pt idx="162">
                  <c:v>586.95000000000005</c:v>
                </c:pt>
                <c:pt idx="163">
                  <c:v>600.16</c:v>
                </c:pt>
                <c:pt idx="164">
                  <c:v>577.36</c:v>
                </c:pt>
                <c:pt idx="165">
                  <c:v>592.94000000000005</c:v>
                </c:pt>
                <c:pt idx="166">
                  <c:v>592.19000000000005</c:v>
                </c:pt>
                <c:pt idx="167">
                  <c:v>610.86</c:v>
                </c:pt>
                <c:pt idx="168">
                  <c:v>607.96</c:v>
                </c:pt>
                <c:pt idx="169">
                  <c:v>598.07000000000005</c:v>
                </c:pt>
                <c:pt idx="170">
                  <c:v>594.15</c:v>
                </c:pt>
                <c:pt idx="171">
                  <c:v>594.99</c:v>
                </c:pt>
                <c:pt idx="172">
                  <c:v>602.27</c:v>
                </c:pt>
                <c:pt idx="173">
                  <c:v>593.98</c:v>
                </c:pt>
                <c:pt idx="174">
                  <c:v>582.36</c:v>
                </c:pt>
                <c:pt idx="175">
                  <c:v>566.34</c:v>
                </c:pt>
                <c:pt idx="176">
                  <c:v>581.14</c:v>
                </c:pt>
                <c:pt idx="177">
                  <c:v>597.26</c:v>
                </c:pt>
                <c:pt idx="178">
                  <c:v>596.54999999999995</c:v>
                </c:pt>
                <c:pt idx="179">
                  <c:v>602.72</c:v>
                </c:pt>
                <c:pt idx="180">
                  <c:v>639.79999999999995</c:v>
                </c:pt>
                <c:pt idx="181">
                  <c:v>640.80999999999995</c:v>
                </c:pt>
                <c:pt idx="182">
                  <c:v>650.88</c:v>
                </c:pt>
                <c:pt idx="183">
                  <c:v>645.16</c:v>
                </c:pt>
                <c:pt idx="184">
                  <c:v>630.69000000000005</c:v>
                </c:pt>
                <c:pt idx="185">
                  <c:v>631.46</c:v>
                </c:pt>
                <c:pt idx="186">
                  <c:v>635.80999999999995</c:v>
                </c:pt>
                <c:pt idx="187">
                  <c:v>624.09</c:v>
                </c:pt>
                <c:pt idx="188">
                  <c:v>624.82000000000005</c:v>
                </c:pt>
                <c:pt idx="189">
                  <c:v>624.51</c:v>
                </c:pt>
                <c:pt idx="190">
                  <c:v>616.76</c:v>
                </c:pt>
                <c:pt idx="191">
                  <c:v>632</c:v>
                </c:pt>
                <c:pt idx="192">
                  <c:v>633.71</c:v>
                </c:pt>
                <c:pt idx="193">
                  <c:v>626.5</c:v>
                </c:pt>
                <c:pt idx="194">
                  <c:v>619.32000000000005</c:v>
                </c:pt>
                <c:pt idx="195">
                  <c:v>621.59</c:v>
                </c:pt>
                <c:pt idx="196">
                  <c:v>616.79999999999995</c:v>
                </c:pt>
                <c:pt idx="197">
                  <c:v>623.09</c:v>
                </c:pt>
                <c:pt idx="198">
                  <c:v>628.78</c:v>
                </c:pt>
                <c:pt idx="199">
                  <c:v>628.51</c:v>
                </c:pt>
                <c:pt idx="200">
                  <c:v>623.9</c:v>
                </c:pt>
                <c:pt idx="201">
                  <c:v>622.21</c:v>
                </c:pt>
                <c:pt idx="202">
                  <c:v>621.54999999999995</c:v>
                </c:pt>
                <c:pt idx="203">
                  <c:v>619.41</c:v>
                </c:pt>
                <c:pt idx="204">
                  <c:v>601.73</c:v>
                </c:pt>
                <c:pt idx="205">
                  <c:v>601.09</c:v>
                </c:pt>
                <c:pt idx="206">
                  <c:v>595.80999999999995</c:v>
                </c:pt>
                <c:pt idx="207">
                  <c:v>593.85</c:v>
                </c:pt>
                <c:pt idx="208">
                  <c:v>585.69000000000005</c:v>
                </c:pt>
                <c:pt idx="209">
                  <c:v>584.73</c:v>
                </c:pt>
                <c:pt idx="210">
                  <c:v>567.29</c:v>
                </c:pt>
                <c:pt idx="211">
                  <c:v>586.24</c:v>
                </c:pt>
                <c:pt idx="212">
                  <c:v>594.91999999999996</c:v>
                </c:pt>
                <c:pt idx="213">
                  <c:v>589.33000000000004</c:v>
                </c:pt>
                <c:pt idx="214">
                  <c:v>586.66999999999996</c:v>
                </c:pt>
                <c:pt idx="215">
                  <c:v>588.78</c:v>
                </c:pt>
                <c:pt idx="216">
                  <c:v>585.44000000000005</c:v>
                </c:pt>
                <c:pt idx="217">
                  <c:v>584.65</c:v>
                </c:pt>
                <c:pt idx="218">
                  <c:v>588.87</c:v>
                </c:pt>
                <c:pt idx="219">
                  <c:v>592.58000000000004</c:v>
                </c:pt>
                <c:pt idx="220">
                  <c:v>589.37</c:v>
                </c:pt>
                <c:pt idx="221">
                  <c:v>591.05999999999995</c:v>
                </c:pt>
                <c:pt idx="222">
                  <c:v>576.37</c:v>
                </c:pt>
                <c:pt idx="223">
                  <c:v>569.64</c:v>
                </c:pt>
                <c:pt idx="224">
                  <c:v>546.66</c:v>
                </c:pt>
                <c:pt idx="225">
                  <c:v>505.97</c:v>
                </c:pt>
                <c:pt idx="226">
                  <c:v>497.01</c:v>
                </c:pt>
                <c:pt idx="227">
                  <c:v>519.71</c:v>
                </c:pt>
                <c:pt idx="228">
                  <c:v>491.8</c:v>
                </c:pt>
                <c:pt idx="229">
                  <c:v>461.46</c:v>
                </c:pt>
                <c:pt idx="230">
                  <c:v>485.25</c:v>
                </c:pt>
                <c:pt idx="231">
                  <c:v>511.98</c:v>
                </c:pt>
                <c:pt idx="232">
                  <c:v>517.24</c:v>
                </c:pt>
                <c:pt idx="233">
                  <c:v>514.04</c:v>
                </c:pt>
                <c:pt idx="234">
                  <c:v>498.07</c:v>
                </c:pt>
                <c:pt idx="235">
                  <c:v>508.29</c:v>
                </c:pt>
                <c:pt idx="236">
                  <c:v>502.5</c:v>
                </c:pt>
                <c:pt idx="237">
                  <c:v>511.57</c:v>
                </c:pt>
                <c:pt idx="238">
                  <c:v>511.15</c:v>
                </c:pt>
                <c:pt idx="239">
                  <c:v>507.81</c:v>
                </c:pt>
                <c:pt idx="240">
                  <c:v>508.52</c:v>
                </c:pt>
                <c:pt idx="241">
                  <c:v>504.25</c:v>
                </c:pt>
                <c:pt idx="242">
                  <c:v>477.76</c:v>
                </c:pt>
                <c:pt idx="243">
                  <c:v>474.88</c:v>
                </c:pt>
                <c:pt idx="244">
                  <c:v>477.43</c:v>
                </c:pt>
                <c:pt idx="245">
                  <c:v>477.59</c:v>
                </c:pt>
                <c:pt idx="246">
                  <c:v>489.66</c:v>
                </c:pt>
                <c:pt idx="247">
                  <c:v>483.34</c:v>
                </c:pt>
                <c:pt idx="248">
                  <c:v>484.83</c:v>
                </c:pt>
                <c:pt idx="249">
                  <c:v>482.28</c:v>
                </c:pt>
                <c:pt idx="250">
                  <c:v>474.6</c:v>
                </c:pt>
                <c:pt idx="251">
                  <c:v>475.26</c:v>
                </c:pt>
                <c:pt idx="252">
                  <c:v>479.36</c:v>
                </c:pt>
                <c:pt idx="253">
                  <c:v>479.75</c:v>
                </c:pt>
                <c:pt idx="254">
                  <c:v>477.75</c:v>
                </c:pt>
                <c:pt idx="255">
                  <c:v>479</c:v>
                </c:pt>
                <c:pt idx="256">
                  <c:v>477.89</c:v>
                </c:pt>
                <c:pt idx="257">
                  <c:v>475.37</c:v>
                </c:pt>
                <c:pt idx="258">
                  <c:v>466.06</c:v>
                </c:pt>
                <c:pt idx="259">
                  <c:v>457.33</c:v>
                </c:pt>
                <c:pt idx="260">
                  <c:v>424.44</c:v>
                </c:pt>
                <c:pt idx="261">
                  <c:v>394.8</c:v>
                </c:pt>
                <c:pt idx="262">
                  <c:v>408.9</c:v>
                </c:pt>
                <c:pt idx="263">
                  <c:v>398.82</c:v>
                </c:pt>
                <c:pt idx="264">
                  <c:v>402.15</c:v>
                </c:pt>
                <c:pt idx="265">
                  <c:v>435.79</c:v>
                </c:pt>
                <c:pt idx="266">
                  <c:v>423.2</c:v>
                </c:pt>
                <c:pt idx="267">
                  <c:v>411.57</c:v>
                </c:pt>
                <c:pt idx="268">
                  <c:v>404.43</c:v>
                </c:pt>
                <c:pt idx="269">
                  <c:v>399.52</c:v>
                </c:pt>
                <c:pt idx="270">
                  <c:v>377.18</c:v>
                </c:pt>
                <c:pt idx="271">
                  <c:v>375.47</c:v>
                </c:pt>
                <c:pt idx="272">
                  <c:v>386.94</c:v>
                </c:pt>
                <c:pt idx="273">
                  <c:v>383.62</c:v>
                </c:pt>
                <c:pt idx="274">
                  <c:v>375.07</c:v>
                </c:pt>
                <c:pt idx="275">
                  <c:v>359.51</c:v>
                </c:pt>
                <c:pt idx="276">
                  <c:v>328.87</c:v>
                </c:pt>
                <c:pt idx="277">
                  <c:v>320.51</c:v>
                </c:pt>
                <c:pt idx="278">
                  <c:v>330.08</c:v>
                </c:pt>
                <c:pt idx="279">
                  <c:v>336.19</c:v>
                </c:pt>
                <c:pt idx="280">
                  <c:v>352.94</c:v>
                </c:pt>
                <c:pt idx="281">
                  <c:v>365.03</c:v>
                </c:pt>
                <c:pt idx="282">
                  <c:v>361.56</c:v>
                </c:pt>
                <c:pt idx="283">
                  <c:v>362.3</c:v>
                </c:pt>
                <c:pt idx="284">
                  <c:v>378.55</c:v>
                </c:pt>
                <c:pt idx="285">
                  <c:v>390.41</c:v>
                </c:pt>
                <c:pt idx="286">
                  <c:v>400.87</c:v>
                </c:pt>
                <c:pt idx="287">
                  <c:v>394.77</c:v>
                </c:pt>
                <c:pt idx="288">
                  <c:v>382.56</c:v>
                </c:pt>
                <c:pt idx="289">
                  <c:v>383.76</c:v>
                </c:pt>
                <c:pt idx="290">
                  <c:v>391.44</c:v>
                </c:pt>
                <c:pt idx="291">
                  <c:v>389.55</c:v>
                </c:pt>
                <c:pt idx="292">
                  <c:v>382.85</c:v>
                </c:pt>
                <c:pt idx="293">
                  <c:v>386.48</c:v>
                </c:pt>
                <c:pt idx="294">
                  <c:v>383.16</c:v>
                </c:pt>
                <c:pt idx="295">
                  <c:v>358.42</c:v>
                </c:pt>
                <c:pt idx="296">
                  <c:v>358.35</c:v>
                </c:pt>
                <c:pt idx="297">
                  <c:v>347.27</c:v>
                </c:pt>
                <c:pt idx="298">
                  <c:v>354.7</c:v>
                </c:pt>
                <c:pt idx="299">
                  <c:v>352.99</c:v>
                </c:pt>
                <c:pt idx="300">
                  <c:v>357.62</c:v>
                </c:pt>
                <c:pt idx="301">
                  <c:v>335.59</c:v>
                </c:pt>
                <c:pt idx="302">
                  <c:v>345.31</c:v>
                </c:pt>
                <c:pt idx="303">
                  <c:v>338.32</c:v>
                </c:pt>
                <c:pt idx="304">
                  <c:v>325.75</c:v>
                </c:pt>
                <c:pt idx="305">
                  <c:v>325.89</c:v>
                </c:pt>
                <c:pt idx="306">
                  <c:v>327.55</c:v>
                </c:pt>
                <c:pt idx="307">
                  <c:v>330.49</c:v>
                </c:pt>
                <c:pt idx="308">
                  <c:v>339.49</c:v>
                </c:pt>
                <c:pt idx="309">
                  <c:v>349.29</c:v>
                </c:pt>
                <c:pt idx="310">
                  <c:v>342.42</c:v>
                </c:pt>
                <c:pt idx="311">
                  <c:v>345.49</c:v>
                </c:pt>
                <c:pt idx="312">
                  <c:v>363.26</c:v>
                </c:pt>
                <c:pt idx="313">
                  <c:v>366.92</c:v>
                </c:pt>
                <c:pt idx="314">
                  <c:v>367.69</c:v>
                </c:pt>
                <c:pt idx="315">
                  <c:v>423.56</c:v>
                </c:pt>
                <c:pt idx="316">
                  <c:v>420.74</c:v>
                </c:pt>
                <c:pt idx="317">
                  <c:v>397.82</c:v>
                </c:pt>
                <c:pt idx="318">
                  <c:v>376.13</c:v>
                </c:pt>
                <c:pt idx="319">
                  <c:v>387.88</c:v>
                </c:pt>
                <c:pt idx="320">
                  <c:v>387.41</c:v>
                </c:pt>
                <c:pt idx="321">
                  <c:v>375.2</c:v>
                </c:pt>
                <c:pt idx="322">
                  <c:v>380.56</c:v>
                </c:pt>
                <c:pt idx="323">
                  <c:v>357.84</c:v>
                </c:pt>
                <c:pt idx="324">
                  <c:v>350.85</c:v>
                </c:pt>
                <c:pt idx="325">
                  <c:v>352.92</c:v>
                </c:pt>
                <c:pt idx="326">
                  <c:v>367.57</c:v>
                </c:pt>
                <c:pt idx="327">
                  <c:v>376.9</c:v>
                </c:pt>
                <c:pt idx="328">
                  <c:v>375.35</c:v>
                </c:pt>
                <c:pt idx="329">
                  <c:v>368.37</c:v>
                </c:pt>
                <c:pt idx="330">
                  <c:v>369.67</c:v>
                </c:pt>
                <c:pt idx="331">
                  <c:v>376.45</c:v>
                </c:pt>
                <c:pt idx="332">
                  <c:v>375.49</c:v>
                </c:pt>
                <c:pt idx="333">
                  <c:v>378.05</c:v>
                </c:pt>
                <c:pt idx="334">
                  <c:v>379.25</c:v>
                </c:pt>
                <c:pt idx="335">
                  <c:v>381.31</c:v>
                </c:pt>
                <c:pt idx="336">
                  <c:v>375.01</c:v>
                </c:pt>
                <c:pt idx="337">
                  <c:v>369.6</c:v>
                </c:pt>
                <c:pt idx="338">
                  <c:v>376.85</c:v>
                </c:pt>
                <c:pt idx="339">
                  <c:v>374.79</c:v>
                </c:pt>
                <c:pt idx="340">
                  <c:v>375.1</c:v>
                </c:pt>
                <c:pt idx="341">
                  <c:v>361.91</c:v>
                </c:pt>
                <c:pt idx="342">
                  <c:v>352.22</c:v>
                </c:pt>
                <c:pt idx="343">
                  <c:v>346.37</c:v>
                </c:pt>
                <c:pt idx="344">
                  <c:v>350.51</c:v>
                </c:pt>
                <c:pt idx="345">
                  <c:v>352.54</c:v>
                </c:pt>
                <c:pt idx="346">
                  <c:v>347.38</c:v>
                </c:pt>
                <c:pt idx="347">
                  <c:v>351.63</c:v>
                </c:pt>
                <c:pt idx="348">
                  <c:v>345.35</c:v>
                </c:pt>
                <c:pt idx="349">
                  <c:v>327.06</c:v>
                </c:pt>
                <c:pt idx="350">
                  <c:v>319.77999999999997</c:v>
                </c:pt>
                <c:pt idx="351">
                  <c:v>311.39999999999998</c:v>
                </c:pt>
                <c:pt idx="352">
                  <c:v>317.83999999999997</c:v>
                </c:pt>
                <c:pt idx="353">
                  <c:v>329.96</c:v>
                </c:pt>
                <c:pt idx="354">
                  <c:v>320.83999999999997</c:v>
                </c:pt>
                <c:pt idx="355">
                  <c:v>331.89</c:v>
                </c:pt>
                <c:pt idx="356">
                  <c:v>334.57</c:v>
                </c:pt>
                <c:pt idx="357">
                  <c:v>322.52999999999997</c:v>
                </c:pt>
                <c:pt idx="358">
                  <c:v>319.01</c:v>
                </c:pt>
                <c:pt idx="359">
                  <c:v>327.92</c:v>
                </c:pt>
                <c:pt idx="360">
                  <c:v>315.86</c:v>
                </c:pt>
                <c:pt idx="361">
                  <c:v>317.24</c:v>
                </c:pt>
                <c:pt idx="362">
                  <c:v>312.67</c:v>
                </c:pt>
                <c:pt idx="363">
                  <c:v>310.74</c:v>
                </c:pt>
                <c:pt idx="364">
                  <c:v>320.19</c:v>
                </c:pt>
                <c:pt idx="365">
                  <c:v>314.25</c:v>
                </c:pt>
                <c:pt idx="366">
                  <c:v>315.02999999999997</c:v>
                </c:pt>
                <c:pt idx="367">
                  <c:v>281.08</c:v>
                </c:pt>
                <c:pt idx="368">
                  <c:v>264.19</c:v>
                </c:pt>
                <c:pt idx="369">
                  <c:v>274.47000000000003</c:v>
                </c:pt>
                <c:pt idx="370">
                  <c:v>286.19</c:v>
                </c:pt>
                <c:pt idx="371">
                  <c:v>294.33999999999997</c:v>
                </c:pt>
                <c:pt idx="372">
                  <c:v>283.35000000000002</c:v>
                </c:pt>
                <c:pt idx="373">
                  <c:v>290.41000000000003</c:v>
                </c:pt>
                <c:pt idx="374">
                  <c:v>274.8</c:v>
                </c:pt>
                <c:pt idx="375">
                  <c:v>265.66000000000003</c:v>
                </c:pt>
                <c:pt idx="376">
                  <c:v>267.8</c:v>
                </c:pt>
                <c:pt idx="377">
                  <c:v>225.86</c:v>
                </c:pt>
                <c:pt idx="378">
                  <c:v>178.1</c:v>
                </c:pt>
                <c:pt idx="379">
                  <c:v>209.84</c:v>
                </c:pt>
                <c:pt idx="380">
                  <c:v>208.1</c:v>
                </c:pt>
                <c:pt idx="381">
                  <c:v>199.26</c:v>
                </c:pt>
                <c:pt idx="382">
                  <c:v>210.34</c:v>
                </c:pt>
                <c:pt idx="383">
                  <c:v>214.86</c:v>
                </c:pt>
                <c:pt idx="384">
                  <c:v>211.31</c:v>
                </c:pt>
                <c:pt idx="385">
                  <c:v>226.9</c:v>
                </c:pt>
                <c:pt idx="386">
                  <c:v>233.41</c:v>
                </c:pt>
                <c:pt idx="387">
                  <c:v>232.88</c:v>
                </c:pt>
                <c:pt idx="388">
                  <c:v>247.85</c:v>
                </c:pt>
                <c:pt idx="389">
                  <c:v>253.72</c:v>
                </c:pt>
                <c:pt idx="390">
                  <c:v>273.47000000000003</c:v>
                </c:pt>
                <c:pt idx="391">
                  <c:v>263.48</c:v>
                </c:pt>
                <c:pt idx="392">
                  <c:v>233.91</c:v>
                </c:pt>
                <c:pt idx="393">
                  <c:v>233.51</c:v>
                </c:pt>
                <c:pt idx="394">
                  <c:v>226.43</c:v>
                </c:pt>
                <c:pt idx="395">
                  <c:v>217.46</c:v>
                </c:pt>
                <c:pt idx="396">
                  <c:v>226.97</c:v>
                </c:pt>
                <c:pt idx="397">
                  <c:v>238.23</c:v>
                </c:pt>
                <c:pt idx="398">
                  <c:v>227.27</c:v>
                </c:pt>
                <c:pt idx="399">
                  <c:v>226.85</c:v>
                </c:pt>
                <c:pt idx="400">
                  <c:v>217.11</c:v>
                </c:pt>
                <c:pt idx="401">
                  <c:v>222.27</c:v>
                </c:pt>
                <c:pt idx="402">
                  <c:v>227.75</c:v>
                </c:pt>
                <c:pt idx="403">
                  <c:v>223.41</c:v>
                </c:pt>
                <c:pt idx="404">
                  <c:v>220.11</c:v>
                </c:pt>
                <c:pt idx="405">
                  <c:v>219.84</c:v>
                </c:pt>
                <c:pt idx="406">
                  <c:v>219.19</c:v>
                </c:pt>
                <c:pt idx="407">
                  <c:v>221.76</c:v>
                </c:pt>
                <c:pt idx="408">
                  <c:v>235.43</c:v>
                </c:pt>
                <c:pt idx="409">
                  <c:v>257.32</c:v>
                </c:pt>
                <c:pt idx="410">
                  <c:v>234.82</c:v>
                </c:pt>
                <c:pt idx="411">
                  <c:v>233.84</c:v>
                </c:pt>
                <c:pt idx="412">
                  <c:v>243.61</c:v>
                </c:pt>
                <c:pt idx="413">
                  <c:v>236.33</c:v>
                </c:pt>
                <c:pt idx="414">
                  <c:v>240.28</c:v>
                </c:pt>
                <c:pt idx="415">
                  <c:v>243.78</c:v>
                </c:pt>
                <c:pt idx="416">
                  <c:v>244.53</c:v>
                </c:pt>
                <c:pt idx="417">
                  <c:v>235.98</c:v>
                </c:pt>
                <c:pt idx="418">
                  <c:v>238.89</c:v>
                </c:pt>
                <c:pt idx="419">
                  <c:v>238.74</c:v>
                </c:pt>
                <c:pt idx="420">
                  <c:v>237.47</c:v>
                </c:pt>
                <c:pt idx="421">
                  <c:v>236.43</c:v>
                </c:pt>
                <c:pt idx="422">
                  <c:v>253.83</c:v>
                </c:pt>
                <c:pt idx="423">
                  <c:v>254.26</c:v>
                </c:pt>
                <c:pt idx="424">
                  <c:v>260.2</c:v>
                </c:pt>
                <c:pt idx="425">
                  <c:v>275.67</c:v>
                </c:pt>
                <c:pt idx="426">
                  <c:v>281.7</c:v>
                </c:pt>
                <c:pt idx="427">
                  <c:v>273.08999999999997</c:v>
                </c:pt>
                <c:pt idx="428">
                  <c:v>276.18</c:v>
                </c:pt>
                <c:pt idx="429">
                  <c:v>272.72000000000003</c:v>
                </c:pt>
                <c:pt idx="430">
                  <c:v>276.26</c:v>
                </c:pt>
                <c:pt idx="431">
                  <c:v>274.35000000000002</c:v>
                </c:pt>
                <c:pt idx="432">
                  <c:v>289.61</c:v>
                </c:pt>
                <c:pt idx="433">
                  <c:v>291.76</c:v>
                </c:pt>
                <c:pt idx="434">
                  <c:v>296.38</c:v>
                </c:pt>
                <c:pt idx="435">
                  <c:v>294.35000000000002</c:v>
                </c:pt>
                <c:pt idx="436">
                  <c:v>285.33999999999997</c:v>
                </c:pt>
                <c:pt idx="437">
                  <c:v>281.88</c:v>
                </c:pt>
                <c:pt idx="438">
                  <c:v>286.39</c:v>
                </c:pt>
                <c:pt idx="439">
                  <c:v>290.58999999999997</c:v>
                </c:pt>
                <c:pt idx="440">
                  <c:v>285.5</c:v>
                </c:pt>
                <c:pt idx="441">
                  <c:v>256.3</c:v>
                </c:pt>
                <c:pt idx="442">
                  <c:v>260.93</c:v>
                </c:pt>
                <c:pt idx="443">
                  <c:v>261.75</c:v>
                </c:pt>
                <c:pt idx="444">
                  <c:v>260.02</c:v>
                </c:pt>
                <c:pt idx="445">
                  <c:v>267.95999999999998</c:v>
                </c:pt>
                <c:pt idx="446">
                  <c:v>266.74</c:v>
                </c:pt>
                <c:pt idx="447">
                  <c:v>245.59</c:v>
                </c:pt>
                <c:pt idx="448">
                  <c:v>246.2</c:v>
                </c:pt>
                <c:pt idx="449">
                  <c:v>248.53</c:v>
                </c:pt>
                <c:pt idx="450">
                  <c:v>247.03</c:v>
                </c:pt>
                <c:pt idx="451">
                  <c:v>252.8</c:v>
                </c:pt>
                <c:pt idx="452">
                  <c:v>242.71</c:v>
                </c:pt>
                <c:pt idx="453">
                  <c:v>247.53</c:v>
                </c:pt>
                <c:pt idx="454">
                  <c:v>244.22</c:v>
                </c:pt>
                <c:pt idx="455">
                  <c:v>247.27</c:v>
                </c:pt>
                <c:pt idx="456">
                  <c:v>253</c:v>
                </c:pt>
                <c:pt idx="457">
                  <c:v>254.32</c:v>
                </c:pt>
                <c:pt idx="458">
                  <c:v>253.7</c:v>
                </c:pt>
                <c:pt idx="459">
                  <c:v>260.60000000000002</c:v>
                </c:pt>
                <c:pt idx="460">
                  <c:v>255.49</c:v>
                </c:pt>
                <c:pt idx="461">
                  <c:v>253.18</c:v>
                </c:pt>
                <c:pt idx="462">
                  <c:v>245.02</c:v>
                </c:pt>
                <c:pt idx="463">
                  <c:v>243.68</c:v>
                </c:pt>
                <c:pt idx="464">
                  <c:v>236.07</c:v>
                </c:pt>
                <c:pt idx="465">
                  <c:v>236.55</c:v>
                </c:pt>
                <c:pt idx="466">
                  <c:v>236.15</c:v>
                </c:pt>
                <c:pt idx="467">
                  <c:v>224.59</c:v>
                </c:pt>
                <c:pt idx="468">
                  <c:v>219.16</c:v>
                </c:pt>
                <c:pt idx="469">
                  <c:v>223.83</c:v>
                </c:pt>
                <c:pt idx="470">
                  <c:v>228.57</c:v>
                </c:pt>
                <c:pt idx="471">
                  <c:v>222.88</c:v>
                </c:pt>
                <c:pt idx="472">
                  <c:v>223.36</c:v>
                </c:pt>
                <c:pt idx="473">
                  <c:v>222.6</c:v>
                </c:pt>
                <c:pt idx="474">
                  <c:v>224.63</c:v>
                </c:pt>
                <c:pt idx="475">
                  <c:v>235.27</c:v>
                </c:pt>
                <c:pt idx="476">
                  <c:v>234.18</c:v>
                </c:pt>
                <c:pt idx="477">
                  <c:v>236.46</c:v>
                </c:pt>
                <c:pt idx="478">
                  <c:v>231.27</c:v>
                </c:pt>
                <c:pt idx="479">
                  <c:v>226.39</c:v>
                </c:pt>
                <c:pt idx="480">
                  <c:v>219.43</c:v>
                </c:pt>
                <c:pt idx="481">
                  <c:v>229.29</c:v>
                </c:pt>
                <c:pt idx="482">
                  <c:v>225.85</c:v>
                </c:pt>
                <c:pt idx="483">
                  <c:v>225.81</c:v>
                </c:pt>
                <c:pt idx="484">
                  <c:v>236.15</c:v>
                </c:pt>
                <c:pt idx="485">
                  <c:v>232.08</c:v>
                </c:pt>
                <c:pt idx="486">
                  <c:v>234.93</c:v>
                </c:pt>
                <c:pt idx="487">
                  <c:v>240.36</c:v>
                </c:pt>
                <c:pt idx="488">
                  <c:v>239.02</c:v>
                </c:pt>
                <c:pt idx="489">
                  <c:v>236.12</c:v>
                </c:pt>
                <c:pt idx="490">
                  <c:v>229.78</c:v>
                </c:pt>
                <c:pt idx="491">
                  <c:v>237.33</c:v>
                </c:pt>
                <c:pt idx="492">
                  <c:v>243.86</c:v>
                </c:pt>
                <c:pt idx="493">
                  <c:v>241.83</c:v>
                </c:pt>
                <c:pt idx="494">
                  <c:v>240.3</c:v>
                </c:pt>
                <c:pt idx="495">
                  <c:v>242.16</c:v>
                </c:pt>
                <c:pt idx="496">
                  <c:v>241.11</c:v>
                </c:pt>
                <c:pt idx="497">
                  <c:v>236.38</c:v>
                </c:pt>
                <c:pt idx="498">
                  <c:v>236.93</c:v>
                </c:pt>
                <c:pt idx="499">
                  <c:v>237.6</c:v>
                </c:pt>
                <c:pt idx="500">
                  <c:v>236.15</c:v>
                </c:pt>
                <c:pt idx="501">
                  <c:v>236.8</c:v>
                </c:pt>
                <c:pt idx="502">
                  <c:v>233.13</c:v>
                </c:pt>
                <c:pt idx="503">
                  <c:v>231.95</c:v>
                </c:pt>
                <c:pt idx="504">
                  <c:v>234.02</c:v>
                </c:pt>
                <c:pt idx="505">
                  <c:v>235.34</c:v>
                </c:pt>
                <c:pt idx="506">
                  <c:v>240.35</c:v>
                </c:pt>
                <c:pt idx="507">
                  <c:v>238.87</c:v>
                </c:pt>
                <c:pt idx="508">
                  <c:v>240.95</c:v>
                </c:pt>
                <c:pt idx="509">
                  <c:v>237.11</c:v>
                </c:pt>
                <c:pt idx="510">
                  <c:v>237.12</c:v>
                </c:pt>
                <c:pt idx="511">
                  <c:v>237.28</c:v>
                </c:pt>
                <c:pt idx="512">
                  <c:v>237.41</c:v>
                </c:pt>
                <c:pt idx="513">
                  <c:v>237.1</c:v>
                </c:pt>
                <c:pt idx="514">
                  <c:v>233.34</c:v>
                </c:pt>
                <c:pt idx="515">
                  <c:v>230.19</c:v>
                </c:pt>
                <c:pt idx="516">
                  <c:v>222.93</c:v>
                </c:pt>
                <c:pt idx="517">
                  <c:v>225.8</c:v>
                </c:pt>
                <c:pt idx="518">
                  <c:v>225.87</c:v>
                </c:pt>
                <c:pt idx="519">
                  <c:v>224.32</c:v>
                </c:pt>
                <c:pt idx="520">
                  <c:v>224.95</c:v>
                </c:pt>
                <c:pt idx="521">
                  <c:v>225.62</c:v>
                </c:pt>
                <c:pt idx="522">
                  <c:v>222.88</c:v>
                </c:pt>
                <c:pt idx="523">
                  <c:v>228.49</c:v>
                </c:pt>
                <c:pt idx="524">
                  <c:v>229.05</c:v>
                </c:pt>
                <c:pt idx="525">
                  <c:v>228.8</c:v>
                </c:pt>
                <c:pt idx="526">
                  <c:v>229.71</c:v>
                </c:pt>
                <c:pt idx="527">
                  <c:v>229.98</c:v>
                </c:pt>
                <c:pt idx="528">
                  <c:v>232.4</c:v>
                </c:pt>
                <c:pt idx="529">
                  <c:v>233.54</c:v>
                </c:pt>
                <c:pt idx="530">
                  <c:v>236.82</c:v>
                </c:pt>
                <c:pt idx="531">
                  <c:v>250.9</c:v>
                </c:pt>
                <c:pt idx="532">
                  <c:v>249.28</c:v>
                </c:pt>
                <c:pt idx="533">
                  <c:v>249.01</c:v>
                </c:pt>
                <c:pt idx="534">
                  <c:v>244.61</c:v>
                </c:pt>
                <c:pt idx="535">
                  <c:v>245.21</c:v>
                </c:pt>
                <c:pt idx="536">
                  <c:v>243.94</c:v>
                </c:pt>
                <c:pt idx="537">
                  <c:v>246.99</c:v>
                </c:pt>
                <c:pt idx="538">
                  <c:v>244.3</c:v>
                </c:pt>
                <c:pt idx="539">
                  <c:v>240.51</c:v>
                </c:pt>
                <c:pt idx="540">
                  <c:v>242.8</c:v>
                </c:pt>
                <c:pt idx="541">
                  <c:v>243.59</c:v>
                </c:pt>
                <c:pt idx="542">
                  <c:v>250.99</c:v>
                </c:pt>
                <c:pt idx="543">
                  <c:v>249.01</c:v>
                </c:pt>
                <c:pt idx="544">
                  <c:v>257.06</c:v>
                </c:pt>
                <c:pt idx="545">
                  <c:v>263.07</c:v>
                </c:pt>
                <c:pt idx="546">
                  <c:v>258.62</c:v>
                </c:pt>
                <c:pt idx="547">
                  <c:v>255.41</c:v>
                </c:pt>
                <c:pt idx="548">
                  <c:v>256.33999999999997</c:v>
                </c:pt>
                <c:pt idx="549">
                  <c:v>260.89</c:v>
                </c:pt>
                <c:pt idx="550">
                  <c:v>271.91000000000003</c:v>
                </c:pt>
                <c:pt idx="551">
                  <c:v>269.02999999999997</c:v>
                </c:pt>
                <c:pt idx="552">
                  <c:v>266.20999999999998</c:v>
                </c:pt>
                <c:pt idx="553">
                  <c:v>270.79000000000002</c:v>
                </c:pt>
                <c:pt idx="554">
                  <c:v>269.23</c:v>
                </c:pt>
                <c:pt idx="555">
                  <c:v>284.89</c:v>
                </c:pt>
                <c:pt idx="556">
                  <c:v>293.12</c:v>
                </c:pt>
                <c:pt idx="557">
                  <c:v>310.87</c:v>
                </c:pt>
                <c:pt idx="558">
                  <c:v>292.05</c:v>
                </c:pt>
                <c:pt idx="559">
                  <c:v>287.45999999999998</c:v>
                </c:pt>
                <c:pt idx="560">
                  <c:v>285.83</c:v>
                </c:pt>
                <c:pt idx="561">
                  <c:v>278.08999999999997</c:v>
                </c:pt>
                <c:pt idx="562">
                  <c:v>279.47000000000003</c:v>
                </c:pt>
                <c:pt idx="563">
                  <c:v>274.89999999999998</c:v>
                </c:pt>
                <c:pt idx="564">
                  <c:v>273.61</c:v>
                </c:pt>
                <c:pt idx="565">
                  <c:v>278.98</c:v>
                </c:pt>
                <c:pt idx="566">
                  <c:v>275.83</c:v>
                </c:pt>
                <c:pt idx="567">
                  <c:v>277.22000000000003</c:v>
                </c:pt>
                <c:pt idx="568">
                  <c:v>276.05</c:v>
                </c:pt>
                <c:pt idx="569">
                  <c:v>288.27999999999997</c:v>
                </c:pt>
                <c:pt idx="570">
                  <c:v>288.7</c:v>
                </c:pt>
                <c:pt idx="571">
                  <c:v>292.69</c:v>
                </c:pt>
                <c:pt idx="572">
                  <c:v>293.62</c:v>
                </c:pt>
                <c:pt idx="573">
                  <c:v>294.43</c:v>
                </c:pt>
                <c:pt idx="574">
                  <c:v>289.58999999999997</c:v>
                </c:pt>
                <c:pt idx="575">
                  <c:v>287.72000000000003</c:v>
                </c:pt>
                <c:pt idx="576">
                  <c:v>284.64999999999998</c:v>
                </c:pt>
                <c:pt idx="577">
                  <c:v>281.60000000000002</c:v>
                </c:pt>
                <c:pt idx="578">
                  <c:v>282.61</c:v>
                </c:pt>
                <c:pt idx="579">
                  <c:v>281.23</c:v>
                </c:pt>
                <c:pt idx="580">
                  <c:v>285.22000000000003</c:v>
                </c:pt>
                <c:pt idx="581">
                  <c:v>281.88</c:v>
                </c:pt>
                <c:pt idx="582">
                  <c:v>278.58</c:v>
                </c:pt>
                <c:pt idx="583">
                  <c:v>279.58</c:v>
                </c:pt>
                <c:pt idx="584">
                  <c:v>261</c:v>
                </c:pt>
                <c:pt idx="585">
                  <c:v>265.08</c:v>
                </c:pt>
                <c:pt idx="586">
                  <c:v>264.47000000000003</c:v>
                </c:pt>
                <c:pt idx="587">
                  <c:v>270.39</c:v>
                </c:pt>
                <c:pt idx="588">
                  <c:v>266.38</c:v>
                </c:pt>
                <c:pt idx="589">
                  <c:v>264.08</c:v>
                </c:pt>
                <c:pt idx="590">
                  <c:v>265.68</c:v>
                </c:pt>
                <c:pt idx="591">
                  <c:v>261.55</c:v>
                </c:pt>
                <c:pt idx="592">
                  <c:v>258.51</c:v>
                </c:pt>
                <c:pt idx="593">
                  <c:v>257.98</c:v>
                </c:pt>
                <c:pt idx="594">
                  <c:v>211.08</c:v>
                </c:pt>
                <c:pt idx="595">
                  <c:v>226.68</c:v>
                </c:pt>
                <c:pt idx="596">
                  <c:v>235.35</c:v>
                </c:pt>
                <c:pt idx="597">
                  <c:v>232.57</c:v>
                </c:pt>
                <c:pt idx="598">
                  <c:v>230.39</c:v>
                </c:pt>
                <c:pt idx="599">
                  <c:v>228.17</c:v>
                </c:pt>
                <c:pt idx="600">
                  <c:v>210.5</c:v>
                </c:pt>
                <c:pt idx="601">
                  <c:v>221.61</c:v>
                </c:pt>
                <c:pt idx="602">
                  <c:v>225.83</c:v>
                </c:pt>
                <c:pt idx="603">
                  <c:v>224.77</c:v>
                </c:pt>
                <c:pt idx="604">
                  <c:v>231.4</c:v>
                </c:pt>
                <c:pt idx="605">
                  <c:v>229.78</c:v>
                </c:pt>
                <c:pt idx="606">
                  <c:v>228.76</c:v>
                </c:pt>
                <c:pt idx="607">
                  <c:v>230.06</c:v>
                </c:pt>
                <c:pt idx="608">
                  <c:v>228.12</c:v>
                </c:pt>
                <c:pt idx="609">
                  <c:v>229.28</c:v>
                </c:pt>
                <c:pt idx="610">
                  <c:v>227.18</c:v>
                </c:pt>
                <c:pt idx="611">
                  <c:v>230.3</c:v>
                </c:pt>
                <c:pt idx="612">
                  <c:v>235.02</c:v>
                </c:pt>
                <c:pt idx="613">
                  <c:v>239.84</c:v>
                </c:pt>
                <c:pt idx="614">
                  <c:v>239.85</c:v>
                </c:pt>
                <c:pt idx="615">
                  <c:v>243.61</c:v>
                </c:pt>
                <c:pt idx="616">
                  <c:v>238.17</c:v>
                </c:pt>
                <c:pt idx="617">
                  <c:v>238.48</c:v>
                </c:pt>
                <c:pt idx="618">
                  <c:v>240.11</c:v>
                </c:pt>
                <c:pt idx="619">
                  <c:v>235.23</c:v>
                </c:pt>
                <c:pt idx="620">
                  <c:v>230.51</c:v>
                </c:pt>
                <c:pt idx="621">
                  <c:v>230.64</c:v>
                </c:pt>
                <c:pt idx="622">
                  <c:v>230.3</c:v>
                </c:pt>
                <c:pt idx="623">
                  <c:v>229.09</c:v>
                </c:pt>
                <c:pt idx="624">
                  <c:v>229.81</c:v>
                </c:pt>
                <c:pt idx="625">
                  <c:v>232.97</c:v>
                </c:pt>
                <c:pt idx="626">
                  <c:v>231.49</c:v>
                </c:pt>
                <c:pt idx="627">
                  <c:v>231.21</c:v>
                </c:pt>
                <c:pt idx="628">
                  <c:v>227.09</c:v>
                </c:pt>
                <c:pt idx="629">
                  <c:v>230.62</c:v>
                </c:pt>
                <c:pt idx="630">
                  <c:v>230.28</c:v>
                </c:pt>
                <c:pt idx="631">
                  <c:v>234.53</c:v>
                </c:pt>
                <c:pt idx="632">
                  <c:v>235.14</c:v>
                </c:pt>
                <c:pt idx="633">
                  <c:v>234.34</c:v>
                </c:pt>
                <c:pt idx="634">
                  <c:v>232.76</c:v>
                </c:pt>
                <c:pt idx="635">
                  <c:v>239.14</c:v>
                </c:pt>
                <c:pt idx="636">
                  <c:v>236.69</c:v>
                </c:pt>
                <c:pt idx="637">
                  <c:v>236.06</c:v>
                </c:pt>
                <c:pt idx="638">
                  <c:v>237.55</c:v>
                </c:pt>
                <c:pt idx="639">
                  <c:v>237.29</c:v>
                </c:pt>
                <c:pt idx="640">
                  <c:v>238.73</c:v>
                </c:pt>
                <c:pt idx="641">
                  <c:v>238.26</c:v>
                </c:pt>
                <c:pt idx="642">
                  <c:v>240.38</c:v>
                </c:pt>
                <c:pt idx="643">
                  <c:v>246.06</c:v>
                </c:pt>
                <c:pt idx="644">
                  <c:v>242.97</c:v>
                </c:pt>
                <c:pt idx="645">
                  <c:v>242.3</c:v>
                </c:pt>
                <c:pt idx="646">
                  <c:v>243.93</c:v>
                </c:pt>
                <c:pt idx="647">
                  <c:v>244.94</c:v>
                </c:pt>
                <c:pt idx="648">
                  <c:v>247.05</c:v>
                </c:pt>
                <c:pt idx="649">
                  <c:v>245.31</c:v>
                </c:pt>
                <c:pt idx="650">
                  <c:v>249.51</c:v>
                </c:pt>
                <c:pt idx="651">
                  <c:v>251.99</c:v>
                </c:pt>
                <c:pt idx="652">
                  <c:v>254.32</c:v>
                </c:pt>
                <c:pt idx="653">
                  <c:v>262.87</c:v>
                </c:pt>
                <c:pt idx="654">
                  <c:v>270.64</c:v>
                </c:pt>
                <c:pt idx="655">
                  <c:v>261.64</c:v>
                </c:pt>
                <c:pt idx="656">
                  <c:v>263.44</c:v>
                </c:pt>
                <c:pt idx="657">
                  <c:v>269.45999999999998</c:v>
                </c:pt>
                <c:pt idx="658">
                  <c:v>266.27</c:v>
                </c:pt>
                <c:pt idx="659">
                  <c:v>274.02</c:v>
                </c:pt>
                <c:pt idx="660">
                  <c:v>276.5</c:v>
                </c:pt>
                <c:pt idx="661">
                  <c:v>281.64999999999998</c:v>
                </c:pt>
                <c:pt idx="662">
                  <c:v>283.68</c:v>
                </c:pt>
                <c:pt idx="663">
                  <c:v>285.3</c:v>
                </c:pt>
                <c:pt idx="664">
                  <c:v>293.79000000000002</c:v>
                </c:pt>
                <c:pt idx="665">
                  <c:v>304.62</c:v>
                </c:pt>
                <c:pt idx="666">
                  <c:v>313.86</c:v>
                </c:pt>
                <c:pt idx="667">
                  <c:v>328.01</c:v>
                </c:pt>
                <c:pt idx="668">
                  <c:v>314.17</c:v>
                </c:pt>
                <c:pt idx="669">
                  <c:v>325.43</c:v>
                </c:pt>
                <c:pt idx="670">
                  <c:v>361.19</c:v>
                </c:pt>
                <c:pt idx="671">
                  <c:v>403.42</c:v>
                </c:pt>
                <c:pt idx="672">
                  <c:v>411.56</c:v>
                </c:pt>
                <c:pt idx="673">
                  <c:v>386.35</c:v>
                </c:pt>
                <c:pt idx="674">
                  <c:v>374.47</c:v>
                </c:pt>
                <c:pt idx="675">
                  <c:v>386.48</c:v>
                </c:pt>
                <c:pt idx="676">
                  <c:v>373.37</c:v>
                </c:pt>
                <c:pt idx="677">
                  <c:v>380.26</c:v>
                </c:pt>
                <c:pt idx="678">
                  <c:v>336.82</c:v>
                </c:pt>
                <c:pt idx="679">
                  <c:v>311.08</c:v>
                </c:pt>
                <c:pt idx="680">
                  <c:v>338.15</c:v>
                </c:pt>
                <c:pt idx="681">
                  <c:v>336.75</c:v>
                </c:pt>
                <c:pt idx="682">
                  <c:v>332.91</c:v>
                </c:pt>
                <c:pt idx="683">
                  <c:v>320.17</c:v>
                </c:pt>
                <c:pt idx="684">
                  <c:v>330.75</c:v>
                </c:pt>
                <c:pt idx="685">
                  <c:v>335.09</c:v>
                </c:pt>
                <c:pt idx="686">
                  <c:v>334.59</c:v>
                </c:pt>
                <c:pt idx="687">
                  <c:v>326.14999999999998</c:v>
                </c:pt>
                <c:pt idx="688">
                  <c:v>322.02</c:v>
                </c:pt>
                <c:pt idx="689">
                  <c:v>326.93</c:v>
                </c:pt>
                <c:pt idx="690">
                  <c:v>324.54000000000002</c:v>
                </c:pt>
                <c:pt idx="691">
                  <c:v>323.05</c:v>
                </c:pt>
                <c:pt idx="692">
                  <c:v>320.05</c:v>
                </c:pt>
                <c:pt idx="693">
                  <c:v>328.21</c:v>
                </c:pt>
                <c:pt idx="694">
                  <c:v>352.68</c:v>
                </c:pt>
                <c:pt idx="695">
                  <c:v>358.04</c:v>
                </c:pt>
                <c:pt idx="696">
                  <c:v>357.38</c:v>
                </c:pt>
                <c:pt idx="697">
                  <c:v>371.29</c:v>
                </c:pt>
                <c:pt idx="698">
                  <c:v>377.32</c:v>
                </c:pt>
                <c:pt idx="699">
                  <c:v>362.49</c:v>
                </c:pt>
                <c:pt idx="700">
                  <c:v>359.19</c:v>
                </c:pt>
                <c:pt idx="701">
                  <c:v>361.05</c:v>
                </c:pt>
                <c:pt idx="702">
                  <c:v>363.18</c:v>
                </c:pt>
                <c:pt idx="703">
                  <c:v>388.95</c:v>
                </c:pt>
                <c:pt idx="704">
                  <c:v>388.78</c:v>
                </c:pt>
                <c:pt idx="705">
                  <c:v>395.54</c:v>
                </c:pt>
                <c:pt idx="706">
                  <c:v>415.56</c:v>
                </c:pt>
                <c:pt idx="707">
                  <c:v>417.56</c:v>
                </c:pt>
                <c:pt idx="708">
                  <c:v>415.48</c:v>
                </c:pt>
                <c:pt idx="709">
                  <c:v>451.94</c:v>
                </c:pt>
                <c:pt idx="710">
                  <c:v>435</c:v>
                </c:pt>
                <c:pt idx="711">
                  <c:v>433.75</c:v>
                </c:pt>
                <c:pt idx="712">
                  <c:v>444.18</c:v>
                </c:pt>
                <c:pt idx="713">
                  <c:v>465.32</c:v>
                </c:pt>
                <c:pt idx="714">
                  <c:v>454.93</c:v>
                </c:pt>
                <c:pt idx="715">
                  <c:v>456.08</c:v>
                </c:pt>
                <c:pt idx="716">
                  <c:v>463.62</c:v>
                </c:pt>
                <c:pt idx="717">
                  <c:v>462.32</c:v>
                </c:pt>
                <c:pt idx="718">
                  <c:v>442.69</c:v>
                </c:pt>
                <c:pt idx="719">
                  <c:v>438.64</c:v>
                </c:pt>
                <c:pt idx="720">
                  <c:v>436.57</c:v>
                </c:pt>
                <c:pt idx="721">
                  <c:v>442.4</c:v>
                </c:pt>
                <c:pt idx="722">
                  <c:v>454.99</c:v>
                </c:pt>
                <c:pt idx="723">
                  <c:v>455.65</c:v>
                </c:pt>
                <c:pt idx="724">
                  <c:v>417.27</c:v>
                </c:pt>
                <c:pt idx="725">
                  <c:v>422.82</c:v>
                </c:pt>
                <c:pt idx="726">
                  <c:v>422.28</c:v>
                </c:pt>
                <c:pt idx="727">
                  <c:v>432.98</c:v>
                </c:pt>
                <c:pt idx="728">
                  <c:v>426.62</c:v>
                </c:pt>
                <c:pt idx="729">
                  <c:v>430.57</c:v>
                </c:pt>
                <c:pt idx="730">
                  <c:v>434.33</c:v>
                </c:pt>
                <c:pt idx="731">
                  <c:v>433.44</c:v>
                </c:pt>
                <c:pt idx="732">
                  <c:v>430.01</c:v>
                </c:pt>
                <c:pt idx="733">
                  <c:v>433.09</c:v>
                </c:pt>
                <c:pt idx="734">
                  <c:v>431.96</c:v>
                </c:pt>
                <c:pt idx="735">
                  <c:v>429.11</c:v>
                </c:pt>
                <c:pt idx="736">
                  <c:v>458.05</c:v>
                </c:pt>
                <c:pt idx="737">
                  <c:v>453.23</c:v>
                </c:pt>
                <c:pt idx="738">
                  <c:v>447.61</c:v>
                </c:pt>
                <c:pt idx="739">
                  <c:v>447.99</c:v>
                </c:pt>
                <c:pt idx="740">
                  <c:v>448.43</c:v>
                </c:pt>
                <c:pt idx="741">
                  <c:v>435.69</c:v>
                </c:pt>
                <c:pt idx="742">
                  <c:v>432.37</c:v>
                </c:pt>
                <c:pt idx="743">
                  <c:v>430.31</c:v>
                </c:pt>
                <c:pt idx="744">
                  <c:v>364.33</c:v>
                </c:pt>
                <c:pt idx="745">
                  <c:v>387.54</c:v>
                </c:pt>
                <c:pt idx="746">
                  <c:v>382.3</c:v>
                </c:pt>
                <c:pt idx="747">
                  <c:v>387.17</c:v>
                </c:pt>
                <c:pt idx="748">
                  <c:v>380.15</c:v>
                </c:pt>
                <c:pt idx="749">
                  <c:v>420.23</c:v>
                </c:pt>
                <c:pt idx="750">
                  <c:v>410.26</c:v>
                </c:pt>
                <c:pt idx="751">
                  <c:v>382.49</c:v>
                </c:pt>
                <c:pt idx="752">
                  <c:v>387.49</c:v>
                </c:pt>
                <c:pt idx="753">
                  <c:v>402.97</c:v>
                </c:pt>
                <c:pt idx="754">
                  <c:v>391.73</c:v>
                </c:pt>
                <c:pt idx="755">
                  <c:v>392.15</c:v>
                </c:pt>
                <c:pt idx="756">
                  <c:v>394.97</c:v>
                </c:pt>
                <c:pt idx="757">
                  <c:v>380.29</c:v>
                </c:pt>
                <c:pt idx="758">
                  <c:v>379.47</c:v>
                </c:pt>
                <c:pt idx="759">
                  <c:v>378.25</c:v>
                </c:pt>
                <c:pt idx="760">
                  <c:v>368.77</c:v>
                </c:pt>
                <c:pt idx="761">
                  <c:v>373.06</c:v>
                </c:pt>
                <c:pt idx="762">
                  <c:v>374.45</c:v>
                </c:pt>
                <c:pt idx="763">
                  <c:v>369.95</c:v>
                </c:pt>
                <c:pt idx="764">
                  <c:v>389.59</c:v>
                </c:pt>
                <c:pt idx="765">
                  <c:v>386.55</c:v>
                </c:pt>
                <c:pt idx="766">
                  <c:v>376.52</c:v>
                </c:pt>
                <c:pt idx="767">
                  <c:v>376.62</c:v>
                </c:pt>
                <c:pt idx="768">
                  <c:v>373.45</c:v>
                </c:pt>
                <c:pt idx="769">
                  <c:v>376.03</c:v>
                </c:pt>
                <c:pt idx="770">
                  <c:v>381.65</c:v>
                </c:pt>
                <c:pt idx="771">
                  <c:v>379.65</c:v>
                </c:pt>
                <c:pt idx="772">
                  <c:v>384.26</c:v>
                </c:pt>
                <c:pt idx="773">
                  <c:v>391.86</c:v>
                </c:pt>
                <c:pt idx="774">
                  <c:v>407.23</c:v>
                </c:pt>
                <c:pt idx="775">
                  <c:v>400.19</c:v>
                </c:pt>
                <c:pt idx="776">
                  <c:v>407.49</c:v>
                </c:pt>
                <c:pt idx="777">
                  <c:v>416.32</c:v>
                </c:pt>
                <c:pt idx="778">
                  <c:v>422.37</c:v>
                </c:pt>
                <c:pt idx="779">
                  <c:v>420.79</c:v>
                </c:pt>
                <c:pt idx="780">
                  <c:v>437.16</c:v>
                </c:pt>
                <c:pt idx="781">
                  <c:v>438.8</c:v>
                </c:pt>
                <c:pt idx="782">
                  <c:v>437.75</c:v>
                </c:pt>
                <c:pt idx="783">
                  <c:v>420.74</c:v>
                </c:pt>
                <c:pt idx="784">
                  <c:v>424.95</c:v>
                </c:pt>
                <c:pt idx="785">
                  <c:v>424.54</c:v>
                </c:pt>
                <c:pt idx="786">
                  <c:v>432.15</c:v>
                </c:pt>
                <c:pt idx="787">
                  <c:v>432.52</c:v>
                </c:pt>
                <c:pt idx="788">
                  <c:v>433.5</c:v>
                </c:pt>
                <c:pt idx="789">
                  <c:v>437.7</c:v>
                </c:pt>
                <c:pt idx="790">
                  <c:v>435.12</c:v>
                </c:pt>
                <c:pt idx="791">
                  <c:v>423.99</c:v>
                </c:pt>
                <c:pt idx="792">
                  <c:v>421.65</c:v>
                </c:pt>
                <c:pt idx="793">
                  <c:v>410.94</c:v>
                </c:pt>
                <c:pt idx="794">
                  <c:v>400.57</c:v>
                </c:pt>
                <c:pt idx="795">
                  <c:v>407.71</c:v>
                </c:pt>
                <c:pt idx="796">
                  <c:v>414.32</c:v>
                </c:pt>
                <c:pt idx="797">
                  <c:v>413.97</c:v>
                </c:pt>
                <c:pt idx="798">
                  <c:v>414.86</c:v>
                </c:pt>
                <c:pt idx="799">
                  <c:v>417.13</c:v>
                </c:pt>
                <c:pt idx="800">
                  <c:v>421.69</c:v>
                </c:pt>
                <c:pt idx="801">
                  <c:v>411.62</c:v>
                </c:pt>
                <c:pt idx="802">
                  <c:v>414.06</c:v>
                </c:pt>
                <c:pt idx="803">
                  <c:v>416.44</c:v>
                </c:pt>
                <c:pt idx="804">
                  <c:v>416.83</c:v>
                </c:pt>
                <c:pt idx="805">
                  <c:v>417.01</c:v>
                </c:pt>
                <c:pt idx="806">
                  <c:v>420.62</c:v>
                </c:pt>
                <c:pt idx="807">
                  <c:v>409.55</c:v>
                </c:pt>
                <c:pt idx="808">
                  <c:v>410.44</c:v>
                </c:pt>
                <c:pt idx="809">
                  <c:v>413.75</c:v>
                </c:pt>
                <c:pt idx="810">
                  <c:v>413.31</c:v>
                </c:pt>
                <c:pt idx="811">
                  <c:v>418.09</c:v>
                </c:pt>
                <c:pt idx="812">
                  <c:v>418.04</c:v>
                </c:pt>
                <c:pt idx="813">
                  <c:v>416.39</c:v>
                </c:pt>
                <c:pt idx="814">
                  <c:v>417.18</c:v>
                </c:pt>
                <c:pt idx="815">
                  <c:v>417.94</c:v>
                </c:pt>
                <c:pt idx="816">
                  <c:v>426.76</c:v>
                </c:pt>
                <c:pt idx="817">
                  <c:v>424.23</c:v>
                </c:pt>
                <c:pt idx="818">
                  <c:v>416.52</c:v>
                </c:pt>
                <c:pt idx="819">
                  <c:v>414.82</c:v>
                </c:pt>
                <c:pt idx="820">
                  <c:v>416.73</c:v>
                </c:pt>
                <c:pt idx="821">
                  <c:v>417.96</c:v>
                </c:pt>
                <c:pt idx="822">
                  <c:v>420.87</c:v>
                </c:pt>
                <c:pt idx="823">
                  <c:v>420.9</c:v>
                </c:pt>
                <c:pt idx="824">
                  <c:v>421.44</c:v>
                </c:pt>
                <c:pt idx="825">
                  <c:v>424.03</c:v>
                </c:pt>
                <c:pt idx="826">
                  <c:v>423.41</c:v>
                </c:pt>
                <c:pt idx="827">
                  <c:v>422.75</c:v>
                </c:pt>
                <c:pt idx="828">
                  <c:v>420.35</c:v>
                </c:pt>
                <c:pt idx="829">
                  <c:v>419.41</c:v>
                </c:pt>
                <c:pt idx="830">
                  <c:v>421.56</c:v>
                </c:pt>
                <c:pt idx="831">
                  <c:v>422.48</c:v>
                </c:pt>
                <c:pt idx="832">
                  <c:v>425.19</c:v>
                </c:pt>
                <c:pt idx="833">
                  <c:v>423.73</c:v>
                </c:pt>
                <c:pt idx="834">
                  <c:v>424.28</c:v>
                </c:pt>
                <c:pt idx="835">
                  <c:v>429.71</c:v>
                </c:pt>
                <c:pt idx="836">
                  <c:v>430.57</c:v>
                </c:pt>
                <c:pt idx="837">
                  <c:v>427.4</c:v>
                </c:pt>
                <c:pt idx="838">
                  <c:v>428.59</c:v>
                </c:pt>
                <c:pt idx="839">
                  <c:v>435.51</c:v>
                </c:pt>
                <c:pt idx="840">
                  <c:v>441.39</c:v>
                </c:pt>
                <c:pt idx="841">
                  <c:v>449.43</c:v>
                </c:pt>
                <c:pt idx="842">
                  <c:v>445.74</c:v>
                </c:pt>
                <c:pt idx="843">
                  <c:v>450.28</c:v>
                </c:pt>
                <c:pt idx="844">
                  <c:v>458.56</c:v>
                </c:pt>
                <c:pt idx="845">
                  <c:v>461.43</c:v>
                </c:pt>
                <c:pt idx="846">
                  <c:v>466.09</c:v>
                </c:pt>
                <c:pt idx="847">
                  <c:v>444.69</c:v>
                </c:pt>
                <c:pt idx="848">
                  <c:v>449.01</c:v>
                </c:pt>
                <c:pt idx="849">
                  <c:v>455.1</c:v>
                </c:pt>
                <c:pt idx="850">
                  <c:v>448.32</c:v>
                </c:pt>
                <c:pt idx="851">
                  <c:v>451.88</c:v>
                </c:pt>
                <c:pt idx="852">
                  <c:v>444.67</c:v>
                </c:pt>
                <c:pt idx="853">
                  <c:v>450.3</c:v>
                </c:pt>
                <c:pt idx="854">
                  <c:v>446.72</c:v>
                </c:pt>
                <c:pt idx="855">
                  <c:v>447.98</c:v>
                </c:pt>
                <c:pt idx="856">
                  <c:v>459.6</c:v>
                </c:pt>
                <c:pt idx="857">
                  <c:v>458.54</c:v>
                </c:pt>
                <c:pt idx="858">
                  <c:v>458.55</c:v>
                </c:pt>
                <c:pt idx="859">
                  <c:v>460.48</c:v>
                </c:pt>
                <c:pt idx="860">
                  <c:v>450.89</c:v>
                </c:pt>
                <c:pt idx="861">
                  <c:v>452.73</c:v>
                </c:pt>
                <c:pt idx="862">
                  <c:v>454.77</c:v>
                </c:pt>
                <c:pt idx="863">
                  <c:v>455.67</c:v>
                </c:pt>
                <c:pt idx="864">
                  <c:v>455.67</c:v>
                </c:pt>
                <c:pt idx="865">
                  <c:v>457.57</c:v>
                </c:pt>
                <c:pt idx="866">
                  <c:v>454.16</c:v>
                </c:pt>
                <c:pt idx="867">
                  <c:v>453.78</c:v>
                </c:pt>
                <c:pt idx="868">
                  <c:v>454.62</c:v>
                </c:pt>
                <c:pt idx="869">
                  <c:v>438.71</c:v>
                </c:pt>
                <c:pt idx="870">
                  <c:v>442.68</c:v>
                </c:pt>
                <c:pt idx="871">
                  <c:v>443.19</c:v>
                </c:pt>
                <c:pt idx="872">
                  <c:v>439.32</c:v>
                </c:pt>
                <c:pt idx="873">
                  <c:v>444.15</c:v>
                </c:pt>
                <c:pt idx="874">
                  <c:v>445.98</c:v>
                </c:pt>
                <c:pt idx="875">
                  <c:v>449.6</c:v>
                </c:pt>
                <c:pt idx="876">
                  <c:v>453.38</c:v>
                </c:pt>
                <c:pt idx="877">
                  <c:v>473.46</c:v>
                </c:pt>
                <c:pt idx="878">
                  <c:v>530.04</c:v>
                </c:pt>
                <c:pt idx="879">
                  <c:v>526.23</c:v>
                </c:pt>
                <c:pt idx="880">
                  <c:v>533.86</c:v>
                </c:pt>
                <c:pt idx="881">
                  <c:v>531.39</c:v>
                </c:pt>
                <c:pt idx="882">
                  <c:v>536.91999999999996</c:v>
                </c:pt>
                <c:pt idx="883">
                  <c:v>537.97</c:v>
                </c:pt>
                <c:pt idx="884">
                  <c:v>569.19000000000005</c:v>
                </c:pt>
                <c:pt idx="885">
                  <c:v>572.73</c:v>
                </c:pt>
                <c:pt idx="886">
                  <c:v>574.98</c:v>
                </c:pt>
                <c:pt idx="887">
                  <c:v>585.54</c:v>
                </c:pt>
                <c:pt idx="888">
                  <c:v>576.6</c:v>
                </c:pt>
                <c:pt idx="889">
                  <c:v>581.64</c:v>
                </c:pt>
                <c:pt idx="890">
                  <c:v>574.63</c:v>
                </c:pt>
                <c:pt idx="891">
                  <c:v>577.47</c:v>
                </c:pt>
                <c:pt idx="892">
                  <c:v>606.73</c:v>
                </c:pt>
                <c:pt idx="893">
                  <c:v>672.78</c:v>
                </c:pt>
                <c:pt idx="894">
                  <c:v>704.38</c:v>
                </c:pt>
                <c:pt idx="895">
                  <c:v>685.56</c:v>
                </c:pt>
                <c:pt idx="896">
                  <c:v>694.47</c:v>
                </c:pt>
                <c:pt idx="897">
                  <c:v>766.31</c:v>
                </c:pt>
                <c:pt idx="898">
                  <c:v>748.91</c:v>
                </c:pt>
                <c:pt idx="899">
                  <c:v>756.23</c:v>
                </c:pt>
                <c:pt idx="900">
                  <c:v>763.78</c:v>
                </c:pt>
                <c:pt idx="901">
                  <c:v>737.23</c:v>
                </c:pt>
                <c:pt idx="902">
                  <c:v>666.65</c:v>
                </c:pt>
                <c:pt idx="903">
                  <c:v>596.12</c:v>
                </c:pt>
                <c:pt idx="904">
                  <c:v>623.98</c:v>
                </c:pt>
                <c:pt idx="905">
                  <c:v>665.3</c:v>
                </c:pt>
                <c:pt idx="906">
                  <c:v>665.12</c:v>
                </c:pt>
                <c:pt idx="907">
                  <c:v>629.37</c:v>
                </c:pt>
                <c:pt idx="908">
                  <c:v>655.27</c:v>
                </c:pt>
                <c:pt idx="909">
                  <c:v>647</c:v>
                </c:pt>
                <c:pt idx="910">
                  <c:v>639.89</c:v>
                </c:pt>
                <c:pt idx="911">
                  <c:v>673.34</c:v>
                </c:pt>
                <c:pt idx="912">
                  <c:v>676.3</c:v>
                </c:pt>
                <c:pt idx="913">
                  <c:v>703.7</c:v>
                </c:pt>
                <c:pt idx="914">
                  <c:v>658.66</c:v>
                </c:pt>
                <c:pt idx="915">
                  <c:v>683.66</c:v>
                </c:pt>
                <c:pt idx="916">
                  <c:v>670.63</c:v>
                </c:pt>
                <c:pt idx="917">
                  <c:v>677.33</c:v>
                </c:pt>
                <c:pt idx="918">
                  <c:v>640.55999999999995</c:v>
                </c:pt>
                <c:pt idx="919">
                  <c:v>666.52</c:v>
                </c:pt>
                <c:pt idx="920">
                  <c:v>650.96</c:v>
                </c:pt>
                <c:pt idx="921">
                  <c:v>649.36</c:v>
                </c:pt>
                <c:pt idx="922">
                  <c:v>647.66</c:v>
                </c:pt>
                <c:pt idx="923">
                  <c:v>664.55</c:v>
                </c:pt>
                <c:pt idx="924">
                  <c:v>654.47</c:v>
                </c:pt>
                <c:pt idx="925">
                  <c:v>658.08</c:v>
                </c:pt>
                <c:pt idx="926">
                  <c:v>663.25</c:v>
                </c:pt>
                <c:pt idx="927">
                  <c:v>660.77</c:v>
                </c:pt>
                <c:pt idx="928">
                  <c:v>679.46</c:v>
                </c:pt>
                <c:pt idx="929">
                  <c:v>673.11</c:v>
                </c:pt>
                <c:pt idx="930">
                  <c:v>672.86</c:v>
                </c:pt>
                <c:pt idx="931">
                  <c:v>665.68</c:v>
                </c:pt>
                <c:pt idx="932">
                  <c:v>665.01</c:v>
                </c:pt>
                <c:pt idx="933">
                  <c:v>650.62</c:v>
                </c:pt>
                <c:pt idx="934">
                  <c:v>655.56</c:v>
                </c:pt>
                <c:pt idx="935">
                  <c:v>661.28</c:v>
                </c:pt>
                <c:pt idx="936">
                  <c:v>654.1</c:v>
                </c:pt>
                <c:pt idx="937">
                  <c:v>651.78</c:v>
                </c:pt>
                <c:pt idx="938">
                  <c:v>654.35</c:v>
                </c:pt>
                <c:pt idx="939">
                  <c:v>655.03</c:v>
                </c:pt>
                <c:pt idx="940">
                  <c:v>656.99</c:v>
                </c:pt>
                <c:pt idx="941">
                  <c:v>655.04999999999995</c:v>
                </c:pt>
                <c:pt idx="942">
                  <c:v>624.67999999999995</c:v>
                </c:pt>
                <c:pt idx="943">
                  <c:v>606.27</c:v>
                </c:pt>
                <c:pt idx="944">
                  <c:v>547.47</c:v>
                </c:pt>
                <c:pt idx="945">
                  <c:v>566.36</c:v>
                </c:pt>
                <c:pt idx="946">
                  <c:v>578.29</c:v>
                </c:pt>
                <c:pt idx="947">
                  <c:v>575.04</c:v>
                </c:pt>
                <c:pt idx="948">
                  <c:v>587.78</c:v>
                </c:pt>
                <c:pt idx="949">
                  <c:v>592.69000000000005</c:v>
                </c:pt>
                <c:pt idx="950">
                  <c:v>591.04999999999995</c:v>
                </c:pt>
                <c:pt idx="951">
                  <c:v>587.79999999999995</c:v>
                </c:pt>
                <c:pt idx="952">
                  <c:v>592.1</c:v>
                </c:pt>
                <c:pt idx="953">
                  <c:v>589.12</c:v>
                </c:pt>
                <c:pt idx="954">
                  <c:v>587.55999999999995</c:v>
                </c:pt>
                <c:pt idx="955">
                  <c:v>585.59</c:v>
                </c:pt>
                <c:pt idx="956">
                  <c:v>570.47</c:v>
                </c:pt>
                <c:pt idx="957">
                  <c:v>567.24</c:v>
                </c:pt>
                <c:pt idx="958">
                  <c:v>577.44000000000005</c:v>
                </c:pt>
                <c:pt idx="959">
                  <c:v>573.22</c:v>
                </c:pt>
                <c:pt idx="960">
                  <c:v>574.32000000000005</c:v>
                </c:pt>
                <c:pt idx="961">
                  <c:v>575.63</c:v>
                </c:pt>
                <c:pt idx="962">
                  <c:v>581.70000000000005</c:v>
                </c:pt>
                <c:pt idx="963">
                  <c:v>581.30999999999995</c:v>
                </c:pt>
                <c:pt idx="964">
                  <c:v>586.75</c:v>
                </c:pt>
                <c:pt idx="965">
                  <c:v>583.41</c:v>
                </c:pt>
                <c:pt idx="966">
                  <c:v>580.17999999999995</c:v>
                </c:pt>
                <c:pt idx="967">
                  <c:v>577.76</c:v>
                </c:pt>
                <c:pt idx="968">
                  <c:v>579.65</c:v>
                </c:pt>
                <c:pt idx="969">
                  <c:v>569.95000000000005</c:v>
                </c:pt>
                <c:pt idx="970">
                  <c:v>573.91</c:v>
                </c:pt>
                <c:pt idx="971">
                  <c:v>574.11</c:v>
                </c:pt>
                <c:pt idx="972">
                  <c:v>577.5</c:v>
                </c:pt>
                <c:pt idx="973">
                  <c:v>575.47</c:v>
                </c:pt>
                <c:pt idx="974">
                  <c:v>572.29999999999995</c:v>
                </c:pt>
                <c:pt idx="975">
                  <c:v>575.54</c:v>
                </c:pt>
                <c:pt idx="976">
                  <c:v>598.21</c:v>
                </c:pt>
                <c:pt idx="977">
                  <c:v>608.63</c:v>
                </c:pt>
                <c:pt idx="978">
                  <c:v>606.59</c:v>
                </c:pt>
                <c:pt idx="979">
                  <c:v>610.44000000000005</c:v>
                </c:pt>
                <c:pt idx="980">
                  <c:v>614.54</c:v>
                </c:pt>
                <c:pt idx="981">
                  <c:v>626.32000000000005</c:v>
                </c:pt>
                <c:pt idx="982">
                  <c:v>622.86</c:v>
                </c:pt>
                <c:pt idx="983">
                  <c:v>623.51</c:v>
                </c:pt>
                <c:pt idx="984">
                  <c:v>606.72</c:v>
                </c:pt>
                <c:pt idx="985">
                  <c:v>608.24</c:v>
                </c:pt>
                <c:pt idx="986">
                  <c:v>609.24</c:v>
                </c:pt>
                <c:pt idx="987">
                  <c:v>610.67999999999995</c:v>
                </c:pt>
                <c:pt idx="988">
                  <c:v>607.15</c:v>
                </c:pt>
                <c:pt idx="989">
                  <c:v>606.97</c:v>
                </c:pt>
                <c:pt idx="990">
                  <c:v>605.98</c:v>
                </c:pt>
                <c:pt idx="991">
                  <c:v>609.87</c:v>
                </c:pt>
                <c:pt idx="992">
                  <c:v>609.23</c:v>
                </c:pt>
                <c:pt idx="993">
                  <c:v>608.30999999999995</c:v>
                </c:pt>
                <c:pt idx="994">
                  <c:v>597.15</c:v>
                </c:pt>
                <c:pt idx="995">
                  <c:v>596.29999999999995</c:v>
                </c:pt>
                <c:pt idx="996">
                  <c:v>602.84</c:v>
                </c:pt>
                <c:pt idx="997">
                  <c:v>602.63</c:v>
                </c:pt>
                <c:pt idx="998">
                  <c:v>600.83000000000004</c:v>
                </c:pt>
                <c:pt idx="999">
                  <c:v>608.04</c:v>
                </c:pt>
                <c:pt idx="1000">
                  <c:v>606.16999999999996</c:v>
                </c:pt>
                <c:pt idx="1001">
                  <c:v>604.73</c:v>
                </c:pt>
                <c:pt idx="1002">
                  <c:v>605.69000000000005</c:v>
                </c:pt>
                <c:pt idx="1003">
                  <c:v>609.74</c:v>
                </c:pt>
                <c:pt idx="1004">
                  <c:v>613.98</c:v>
                </c:pt>
                <c:pt idx="1005">
                  <c:v>610.89</c:v>
                </c:pt>
                <c:pt idx="1006">
                  <c:v>612.13</c:v>
                </c:pt>
                <c:pt idx="1007">
                  <c:v>610.20000000000005</c:v>
                </c:pt>
                <c:pt idx="1008">
                  <c:v>612.51</c:v>
                </c:pt>
                <c:pt idx="1009">
                  <c:v>613.02</c:v>
                </c:pt>
                <c:pt idx="1010">
                  <c:v>617.12</c:v>
                </c:pt>
                <c:pt idx="1011">
                  <c:v>619.11</c:v>
                </c:pt>
                <c:pt idx="1012">
                  <c:v>616.75</c:v>
                </c:pt>
                <c:pt idx="1013">
                  <c:v>618.99</c:v>
                </c:pt>
                <c:pt idx="1014">
                  <c:v>641.07000000000005</c:v>
                </c:pt>
                <c:pt idx="1015">
                  <c:v>636.19000000000005</c:v>
                </c:pt>
                <c:pt idx="1016">
                  <c:v>636.79</c:v>
                </c:pt>
                <c:pt idx="1017">
                  <c:v>640.38</c:v>
                </c:pt>
                <c:pt idx="1018">
                  <c:v>638.65</c:v>
                </c:pt>
                <c:pt idx="1019">
                  <c:v>641.63</c:v>
                </c:pt>
                <c:pt idx="1020">
                  <c:v>639.19000000000005</c:v>
                </c:pt>
                <c:pt idx="1021">
                  <c:v>637.96</c:v>
                </c:pt>
                <c:pt idx="1022">
                  <c:v>630.52</c:v>
                </c:pt>
                <c:pt idx="1023">
                  <c:v>630.86</c:v>
                </c:pt>
                <c:pt idx="1024">
                  <c:v>632.83000000000004</c:v>
                </c:pt>
                <c:pt idx="1025">
                  <c:v>657.29</c:v>
                </c:pt>
                <c:pt idx="1026">
                  <c:v>657.07</c:v>
                </c:pt>
                <c:pt idx="1027">
                  <c:v>653.76</c:v>
                </c:pt>
                <c:pt idx="1028">
                  <c:v>657.59</c:v>
                </c:pt>
                <c:pt idx="1029">
                  <c:v>678.3</c:v>
                </c:pt>
                <c:pt idx="1030">
                  <c:v>688.31</c:v>
                </c:pt>
                <c:pt idx="1031">
                  <c:v>689.65</c:v>
                </c:pt>
                <c:pt idx="1032">
                  <c:v>714.48</c:v>
                </c:pt>
                <c:pt idx="1033">
                  <c:v>701.86</c:v>
                </c:pt>
                <c:pt idx="1034">
                  <c:v>700.97</c:v>
                </c:pt>
                <c:pt idx="1035">
                  <c:v>729.79</c:v>
                </c:pt>
                <c:pt idx="1036">
                  <c:v>740.83</c:v>
                </c:pt>
                <c:pt idx="1037">
                  <c:v>688.7</c:v>
                </c:pt>
                <c:pt idx="1038">
                  <c:v>703.24</c:v>
                </c:pt>
                <c:pt idx="1039">
                  <c:v>703.42</c:v>
                </c:pt>
                <c:pt idx="1040">
                  <c:v>711.52</c:v>
                </c:pt>
                <c:pt idx="1041">
                  <c:v>703.13</c:v>
                </c:pt>
                <c:pt idx="1042">
                  <c:v>709.85</c:v>
                </c:pt>
                <c:pt idx="1043">
                  <c:v>723.27</c:v>
                </c:pt>
                <c:pt idx="1044">
                  <c:v>715.53</c:v>
                </c:pt>
                <c:pt idx="1045">
                  <c:v>716.41</c:v>
                </c:pt>
                <c:pt idx="1046">
                  <c:v>705.05</c:v>
                </c:pt>
                <c:pt idx="1047">
                  <c:v>702.03</c:v>
                </c:pt>
                <c:pt idx="1048">
                  <c:v>705.02</c:v>
                </c:pt>
                <c:pt idx="1049">
                  <c:v>711.62</c:v>
                </c:pt>
                <c:pt idx="1050">
                  <c:v>744.2</c:v>
                </c:pt>
                <c:pt idx="1051">
                  <c:v>740.98</c:v>
                </c:pt>
                <c:pt idx="1052">
                  <c:v>751.59</c:v>
                </c:pt>
                <c:pt idx="1053">
                  <c:v>751.62</c:v>
                </c:pt>
                <c:pt idx="1054">
                  <c:v>731.03</c:v>
                </c:pt>
                <c:pt idx="1055">
                  <c:v>739.25</c:v>
                </c:pt>
                <c:pt idx="1056">
                  <c:v>751.35</c:v>
                </c:pt>
                <c:pt idx="1057">
                  <c:v>744.59</c:v>
                </c:pt>
                <c:pt idx="1058">
                  <c:v>740.29</c:v>
                </c:pt>
                <c:pt idx="1059">
                  <c:v>741.65</c:v>
                </c:pt>
                <c:pt idx="1060">
                  <c:v>735.38</c:v>
                </c:pt>
                <c:pt idx="1061">
                  <c:v>732.03</c:v>
                </c:pt>
                <c:pt idx="1062">
                  <c:v>735.81</c:v>
                </c:pt>
                <c:pt idx="1063">
                  <c:v>735.6</c:v>
                </c:pt>
                <c:pt idx="1064">
                  <c:v>745.69</c:v>
                </c:pt>
                <c:pt idx="1065">
                  <c:v>756.77</c:v>
                </c:pt>
                <c:pt idx="1066">
                  <c:v>777.94</c:v>
                </c:pt>
                <c:pt idx="1067">
                  <c:v>771.15</c:v>
                </c:pt>
                <c:pt idx="1068">
                  <c:v>773.87</c:v>
                </c:pt>
                <c:pt idx="1069">
                  <c:v>758.7</c:v>
                </c:pt>
                <c:pt idx="1070">
                  <c:v>764.22</c:v>
                </c:pt>
                <c:pt idx="1071">
                  <c:v>768.13</c:v>
                </c:pt>
                <c:pt idx="1072">
                  <c:v>770.81</c:v>
                </c:pt>
                <c:pt idx="1073">
                  <c:v>772.79</c:v>
                </c:pt>
                <c:pt idx="1074">
                  <c:v>774.65</c:v>
                </c:pt>
                <c:pt idx="1075">
                  <c:v>769.73</c:v>
                </c:pt>
                <c:pt idx="1076">
                  <c:v>780.09</c:v>
                </c:pt>
                <c:pt idx="1077">
                  <c:v>780.56</c:v>
                </c:pt>
                <c:pt idx="1078">
                  <c:v>781.48</c:v>
                </c:pt>
                <c:pt idx="1079">
                  <c:v>778.09</c:v>
                </c:pt>
                <c:pt idx="1080">
                  <c:v>784.91</c:v>
                </c:pt>
                <c:pt idx="1081">
                  <c:v>790.83</c:v>
                </c:pt>
                <c:pt idx="1082">
                  <c:v>790.53</c:v>
                </c:pt>
                <c:pt idx="1083">
                  <c:v>792.71</c:v>
                </c:pt>
                <c:pt idx="1084">
                  <c:v>800.88</c:v>
                </c:pt>
                <c:pt idx="1085">
                  <c:v>834.28</c:v>
                </c:pt>
                <c:pt idx="1086">
                  <c:v>864.54</c:v>
                </c:pt>
                <c:pt idx="1087">
                  <c:v>921.98</c:v>
                </c:pt>
                <c:pt idx="1088">
                  <c:v>898.82</c:v>
                </c:pt>
                <c:pt idx="1089">
                  <c:v>896.18</c:v>
                </c:pt>
                <c:pt idx="1090">
                  <c:v>907.61</c:v>
                </c:pt>
                <c:pt idx="1091">
                  <c:v>933.2</c:v>
                </c:pt>
                <c:pt idx="1092">
                  <c:v>975.92</c:v>
                </c:pt>
                <c:pt idx="1093">
                  <c:v>973.5</c:v>
                </c:pt>
                <c:pt idx="1094">
                  <c:v>961.24</c:v>
                </c:pt>
                <c:pt idx="1095">
                  <c:v>963.74</c:v>
                </c:pt>
                <c:pt idx="1096">
                  <c:v>998.33</c:v>
                </c:pt>
                <c:pt idx="1097">
                  <c:v>1021.75</c:v>
                </c:pt>
                <c:pt idx="1098">
                  <c:v>1043.8399999999999</c:v>
                </c:pt>
                <c:pt idx="1099">
                  <c:v>1154.73</c:v>
                </c:pt>
                <c:pt idx="1100">
                  <c:v>1013.38</c:v>
                </c:pt>
                <c:pt idx="1101">
                  <c:v>902.2</c:v>
                </c:pt>
                <c:pt idx="1102">
                  <c:v>908.59</c:v>
                </c:pt>
                <c:pt idx="1103">
                  <c:v>911.2</c:v>
                </c:pt>
                <c:pt idx="1104">
                  <c:v>902.83</c:v>
                </c:pt>
                <c:pt idx="1105">
                  <c:v>907.68</c:v>
                </c:pt>
                <c:pt idx="1106">
                  <c:v>777.76</c:v>
                </c:pt>
                <c:pt idx="1107">
                  <c:v>804.83</c:v>
                </c:pt>
                <c:pt idx="1108">
                  <c:v>823.98</c:v>
                </c:pt>
                <c:pt idx="1109">
                  <c:v>818.41</c:v>
                </c:pt>
                <c:pt idx="1110">
                  <c:v>821.8</c:v>
                </c:pt>
                <c:pt idx="1111">
                  <c:v>831.53</c:v>
                </c:pt>
                <c:pt idx="1112">
                  <c:v>907.94</c:v>
                </c:pt>
                <c:pt idx="1113">
                  <c:v>886.62</c:v>
                </c:pt>
                <c:pt idx="1114">
                  <c:v>899.07</c:v>
                </c:pt>
                <c:pt idx="1115">
                  <c:v>895.03</c:v>
                </c:pt>
                <c:pt idx="1116">
                  <c:v>921.79</c:v>
                </c:pt>
                <c:pt idx="1117">
                  <c:v>924.67</c:v>
                </c:pt>
                <c:pt idx="1118">
                  <c:v>921.01</c:v>
                </c:pt>
                <c:pt idx="1119">
                  <c:v>892.69</c:v>
                </c:pt>
                <c:pt idx="1120">
                  <c:v>901.54</c:v>
                </c:pt>
                <c:pt idx="1121">
                  <c:v>917.59</c:v>
                </c:pt>
                <c:pt idx="1122">
                  <c:v>919.75</c:v>
                </c:pt>
                <c:pt idx="1123">
                  <c:v>921.59</c:v>
                </c:pt>
                <c:pt idx="1124">
                  <c:v>919.5</c:v>
                </c:pt>
                <c:pt idx="1125">
                  <c:v>920.38</c:v>
                </c:pt>
                <c:pt idx="1126">
                  <c:v>970.4</c:v>
                </c:pt>
                <c:pt idx="1127">
                  <c:v>989.02</c:v>
                </c:pt>
                <c:pt idx="1128">
                  <c:v>1011.8</c:v>
                </c:pt>
                <c:pt idx="1129">
                  <c:v>1029.9100000000001</c:v>
                </c:pt>
                <c:pt idx="1130">
                  <c:v>1042.9000000000001</c:v>
                </c:pt>
                <c:pt idx="1131">
                  <c:v>1027.3399999999999</c:v>
                </c:pt>
                <c:pt idx="1132">
                  <c:v>1038.1500000000001</c:v>
                </c:pt>
                <c:pt idx="1133">
                  <c:v>1061.3499999999999</c:v>
                </c:pt>
                <c:pt idx="1134">
                  <c:v>1063.07</c:v>
                </c:pt>
                <c:pt idx="1135">
                  <c:v>994.38</c:v>
                </c:pt>
                <c:pt idx="1136">
                  <c:v>988.67</c:v>
                </c:pt>
                <c:pt idx="1137">
                  <c:v>1004.45</c:v>
                </c:pt>
                <c:pt idx="1138">
                  <c:v>999.18</c:v>
                </c:pt>
                <c:pt idx="1139">
                  <c:v>990.64</c:v>
                </c:pt>
                <c:pt idx="1140">
                  <c:v>1004.55</c:v>
                </c:pt>
                <c:pt idx="1141">
                  <c:v>1007.48</c:v>
                </c:pt>
                <c:pt idx="1142">
                  <c:v>1027.44</c:v>
                </c:pt>
                <c:pt idx="1143">
                  <c:v>1046.21</c:v>
                </c:pt>
                <c:pt idx="1144">
                  <c:v>1054.42</c:v>
                </c:pt>
                <c:pt idx="1145">
                  <c:v>1047.8699999999999</c:v>
                </c:pt>
                <c:pt idx="1146">
                  <c:v>1079.98</c:v>
                </c:pt>
                <c:pt idx="1147">
                  <c:v>1115.3</c:v>
                </c:pt>
                <c:pt idx="1148">
                  <c:v>1117.44</c:v>
                </c:pt>
                <c:pt idx="1149">
                  <c:v>1166.72</c:v>
                </c:pt>
                <c:pt idx="1150">
                  <c:v>1173.68</c:v>
                </c:pt>
                <c:pt idx="1151">
                  <c:v>1143.8399999999999</c:v>
                </c:pt>
                <c:pt idx="1152">
                  <c:v>1165.2</c:v>
                </c:pt>
                <c:pt idx="1153">
                  <c:v>1179.97</c:v>
                </c:pt>
                <c:pt idx="1154">
                  <c:v>1179.97</c:v>
                </c:pt>
                <c:pt idx="1155">
                  <c:v>1222.5</c:v>
                </c:pt>
                <c:pt idx="1156">
                  <c:v>1251.01</c:v>
                </c:pt>
                <c:pt idx="1157">
                  <c:v>1274.99</c:v>
                </c:pt>
                <c:pt idx="1158">
                  <c:v>1255.1500000000001</c:v>
                </c:pt>
                <c:pt idx="1159">
                  <c:v>1267.1199999999999</c:v>
                </c:pt>
                <c:pt idx="1160">
                  <c:v>1272.83</c:v>
                </c:pt>
                <c:pt idx="1161">
                  <c:v>1223.54</c:v>
                </c:pt>
                <c:pt idx="1162">
                  <c:v>1150</c:v>
                </c:pt>
                <c:pt idx="1163">
                  <c:v>1188.49</c:v>
                </c:pt>
                <c:pt idx="1164">
                  <c:v>1116.72</c:v>
                </c:pt>
                <c:pt idx="1165">
                  <c:v>1175.83</c:v>
                </c:pt>
                <c:pt idx="1166">
                  <c:v>1221.3800000000001</c:v>
                </c:pt>
                <c:pt idx="1167">
                  <c:v>1231.92</c:v>
                </c:pt>
                <c:pt idx="1168">
                  <c:v>1240</c:v>
                </c:pt>
                <c:pt idx="1169">
                  <c:v>1249.6099999999999</c:v>
                </c:pt>
                <c:pt idx="1170">
                  <c:v>1187.81</c:v>
                </c:pt>
                <c:pt idx="1171">
                  <c:v>1100.23</c:v>
                </c:pt>
                <c:pt idx="1172">
                  <c:v>973.82</c:v>
                </c:pt>
                <c:pt idx="1173">
                  <c:v>1036.74</c:v>
                </c:pt>
                <c:pt idx="1174">
                  <c:v>1054.23</c:v>
                </c:pt>
                <c:pt idx="1175">
                  <c:v>1120.54</c:v>
                </c:pt>
                <c:pt idx="1176">
                  <c:v>1049.1400000000001</c:v>
                </c:pt>
                <c:pt idx="1177">
                  <c:v>1038.5899999999999</c:v>
                </c:pt>
                <c:pt idx="1178">
                  <c:v>937.52</c:v>
                </c:pt>
                <c:pt idx="1179">
                  <c:v>972.78</c:v>
                </c:pt>
                <c:pt idx="1180">
                  <c:v>966.73</c:v>
                </c:pt>
                <c:pt idx="1181">
                  <c:v>1045.77</c:v>
                </c:pt>
                <c:pt idx="1182">
                  <c:v>1047.1500000000001</c:v>
                </c:pt>
                <c:pt idx="1183">
                  <c:v>1039.97</c:v>
                </c:pt>
                <c:pt idx="1184">
                  <c:v>1026.43</c:v>
                </c:pt>
                <c:pt idx="1185">
                  <c:v>1071.79</c:v>
                </c:pt>
                <c:pt idx="1186">
                  <c:v>1080.5</c:v>
                </c:pt>
                <c:pt idx="1187">
                  <c:v>1102.17</c:v>
                </c:pt>
                <c:pt idx="1188">
                  <c:v>1143.81</c:v>
                </c:pt>
                <c:pt idx="1189">
                  <c:v>1133.25</c:v>
                </c:pt>
                <c:pt idx="1190">
                  <c:v>1124.78</c:v>
                </c:pt>
                <c:pt idx="1191">
                  <c:v>1182.68</c:v>
                </c:pt>
                <c:pt idx="1192">
                  <c:v>1176.9000000000001</c:v>
                </c:pt>
                <c:pt idx="1193">
                  <c:v>1175.95</c:v>
                </c:pt>
                <c:pt idx="1194">
                  <c:v>1187.8699999999999</c:v>
                </c:pt>
                <c:pt idx="1195">
                  <c:v>1187.1300000000001</c:v>
                </c:pt>
                <c:pt idx="1196">
                  <c:v>1205.01</c:v>
                </c:pt>
                <c:pt idx="1197">
                  <c:v>1200.3699999999999</c:v>
                </c:pt>
                <c:pt idx="1198">
                  <c:v>1169.28</c:v>
                </c:pt>
                <c:pt idx="1199">
                  <c:v>1167.54</c:v>
                </c:pt>
                <c:pt idx="1200">
                  <c:v>1172.52</c:v>
                </c:pt>
                <c:pt idx="1201">
                  <c:v>1182.94</c:v>
                </c:pt>
                <c:pt idx="1202">
                  <c:v>1193.9100000000001</c:v>
                </c:pt>
                <c:pt idx="1203">
                  <c:v>1211.67</c:v>
                </c:pt>
                <c:pt idx="1204">
                  <c:v>1210.29</c:v>
                </c:pt>
                <c:pt idx="1205">
                  <c:v>1229.08</c:v>
                </c:pt>
                <c:pt idx="1206">
                  <c:v>1222.05</c:v>
                </c:pt>
                <c:pt idx="1207">
                  <c:v>1231.71</c:v>
                </c:pt>
                <c:pt idx="1208">
                  <c:v>1207.21</c:v>
                </c:pt>
                <c:pt idx="1209">
                  <c:v>1250.1500000000001</c:v>
                </c:pt>
                <c:pt idx="1210">
                  <c:v>1265.49</c:v>
                </c:pt>
                <c:pt idx="1211">
                  <c:v>1281.08</c:v>
                </c:pt>
                <c:pt idx="1212">
                  <c:v>1317.73</c:v>
                </c:pt>
                <c:pt idx="1213">
                  <c:v>1316.48</c:v>
                </c:pt>
                <c:pt idx="1214">
                  <c:v>1321.79</c:v>
                </c:pt>
                <c:pt idx="1215">
                  <c:v>1347.89</c:v>
                </c:pt>
                <c:pt idx="1216">
                  <c:v>1421.6</c:v>
                </c:pt>
                <c:pt idx="1217">
                  <c:v>1452.82</c:v>
                </c:pt>
                <c:pt idx="1218">
                  <c:v>1490.09</c:v>
                </c:pt>
                <c:pt idx="1219">
                  <c:v>1537.67</c:v>
                </c:pt>
                <c:pt idx="1220">
                  <c:v>1555.45</c:v>
                </c:pt>
                <c:pt idx="1221">
                  <c:v>1578.8</c:v>
                </c:pt>
                <c:pt idx="1222">
                  <c:v>1596.71</c:v>
                </c:pt>
                <c:pt idx="1223">
                  <c:v>1723.35</c:v>
                </c:pt>
                <c:pt idx="1224">
                  <c:v>1755.36</c:v>
                </c:pt>
                <c:pt idx="1225">
                  <c:v>1787.13</c:v>
                </c:pt>
                <c:pt idx="1226">
                  <c:v>1848.57</c:v>
                </c:pt>
                <c:pt idx="1227">
                  <c:v>1724.24</c:v>
                </c:pt>
                <c:pt idx="1228">
                  <c:v>1804.91</c:v>
                </c:pt>
                <c:pt idx="1229">
                  <c:v>1808.91</c:v>
                </c:pt>
                <c:pt idx="1230">
                  <c:v>1738.43</c:v>
                </c:pt>
                <c:pt idx="1231">
                  <c:v>1734.45</c:v>
                </c:pt>
                <c:pt idx="1232">
                  <c:v>1839.09</c:v>
                </c:pt>
                <c:pt idx="1233">
                  <c:v>1888.65</c:v>
                </c:pt>
                <c:pt idx="1234">
                  <c:v>1987.71</c:v>
                </c:pt>
                <c:pt idx="1235">
                  <c:v>2084.73</c:v>
                </c:pt>
                <c:pt idx="1236">
                  <c:v>2041.2</c:v>
                </c:pt>
                <c:pt idx="1237">
                  <c:v>2173.4</c:v>
                </c:pt>
                <c:pt idx="1238">
                  <c:v>2320.42</c:v>
                </c:pt>
                <c:pt idx="1239">
                  <c:v>2443.64</c:v>
                </c:pt>
                <c:pt idx="1240">
                  <c:v>2304.98</c:v>
                </c:pt>
                <c:pt idx="1241">
                  <c:v>2202.42</c:v>
                </c:pt>
                <c:pt idx="1242">
                  <c:v>2038.87</c:v>
                </c:pt>
                <c:pt idx="1243">
                  <c:v>2155.8000000000002</c:v>
                </c:pt>
                <c:pt idx="1244">
                  <c:v>2255.61</c:v>
                </c:pt>
                <c:pt idx="1245">
                  <c:v>2175.4699999999998</c:v>
                </c:pt>
                <c:pt idx="1246">
                  <c:v>2286.41</c:v>
                </c:pt>
                <c:pt idx="1247">
                  <c:v>2407.88</c:v>
                </c:pt>
                <c:pt idx="1248">
                  <c:v>2488.5500000000002</c:v>
                </c:pt>
                <c:pt idx="1249">
                  <c:v>2515.35</c:v>
                </c:pt>
                <c:pt idx="1250">
                  <c:v>2511.81</c:v>
                </c:pt>
                <c:pt idx="1251">
                  <c:v>2686.81</c:v>
                </c:pt>
                <c:pt idx="1252">
                  <c:v>2863.2</c:v>
                </c:pt>
                <c:pt idx="1253">
                  <c:v>2732.16</c:v>
                </c:pt>
                <c:pt idx="1254">
                  <c:v>2805.62</c:v>
                </c:pt>
                <c:pt idx="1255">
                  <c:v>2823.81</c:v>
                </c:pt>
                <c:pt idx="1256">
                  <c:v>2947.71</c:v>
                </c:pt>
                <c:pt idx="1257">
                  <c:v>2958.11</c:v>
                </c:pt>
                <c:pt idx="1258">
                  <c:v>2659.63</c:v>
                </c:pt>
                <c:pt idx="1259">
                  <c:v>2717.02</c:v>
                </c:pt>
                <c:pt idx="1260">
                  <c:v>2506.37</c:v>
                </c:pt>
                <c:pt idx="1261">
                  <c:v>2464.58</c:v>
                </c:pt>
                <c:pt idx="1262">
                  <c:v>2518.56</c:v>
                </c:pt>
                <c:pt idx="1263">
                  <c:v>2655.88</c:v>
                </c:pt>
                <c:pt idx="1264">
                  <c:v>2548.29</c:v>
                </c:pt>
                <c:pt idx="1265">
                  <c:v>2589.6</c:v>
                </c:pt>
                <c:pt idx="1266">
                  <c:v>2721.79</c:v>
                </c:pt>
                <c:pt idx="1267">
                  <c:v>2689.1</c:v>
                </c:pt>
                <c:pt idx="1268">
                  <c:v>2705.41</c:v>
                </c:pt>
                <c:pt idx="1269">
                  <c:v>2744.91</c:v>
                </c:pt>
                <c:pt idx="1270">
                  <c:v>2608.7199999999998</c:v>
                </c:pt>
                <c:pt idx="1271">
                  <c:v>2589.41</c:v>
                </c:pt>
                <c:pt idx="1272">
                  <c:v>2478.4499999999998</c:v>
                </c:pt>
                <c:pt idx="1273">
                  <c:v>2552.4499999999998</c:v>
                </c:pt>
                <c:pt idx="1274">
                  <c:v>2574.79</c:v>
                </c:pt>
                <c:pt idx="1275">
                  <c:v>2539.3200000000002</c:v>
                </c:pt>
                <c:pt idx="1276">
                  <c:v>2480.84</c:v>
                </c:pt>
                <c:pt idx="1277">
                  <c:v>2434.5500000000002</c:v>
                </c:pt>
                <c:pt idx="1278">
                  <c:v>2506.4699999999998</c:v>
                </c:pt>
                <c:pt idx="1279">
                  <c:v>2564.06</c:v>
                </c:pt>
                <c:pt idx="1280">
                  <c:v>2601.64</c:v>
                </c:pt>
                <c:pt idx="1281">
                  <c:v>2601.9899999999998</c:v>
                </c:pt>
                <c:pt idx="1282">
                  <c:v>2608.56</c:v>
                </c:pt>
                <c:pt idx="1283">
                  <c:v>2518.66</c:v>
                </c:pt>
                <c:pt idx="1284">
                  <c:v>2571.34</c:v>
                </c:pt>
                <c:pt idx="1285">
                  <c:v>2518.44</c:v>
                </c:pt>
                <c:pt idx="1286">
                  <c:v>2372.56</c:v>
                </c:pt>
                <c:pt idx="1287">
                  <c:v>2337.79</c:v>
                </c:pt>
                <c:pt idx="1288">
                  <c:v>2398.84</c:v>
                </c:pt>
                <c:pt idx="1289">
                  <c:v>2357.9</c:v>
                </c:pt>
                <c:pt idx="1290">
                  <c:v>2233.34</c:v>
                </c:pt>
                <c:pt idx="1291">
                  <c:v>1998.86</c:v>
                </c:pt>
                <c:pt idx="1292">
                  <c:v>1929.82</c:v>
                </c:pt>
                <c:pt idx="1293">
                  <c:v>2228.41</c:v>
                </c:pt>
                <c:pt idx="1294">
                  <c:v>2318.88</c:v>
                </c:pt>
                <c:pt idx="1295">
                  <c:v>2273.4299999999998</c:v>
                </c:pt>
                <c:pt idx="1296">
                  <c:v>2817.6</c:v>
                </c:pt>
                <c:pt idx="1297">
                  <c:v>2667.76</c:v>
                </c:pt>
                <c:pt idx="1298">
                  <c:v>2810.12</c:v>
                </c:pt>
                <c:pt idx="1299">
                  <c:v>2730.4</c:v>
                </c:pt>
                <c:pt idx="1300">
                  <c:v>2754.86</c:v>
                </c:pt>
                <c:pt idx="1301">
                  <c:v>2576.48</c:v>
                </c:pt>
                <c:pt idx="1302">
                  <c:v>2529.4499999999998</c:v>
                </c:pt>
                <c:pt idx="1303">
                  <c:v>2671.78</c:v>
                </c:pt>
                <c:pt idx="1304">
                  <c:v>2809.01</c:v>
                </c:pt>
                <c:pt idx="1305">
                  <c:v>2726.45</c:v>
                </c:pt>
                <c:pt idx="1306">
                  <c:v>2757.18</c:v>
                </c:pt>
                <c:pt idx="1307">
                  <c:v>2875.34</c:v>
                </c:pt>
                <c:pt idx="1308">
                  <c:v>2718.26</c:v>
                </c:pt>
                <c:pt idx="1309">
                  <c:v>2710.67</c:v>
                </c:pt>
                <c:pt idx="1310">
                  <c:v>2804.73</c:v>
                </c:pt>
                <c:pt idx="1311">
                  <c:v>2895.89</c:v>
                </c:pt>
                <c:pt idx="1312">
                  <c:v>3252.91</c:v>
                </c:pt>
                <c:pt idx="1313">
                  <c:v>3213.94</c:v>
                </c:pt>
                <c:pt idx="1314">
                  <c:v>3378.94</c:v>
                </c:pt>
                <c:pt idx="1315">
                  <c:v>3419.94</c:v>
                </c:pt>
                <c:pt idx="1316">
                  <c:v>3342.47</c:v>
                </c:pt>
                <c:pt idx="1317">
                  <c:v>3381.28</c:v>
                </c:pt>
                <c:pt idx="1318">
                  <c:v>3650.62</c:v>
                </c:pt>
                <c:pt idx="1319">
                  <c:v>3884.71</c:v>
                </c:pt>
                <c:pt idx="1320">
                  <c:v>4073.26</c:v>
                </c:pt>
                <c:pt idx="1321">
                  <c:v>4325.13</c:v>
                </c:pt>
                <c:pt idx="1322">
                  <c:v>4181.93</c:v>
                </c:pt>
                <c:pt idx="1323">
                  <c:v>4376.63</c:v>
                </c:pt>
                <c:pt idx="1324">
                  <c:v>4331.6899999999996</c:v>
                </c:pt>
                <c:pt idx="1325">
                  <c:v>4160.62</c:v>
                </c:pt>
                <c:pt idx="1326">
                  <c:v>4193.7</c:v>
                </c:pt>
                <c:pt idx="1327">
                  <c:v>4087.66</c:v>
                </c:pt>
                <c:pt idx="1328">
                  <c:v>4001.74</c:v>
                </c:pt>
                <c:pt idx="1329">
                  <c:v>4100.5200000000004</c:v>
                </c:pt>
                <c:pt idx="1330">
                  <c:v>4151.5200000000004</c:v>
                </c:pt>
                <c:pt idx="1331">
                  <c:v>4334.68</c:v>
                </c:pt>
                <c:pt idx="1332">
                  <c:v>4371.6000000000004</c:v>
                </c:pt>
                <c:pt idx="1333">
                  <c:v>4352.3999999999996</c:v>
                </c:pt>
                <c:pt idx="1334">
                  <c:v>4382.88</c:v>
                </c:pt>
                <c:pt idx="1335">
                  <c:v>4382.66</c:v>
                </c:pt>
                <c:pt idx="1336">
                  <c:v>4579.0200000000004</c:v>
                </c:pt>
                <c:pt idx="1337">
                  <c:v>4565.3</c:v>
                </c:pt>
                <c:pt idx="1338">
                  <c:v>4703.3900000000003</c:v>
                </c:pt>
                <c:pt idx="1339">
                  <c:v>4892.01</c:v>
                </c:pt>
                <c:pt idx="1340">
                  <c:v>4578.7700000000004</c:v>
                </c:pt>
                <c:pt idx="1341">
                  <c:v>4582.96</c:v>
                </c:pt>
                <c:pt idx="1342">
                  <c:v>4236.3100000000004</c:v>
                </c:pt>
                <c:pt idx="1343">
                  <c:v>4376.53</c:v>
                </c:pt>
                <c:pt idx="1344">
                  <c:v>4597.12</c:v>
                </c:pt>
                <c:pt idx="1345">
                  <c:v>4599.88</c:v>
                </c:pt>
                <c:pt idx="1346">
                  <c:v>4228.75</c:v>
                </c:pt>
                <c:pt idx="1347">
                  <c:v>4226.0600000000004</c:v>
                </c:pt>
                <c:pt idx="1348">
                  <c:v>4122.9399999999996</c:v>
                </c:pt>
                <c:pt idx="1349">
                  <c:v>4161.2700000000004</c:v>
                </c:pt>
                <c:pt idx="1350">
                  <c:v>4130.8100000000004</c:v>
                </c:pt>
                <c:pt idx="1351">
                  <c:v>3882.59</c:v>
                </c:pt>
                <c:pt idx="1352">
                  <c:v>3154.95</c:v>
                </c:pt>
                <c:pt idx="1353">
                  <c:v>3637.52</c:v>
                </c:pt>
                <c:pt idx="1354">
                  <c:v>3625.04</c:v>
                </c:pt>
                <c:pt idx="1355">
                  <c:v>3582.88</c:v>
                </c:pt>
                <c:pt idx="1356">
                  <c:v>4065.2</c:v>
                </c:pt>
                <c:pt idx="1357">
                  <c:v>3924.97</c:v>
                </c:pt>
                <c:pt idx="1358">
                  <c:v>3905.95</c:v>
                </c:pt>
                <c:pt idx="1359">
                  <c:v>3631.04</c:v>
                </c:pt>
                <c:pt idx="1360">
                  <c:v>3630.7</c:v>
                </c:pt>
                <c:pt idx="1361">
                  <c:v>3792.4</c:v>
                </c:pt>
                <c:pt idx="1362">
                  <c:v>3682.84</c:v>
                </c:pt>
                <c:pt idx="1363">
                  <c:v>3926.07</c:v>
                </c:pt>
                <c:pt idx="1364">
                  <c:v>3892.35</c:v>
                </c:pt>
                <c:pt idx="1365">
                  <c:v>4200.67</c:v>
                </c:pt>
                <c:pt idx="1366">
                  <c:v>4174.7299999999996</c:v>
                </c:pt>
                <c:pt idx="1367">
                  <c:v>4163.07</c:v>
                </c:pt>
                <c:pt idx="1368">
                  <c:v>4338.71</c:v>
                </c:pt>
                <c:pt idx="1369">
                  <c:v>4403.74</c:v>
                </c:pt>
                <c:pt idx="1370">
                  <c:v>4409.32</c:v>
                </c:pt>
                <c:pt idx="1371">
                  <c:v>4317.4799999999996</c:v>
                </c:pt>
                <c:pt idx="1372">
                  <c:v>4229.3599999999997</c:v>
                </c:pt>
                <c:pt idx="1373">
                  <c:v>4328.41</c:v>
                </c:pt>
                <c:pt idx="1374">
                  <c:v>4370.8100000000004</c:v>
                </c:pt>
                <c:pt idx="1375">
                  <c:v>4426.8900000000003</c:v>
                </c:pt>
                <c:pt idx="1376">
                  <c:v>4610.4799999999996</c:v>
                </c:pt>
                <c:pt idx="1377">
                  <c:v>4772.0200000000004</c:v>
                </c:pt>
                <c:pt idx="1378">
                  <c:v>4781.99</c:v>
                </c:pt>
                <c:pt idx="1379">
                  <c:v>4826.4799999999996</c:v>
                </c:pt>
                <c:pt idx="1380">
                  <c:v>5446.91</c:v>
                </c:pt>
                <c:pt idx="1381">
                  <c:v>5647.21</c:v>
                </c:pt>
                <c:pt idx="1382">
                  <c:v>5831.79</c:v>
                </c:pt>
                <c:pt idx="1383">
                  <c:v>5678.19</c:v>
                </c:pt>
                <c:pt idx="1384">
                  <c:v>5725.59</c:v>
                </c:pt>
                <c:pt idx="1385">
                  <c:v>5605.51</c:v>
                </c:pt>
                <c:pt idx="1386">
                  <c:v>5590.69</c:v>
                </c:pt>
                <c:pt idx="1387">
                  <c:v>5708.52</c:v>
                </c:pt>
                <c:pt idx="1388">
                  <c:v>6011.45</c:v>
                </c:pt>
                <c:pt idx="1389">
                  <c:v>6031.6</c:v>
                </c:pt>
                <c:pt idx="1390">
                  <c:v>6008.42</c:v>
                </c:pt>
                <c:pt idx="1391">
                  <c:v>5930.32</c:v>
                </c:pt>
                <c:pt idx="1392">
                  <c:v>5526.64</c:v>
                </c:pt>
                <c:pt idx="1393">
                  <c:v>5750.8</c:v>
                </c:pt>
                <c:pt idx="1394">
                  <c:v>5904.83</c:v>
                </c:pt>
                <c:pt idx="1395">
                  <c:v>5780.9</c:v>
                </c:pt>
                <c:pt idx="1396">
                  <c:v>5753.09</c:v>
                </c:pt>
                <c:pt idx="1397">
                  <c:v>6153.85</c:v>
                </c:pt>
                <c:pt idx="1398">
                  <c:v>6130.53</c:v>
                </c:pt>
                <c:pt idx="1399">
                  <c:v>6468.4</c:v>
                </c:pt>
                <c:pt idx="1400">
                  <c:v>6767.31</c:v>
                </c:pt>
                <c:pt idx="1401">
                  <c:v>7078.5</c:v>
                </c:pt>
                <c:pt idx="1402">
                  <c:v>7207.76</c:v>
                </c:pt>
                <c:pt idx="1403">
                  <c:v>7379.95</c:v>
                </c:pt>
                <c:pt idx="1404">
                  <c:v>7407.41</c:v>
                </c:pt>
                <c:pt idx="1405">
                  <c:v>7022.76</c:v>
                </c:pt>
                <c:pt idx="1406">
                  <c:v>7144.38</c:v>
                </c:pt>
                <c:pt idx="1407">
                  <c:v>7459.69</c:v>
                </c:pt>
                <c:pt idx="1408">
                  <c:v>7143.58</c:v>
                </c:pt>
                <c:pt idx="1409">
                  <c:v>6618.14</c:v>
                </c:pt>
                <c:pt idx="1410">
                  <c:v>6357.6</c:v>
                </c:pt>
                <c:pt idx="1411">
                  <c:v>5950.07</c:v>
                </c:pt>
                <c:pt idx="1412">
                  <c:v>6559.49</c:v>
                </c:pt>
                <c:pt idx="1413">
                  <c:v>6635.75</c:v>
                </c:pt>
                <c:pt idx="1414">
                  <c:v>7315.54</c:v>
                </c:pt>
                <c:pt idx="1415">
                  <c:v>7871.69</c:v>
                </c:pt>
                <c:pt idx="1416">
                  <c:v>7708.99</c:v>
                </c:pt>
                <c:pt idx="1417">
                  <c:v>7790.15</c:v>
                </c:pt>
                <c:pt idx="1418">
                  <c:v>8036.49</c:v>
                </c:pt>
                <c:pt idx="1419">
                  <c:v>8200.64</c:v>
                </c:pt>
                <c:pt idx="1420">
                  <c:v>8071.26</c:v>
                </c:pt>
                <c:pt idx="1421">
                  <c:v>8253.5499999999993</c:v>
                </c:pt>
                <c:pt idx="1422">
                  <c:v>8038.77</c:v>
                </c:pt>
                <c:pt idx="1423">
                  <c:v>8253.69</c:v>
                </c:pt>
                <c:pt idx="1424">
                  <c:v>8790.92</c:v>
                </c:pt>
                <c:pt idx="1425">
                  <c:v>9330.5499999999993</c:v>
                </c:pt>
                <c:pt idx="1426">
                  <c:v>9818.35</c:v>
                </c:pt>
                <c:pt idx="1427">
                  <c:v>10058.799999999999</c:v>
                </c:pt>
                <c:pt idx="1428">
                  <c:v>9888.61</c:v>
                </c:pt>
                <c:pt idx="1429">
                  <c:v>10233.6</c:v>
                </c:pt>
                <c:pt idx="1430">
                  <c:v>10975.6</c:v>
                </c:pt>
                <c:pt idx="1431">
                  <c:v>11074.6</c:v>
                </c:pt>
                <c:pt idx="1432">
                  <c:v>11323.2</c:v>
                </c:pt>
                <c:pt idx="1433">
                  <c:v>11657.2</c:v>
                </c:pt>
                <c:pt idx="1434">
                  <c:v>11916.7</c:v>
                </c:pt>
                <c:pt idx="1435">
                  <c:v>14291.5</c:v>
                </c:pt>
                <c:pt idx="1436">
                  <c:v>17899.7</c:v>
                </c:pt>
                <c:pt idx="1437">
                  <c:v>16569.400000000001</c:v>
                </c:pt>
                <c:pt idx="1438">
                  <c:v>15178.2</c:v>
                </c:pt>
                <c:pt idx="1439">
                  <c:v>15455.4</c:v>
                </c:pt>
                <c:pt idx="1440">
                  <c:v>16936.8</c:v>
                </c:pt>
                <c:pt idx="1441">
                  <c:v>17415.400000000001</c:v>
                </c:pt>
                <c:pt idx="1442">
                  <c:v>16408.2</c:v>
                </c:pt>
                <c:pt idx="1443">
                  <c:v>16564</c:v>
                </c:pt>
                <c:pt idx="1444">
                  <c:v>17706.900000000001</c:v>
                </c:pt>
                <c:pt idx="1445">
                  <c:v>19497.400000000001</c:v>
                </c:pt>
                <c:pt idx="1446">
                  <c:v>19140.8</c:v>
                </c:pt>
                <c:pt idx="1447">
                  <c:v>19114.2</c:v>
                </c:pt>
                <c:pt idx="1448">
                  <c:v>17776.7</c:v>
                </c:pt>
                <c:pt idx="1449">
                  <c:v>16624.599999999999</c:v>
                </c:pt>
                <c:pt idx="1450">
                  <c:v>15802.9</c:v>
                </c:pt>
                <c:pt idx="1451">
                  <c:v>13831.8</c:v>
                </c:pt>
                <c:pt idx="1452">
                  <c:v>14699.2</c:v>
                </c:pt>
                <c:pt idx="1453">
                  <c:v>13925.8</c:v>
                </c:pt>
                <c:pt idx="1454">
                  <c:v>14026.6</c:v>
                </c:pt>
                <c:pt idx="1455">
                  <c:v>16099.8</c:v>
                </c:pt>
                <c:pt idx="1456">
                  <c:v>15838.5</c:v>
                </c:pt>
                <c:pt idx="1457">
                  <c:v>14606.5</c:v>
                </c:pt>
                <c:pt idx="1458">
                  <c:v>14656.2</c:v>
                </c:pt>
                <c:pt idx="1459">
                  <c:v>12952.2</c:v>
                </c:pt>
                <c:pt idx="1460">
                  <c:v>14156.4</c:v>
                </c:pt>
                <c:pt idx="1461">
                  <c:v>13657.2</c:v>
                </c:pt>
                <c:pt idx="1462">
                  <c:v>14982.1</c:v>
                </c:pt>
                <c:pt idx="1463">
                  <c:v>15201</c:v>
                </c:pt>
                <c:pt idx="1464">
                  <c:v>15599.2</c:v>
                </c:pt>
                <c:pt idx="1465">
                  <c:v>17429.5</c:v>
                </c:pt>
                <c:pt idx="1466">
                  <c:v>17527</c:v>
                </c:pt>
                <c:pt idx="1467">
                  <c:v>16477.599999999999</c:v>
                </c:pt>
                <c:pt idx="1468">
                  <c:v>15170.1</c:v>
                </c:pt>
                <c:pt idx="1469">
                  <c:v>14595.4</c:v>
                </c:pt>
                <c:pt idx="1470">
                  <c:v>14973.3</c:v>
                </c:pt>
                <c:pt idx="1471">
                  <c:v>13405.8</c:v>
                </c:pt>
                <c:pt idx="1472">
                  <c:v>13980.6</c:v>
                </c:pt>
                <c:pt idx="1473">
                  <c:v>14360.2</c:v>
                </c:pt>
                <c:pt idx="1474">
                  <c:v>13772</c:v>
                </c:pt>
                <c:pt idx="1475">
                  <c:v>13819.8</c:v>
                </c:pt>
                <c:pt idx="1476">
                  <c:v>11490.5</c:v>
                </c:pt>
                <c:pt idx="1477">
                  <c:v>11188.6</c:v>
                </c:pt>
                <c:pt idx="1478">
                  <c:v>11474.9</c:v>
                </c:pt>
                <c:pt idx="1479">
                  <c:v>11607.4</c:v>
                </c:pt>
                <c:pt idx="1480">
                  <c:v>12899.2</c:v>
                </c:pt>
                <c:pt idx="1481">
                  <c:v>11600.1</c:v>
                </c:pt>
                <c:pt idx="1482">
                  <c:v>10931.4</c:v>
                </c:pt>
                <c:pt idx="1483">
                  <c:v>10868.4</c:v>
                </c:pt>
                <c:pt idx="1484">
                  <c:v>11359.4</c:v>
                </c:pt>
                <c:pt idx="1485">
                  <c:v>11259.4</c:v>
                </c:pt>
                <c:pt idx="1486">
                  <c:v>11171.4</c:v>
                </c:pt>
                <c:pt idx="1487">
                  <c:v>11440.7</c:v>
                </c:pt>
                <c:pt idx="1488">
                  <c:v>11786.3</c:v>
                </c:pt>
                <c:pt idx="1489">
                  <c:v>11296.4</c:v>
                </c:pt>
                <c:pt idx="1490">
                  <c:v>10106.299999999999</c:v>
                </c:pt>
                <c:pt idx="1491">
                  <c:v>10221.1</c:v>
                </c:pt>
                <c:pt idx="1492">
                  <c:v>9170.5400000000009</c:v>
                </c:pt>
                <c:pt idx="1493">
                  <c:v>8830.75</c:v>
                </c:pt>
                <c:pt idx="1494">
                  <c:v>9174.91</c:v>
                </c:pt>
                <c:pt idx="1495">
                  <c:v>8277.01</c:v>
                </c:pt>
                <c:pt idx="1496">
                  <c:v>6955.27</c:v>
                </c:pt>
                <c:pt idx="1497">
                  <c:v>7754</c:v>
                </c:pt>
                <c:pt idx="1498">
                  <c:v>7621.3</c:v>
                </c:pt>
                <c:pt idx="1499">
                  <c:v>8265.59</c:v>
                </c:pt>
                <c:pt idx="1500">
                  <c:v>8736.98</c:v>
                </c:pt>
                <c:pt idx="1501">
                  <c:v>8621.9</c:v>
                </c:pt>
                <c:pt idx="1502">
                  <c:v>8129.97</c:v>
                </c:pt>
                <c:pt idx="1503">
                  <c:v>8926.57</c:v>
                </c:pt>
                <c:pt idx="1504">
                  <c:v>8598.31</c:v>
                </c:pt>
                <c:pt idx="1505">
                  <c:v>9494.6299999999992</c:v>
                </c:pt>
                <c:pt idx="1506">
                  <c:v>10166.4</c:v>
                </c:pt>
                <c:pt idx="1507">
                  <c:v>10233.9</c:v>
                </c:pt>
                <c:pt idx="1508">
                  <c:v>11112.7</c:v>
                </c:pt>
                <c:pt idx="1509">
                  <c:v>10551.8</c:v>
                </c:pt>
                <c:pt idx="1510">
                  <c:v>11225.3</c:v>
                </c:pt>
                <c:pt idx="1511">
                  <c:v>11403.7</c:v>
                </c:pt>
                <c:pt idx="1512">
                  <c:v>10690.4</c:v>
                </c:pt>
                <c:pt idx="1513">
                  <c:v>10005</c:v>
                </c:pt>
                <c:pt idx="1514">
                  <c:v>10301.1</c:v>
                </c:pt>
                <c:pt idx="1515">
                  <c:v>9813.07</c:v>
                </c:pt>
                <c:pt idx="1516">
                  <c:v>9664.73</c:v>
                </c:pt>
                <c:pt idx="1517">
                  <c:v>10366.700000000001</c:v>
                </c:pt>
                <c:pt idx="1518">
                  <c:v>10725.6</c:v>
                </c:pt>
                <c:pt idx="1519">
                  <c:v>10397.9</c:v>
                </c:pt>
                <c:pt idx="1520">
                  <c:v>10951</c:v>
                </c:pt>
                <c:pt idx="1521">
                  <c:v>11086.4</c:v>
                </c:pt>
                <c:pt idx="1522">
                  <c:v>11489.7</c:v>
                </c:pt>
                <c:pt idx="1523">
                  <c:v>11512.6</c:v>
                </c:pt>
                <c:pt idx="1524">
                  <c:v>11573.3</c:v>
                </c:pt>
                <c:pt idx="1525">
                  <c:v>10779.9</c:v>
                </c:pt>
                <c:pt idx="1526">
                  <c:v>9965.57</c:v>
                </c:pt>
                <c:pt idx="1527">
                  <c:v>9395.01</c:v>
                </c:pt>
                <c:pt idx="1528">
                  <c:v>9337.5499999999993</c:v>
                </c:pt>
                <c:pt idx="1529">
                  <c:v>8866</c:v>
                </c:pt>
                <c:pt idx="1530">
                  <c:v>9578.6299999999992</c:v>
                </c:pt>
                <c:pt idx="1531">
                  <c:v>9205.1200000000008</c:v>
                </c:pt>
                <c:pt idx="1532">
                  <c:v>9194.85</c:v>
                </c:pt>
                <c:pt idx="1533">
                  <c:v>8269.81</c:v>
                </c:pt>
                <c:pt idx="1534">
                  <c:v>8300.86</c:v>
                </c:pt>
                <c:pt idx="1535">
                  <c:v>8338.35</c:v>
                </c:pt>
                <c:pt idx="1536">
                  <c:v>7916.88</c:v>
                </c:pt>
                <c:pt idx="1537">
                  <c:v>8223.68</c:v>
                </c:pt>
                <c:pt idx="1538">
                  <c:v>8630.65</c:v>
                </c:pt>
              </c:numCache>
            </c:numRef>
          </c:val>
          <c:smooth val="0"/>
          <c:extLst xmlns:c16r2="http://schemas.microsoft.com/office/drawing/2015/06/chart">
            <c:ext xmlns:c16="http://schemas.microsoft.com/office/drawing/2014/chart" uri="{C3380CC4-5D6E-409C-BE32-E72D297353CC}">
              <c16:uniqueId val="{00000000-8371-9947-A5EE-176ED4D58886}"/>
            </c:ext>
          </c:extLst>
        </c:ser>
        <c:dLbls>
          <c:showLegendKey val="0"/>
          <c:showVal val="0"/>
          <c:showCatName val="0"/>
          <c:showSerName val="0"/>
          <c:showPercent val="0"/>
          <c:showBubbleSize val="0"/>
        </c:dLbls>
        <c:smooth val="0"/>
        <c:axId val="476516640"/>
        <c:axId val="476514680"/>
      </c:lineChart>
      <c:dateAx>
        <c:axId val="476516640"/>
        <c:scaling>
          <c:orientation val="minMax"/>
          <c:min val="41699"/>
        </c:scaling>
        <c:delete val="0"/>
        <c:axPos val="b"/>
        <c:numFmt formatCode="m/d/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onstantia" charset="0"/>
                <a:ea typeface="Constantia" charset="0"/>
                <a:cs typeface="Constantia" charset="0"/>
              </a:defRPr>
            </a:pPr>
            <a:endParaRPr lang="en-US"/>
          </a:p>
        </c:txPr>
        <c:crossAx val="476514680"/>
        <c:crosses val="autoZero"/>
        <c:auto val="1"/>
        <c:lblOffset val="100"/>
        <c:baseTimeUnit val="days"/>
      </c:dateAx>
      <c:valAx>
        <c:axId val="476514680"/>
        <c:scaling>
          <c:orientation val="minMax"/>
          <c:max val="20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Constantia" charset="0"/>
                <a:ea typeface="Constantia" charset="0"/>
                <a:cs typeface="Constantia" charset="0"/>
              </a:defRPr>
            </a:pPr>
            <a:endParaRPr lang="en-US"/>
          </a:p>
        </c:txPr>
        <c:crossAx val="476516640"/>
        <c:crosses val="autoZero"/>
        <c:crossBetween val="between"/>
        <c:majorUnit val="4000"/>
      </c:valAx>
      <c:spPr>
        <a:noFill/>
        <a:ln>
          <a:noFill/>
        </a:ln>
        <a:effectLst/>
      </c:spPr>
    </c:plotArea>
    <c:plotVisOnly val="1"/>
    <c:dispBlanksAs val="gap"/>
    <c:showDLblsOverMax val="0"/>
  </c:chart>
  <c:spPr>
    <a:noFill/>
    <a:ln>
      <a:noFill/>
    </a:ln>
    <a:effectLst/>
  </c:spPr>
  <c:txPr>
    <a:bodyPr/>
    <a:lstStyle/>
    <a:p>
      <a:pPr>
        <a:defRPr sz="1800">
          <a:solidFill>
            <a:schemeClr val="tx1"/>
          </a:solidFill>
          <a:latin typeface="Constantia" charset="0"/>
          <a:ea typeface="Constantia" charset="0"/>
          <a:cs typeface="Constantia"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2218378005798E-2"/>
          <c:y val="1.7467999192408601E-2"/>
          <c:w val="0.930251083671359"/>
          <c:h val="0.85260674915635504"/>
        </c:manualLayout>
      </c:layout>
      <c:lineChart>
        <c:grouping val="standard"/>
        <c:varyColors val="0"/>
        <c:ser>
          <c:idx val="0"/>
          <c:order val="0"/>
          <c:spPr>
            <a:ln>
              <a:solidFill>
                <a:srgbClr val="002060"/>
              </a:solidFill>
            </a:ln>
          </c:spPr>
          <c:marker>
            <c:symbol val="none"/>
          </c:marker>
          <c:cat>
            <c:numRef>
              <c:f>Sheet1!$A$8:$A$132</c:f>
              <c:numCache>
                <c:formatCode>General</c:formatCode>
                <c:ptCount val="125"/>
                <c:pt idx="0">
                  <c:v>2005</c:v>
                </c:pt>
                <c:pt idx="1">
                  <c:v>2006</c:v>
                </c:pt>
                <c:pt idx="2">
                  <c:v>2007</c:v>
                </c:pt>
                <c:pt idx="3" formatCode="[$-409]mmm\-yy;@">
                  <c:v>39455</c:v>
                </c:pt>
                <c:pt idx="4" formatCode="[$-409]mmm\-yy;@">
                  <c:v>39486</c:v>
                </c:pt>
                <c:pt idx="5" formatCode="[$-409]mmm\-yy;@">
                  <c:v>39516</c:v>
                </c:pt>
                <c:pt idx="6" formatCode="[$-409]mmm\-yy;@">
                  <c:v>39547</c:v>
                </c:pt>
                <c:pt idx="7" formatCode="mmm\-yy">
                  <c:v>39569</c:v>
                </c:pt>
                <c:pt idx="8" formatCode="mmm\-yy">
                  <c:v>39600</c:v>
                </c:pt>
                <c:pt idx="9" formatCode="[$-409]mmm\-yy;@">
                  <c:v>39630</c:v>
                </c:pt>
                <c:pt idx="10" formatCode="mmm\-yy">
                  <c:v>39661</c:v>
                </c:pt>
                <c:pt idx="11" formatCode="mmm\-yy">
                  <c:v>39692</c:v>
                </c:pt>
                <c:pt idx="12" formatCode="mmm\-yy">
                  <c:v>39722</c:v>
                </c:pt>
                <c:pt idx="13" formatCode="mmm\-yy">
                  <c:v>39753</c:v>
                </c:pt>
                <c:pt idx="14" formatCode="mmm\-yy">
                  <c:v>39783</c:v>
                </c:pt>
                <c:pt idx="15" formatCode="mmm\-yy">
                  <c:v>39814</c:v>
                </c:pt>
                <c:pt idx="16" formatCode="mmm\-yy">
                  <c:v>39845</c:v>
                </c:pt>
                <c:pt idx="17" formatCode="mmm\-yy">
                  <c:v>39873</c:v>
                </c:pt>
                <c:pt idx="18" formatCode="mmm\-yy">
                  <c:v>39904</c:v>
                </c:pt>
                <c:pt idx="19" formatCode="mmm\-yy">
                  <c:v>39934</c:v>
                </c:pt>
                <c:pt idx="20" formatCode="mmm\-yy">
                  <c:v>39965</c:v>
                </c:pt>
                <c:pt idx="21" formatCode="mmm\-yy">
                  <c:v>39995</c:v>
                </c:pt>
                <c:pt idx="22" formatCode="mmm\-yy">
                  <c:v>40026</c:v>
                </c:pt>
                <c:pt idx="23" formatCode="mmm\-yy">
                  <c:v>40057</c:v>
                </c:pt>
                <c:pt idx="24" formatCode="mmm\-yy">
                  <c:v>40087</c:v>
                </c:pt>
                <c:pt idx="25" formatCode="mmm\-yy">
                  <c:v>40118</c:v>
                </c:pt>
                <c:pt idx="26" formatCode="mmm\-yy">
                  <c:v>40148</c:v>
                </c:pt>
                <c:pt idx="27" formatCode="mmm\-yy">
                  <c:v>40179</c:v>
                </c:pt>
                <c:pt idx="28" formatCode="mmm\-yy">
                  <c:v>40210</c:v>
                </c:pt>
                <c:pt idx="29" formatCode="mmm\-yy">
                  <c:v>40238</c:v>
                </c:pt>
                <c:pt idx="30" formatCode="mmm\-yy">
                  <c:v>40269</c:v>
                </c:pt>
                <c:pt idx="31" formatCode="mmm\-yy">
                  <c:v>40299</c:v>
                </c:pt>
                <c:pt idx="32" formatCode="mmm\-yy">
                  <c:v>40330</c:v>
                </c:pt>
                <c:pt idx="33" formatCode="mmm\-yy">
                  <c:v>40360</c:v>
                </c:pt>
                <c:pt idx="34" formatCode="mmm\-yy">
                  <c:v>40391</c:v>
                </c:pt>
                <c:pt idx="35" formatCode="mmm\-yy">
                  <c:v>40422</c:v>
                </c:pt>
                <c:pt idx="36" formatCode="mmm\-yy">
                  <c:v>40452</c:v>
                </c:pt>
                <c:pt idx="37" formatCode="mmm\-yy">
                  <c:v>40483</c:v>
                </c:pt>
                <c:pt idx="38" formatCode="mmm\-yy">
                  <c:v>40513</c:v>
                </c:pt>
                <c:pt idx="39" formatCode="mmm\-yy">
                  <c:v>40544</c:v>
                </c:pt>
                <c:pt idx="40" formatCode="mmm\-yy">
                  <c:v>40575</c:v>
                </c:pt>
                <c:pt idx="41" formatCode="mmm\-yy">
                  <c:v>40603</c:v>
                </c:pt>
                <c:pt idx="42" formatCode="mmm\-yy">
                  <c:v>40634</c:v>
                </c:pt>
                <c:pt idx="43" formatCode="mmm\-yy">
                  <c:v>40664</c:v>
                </c:pt>
                <c:pt idx="44" formatCode="mmm\-yy">
                  <c:v>40695</c:v>
                </c:pt>
                <c:pt idx="45" formatCode="mmm\-yy">
                  <c:v>40725</c:v>
                </c:pt>
                <c:pt idx="46" formatCode="mmm\-yy">
                  <c:v>40756</c:v>
                </c:pt>
                <c:pt idx="47" formatCode="mmm\-yy">
                  <c:v>40787</c:v>
                </c:pt>
                <c:pt idx="48" formatCode="mmm\-yy">
                  <c:v>40817</c:v>
                </c:pt>
                <c:pt idx="49" formatCode="mmm\-yy">
                  <c:v>40848</c:v>
                </c:pt>
                <c:pt idx="50" formatCode="mmm\-yy">
                  <c:v>40878</c:v>
                </c:pt>
                <c:pt idx="51" formatCode="mmm\-yy">
                  <c:v>40909</c:v>
                </c:pt>
                <c:pt idx="52" formatCode="mmm\-yy">
                  <c:v>40940</c:v>
                </c:pt>
                <c:pt idx="53" formatCode="mmm\-yy">
                  <c:v>40969</c:v>
                </c:pt>
                <c:pt idx="54" formatCode="mmm\-yy">
                  <c:v>41000</c:v>
                </c:pt>
                <c:pt idx="55" formatCode="mmm\-yy">
                  <c:v>41030</c:v>
                </c:pt>
                <c:pt idx="56" formatCode="mmm\-yy">
                  <c:v>41061</c:v>
                </c:pt>
                <c:pt idx="57" formatCode="mmm\-yy">
                  <c:v>41091</c:v>
                </c:pt>
                <c:pt idx="58" formatCode="mmm\-yy">
                  <c:v>41122</c:v>
                </c:pt>
                <c:pt idx="59" formatCode="mmm\-yy">
                  <c:v>41153</c:v>
                </c:pt>
                <c:pt idx="60" formatCode="mmm\-yy">
                  <c:v>41183</c:v>
                </c:pt>
                <c:pt idx="61" formatCode="mmm\-yy">
                  <c:v>41214</c:v>
                </c:pt>
                <c:pt idx="62" formatCode="mmm\-yy">
                  <c:v>41244</c:v>
                </c:pt>
                <c:pt idx="63" formatCode="mmm\-yy">
                  <c:v>41275</c:v>
                </c:pt>
                <c:pt idx="64" formatCode="mmm\-yy">
                  <c:v>41306</c:v>
                </c:pt>
                <c:pt idx="65" formatCode="mmm\-yy">
                  <c:v>41334</c:v>
                </c:pt>
                <c:pt idx="66" formatCode="mmm\-yy">
                  <c:v>41365</c:v>
                </c:pt>
                <c:pt idx="67" formatCode="mmm\-yy">
                  <c:v>41395</c:v>
                </c:pt>
                <c:pt idx="68" formatCode="mmm\-yy">
                  <c:v>41426</c:v>
                </c:pt>
                <c:pt idx="69" formatCode="mmm\-yy">
                  <c:v>41456</c:v>
                </c:pt>
                <c:pt idx="70" formatCode="mmm\-yy">
                  <c:v>41487</c:v>
                </c:pt>
                <c:pt idx="71" formatCode="mmm\-yy">
                  <c:v>41518</c:v>
                </c:pt>
                <c:pt idx="72" formatCode="mmm\-yy">
                  <c:v>41548</c:v>
                </c:pt>
                <c:pt idx="73" formatCode="mmm\-yy">
                  <c:v>41579</c:v>
                </c:pt>
                <c:pt idx="74" formatCode="mmm\-yy">
                  <c:v>41609</c:v>
                </c:pt>
                <c:pt idx="75" formatCode="mmm\-yy">
                  <c:v>41640</c:v>
                </c:pt>
                <c:pt idx="76" formatCode="mmm\-yy">
                  <c:v>41671</c:v>
                </c:pt>
                <c:pt idx="77" formatCode="mmm\-yy">
                  <c:v>41699</c:v>
                </c:pt>
                <c:pt idx="78" formatCode="mmm\-yy">
                  <c:v>41730</c:v>
                </c:pt>
                <c:pt idx="79" formatCode="mmm\-yy">
                  <c:v>41760</c:v>
                </c:pt>
                <c:pt idx="80" formatCode="mmm\-yy">
                  <c:v>41791</c:v>
                </c:pt>
                <c:pt idx="81" formatCode="mmm\-yy">
                  <c:v>41821</c:v>
                </c:pt>
                <c:pt idx="82" formatCode="mmm\-yy">
                  <c:v>41852</c:v>
                </c:pt>
                <c:pt idx="83" formatCode="mmm\-yy">
                  <c:v>41883</c:v>
                </c:pt>
                <c:pt idx="84" formatCode="mmm\-yy">
                  <c:v>41913</c:v>
                </c:pt>
                <c:pt idx="85" formatCode="mmm\-yy">
                  <c:v>41944</c:v>
                </c:pt>
                <c:pt idx="86" formatCode="mmm\-yy">
                  <c:v>41974</c:v>
                </c:pt>
                <c:pt idx="87" formatCode="mmm\-yy">
                  <c:v>42005</c:v>
                </c:pt>
                <c:pt idx="88" formatCode="mmm\-yy">
                  <c:v>42036</c:v>
                </c:pt>
                <c:pt idx="89" formatCode="mmm\-yy">
                  <c:v>42064</c:v>
                </c:pt>
                <c:pt idx="90" formatCode="mmm\-yy">
                  <c:v>42095</c:v>
                </c:pt>
                <c:pt idx="91" formatCode="mmm\-yy">
                  <c:v>42125</c:v>
                </c:pt>
                <c:pt idx="92" formatCode="mmm\-yy">
                  <c:v>42156</c:v>
                </c:pt>
                <c:pt idx="93" formatCode="mmm\-yy">
                  <c:v>42186</c:v>
                </c:pt>
                <c:pt idx="94" formatCode="mmm\-yy">
                  <c:v>42217</c:v>
                </c:pt>
                <c:pt idx="95" formatCode="mmm\-yy">
                  <c:v>42248</c:v>
                </c:pt>
                <c:pt idx="96" formatCode="mmm\-yy">
                  <c:v>42278</c:v>
                </c:pt>
                <c:pt idx="97" formatCode="mmm\-yy">
                  <c:v>42309</c:v>
                </c:pt>
                <c:pt idx="98" formatCode="mmm\-yy">
                  <c:v>42339</c:v>
                </c:pt>
                <c:pt idx="99" formatCode="mmm\-yy">
                  <c:v>42370</c:v>
                </c:pt>
                <c:pt idx="100" formatCode="mmm\-yy">
                  <c:v>42401</c:v>
                </c:pt>
                <c:pt idx="101" formatCode="mmm\-yy">
                  <c:v>42430</c:v>
                </c:pt>
                <c:pt idx="102" formatCode="mmm\-yy">
                  <c:v>42461</c:v>
                </c:pt>
                <c:pt idx="103" formatCode="mmm\-yy">
                  <c:v>42491</c:v>
                </c:pt>
                <c:pt idx="104" formatCode="mmm\-yy">
                  <c:v>42522</c:v>
                </c:pt>
                <c:pt idx="105" formatCode="mmm\-yy">
                  <c:v>42552</c:v>
                </c:pt>
                <c:pt idx="106" formatCode="mmm\-yy">
                  <c:v>42583</c:v>
                </c:pt>
                <c:pt idx="107" formatCode="mmm\-yy">
                  <c:v>42614</c:v>
                </c:pt>
                <c:pt idx="108" formatCode="mmm\-yy">
                  <c:v>42644</c:v>
                </c:pt>
                <c:pt idx="109" formatCode="mmm\-yy">
                  <c:v>42675</c:v>
                </c:pt>
                <c:pt idx="110" formatCode="mmm\-yy">
                  <c:v>42705</c:v>
                </c:pt>
                <c:pt idx="111" formatCode="mmm\-yy">
                  <c:v>42736</c:v>
                </c:pt>
                <c:pt idx="112" formatCode="mmm\-yy">
                  <c:v>42767</c:v>
                </c:pt>
                <c:pt idx="113" formatCode="mmm\-yy">
                  <c:v>42795</c:v>
                </c:pt>
                <c:pt idx="114" formatCode="mmm\-yy">
                  <c:v>42826</c:v>
                </c:pt>
                <c:pt idx="115" formatCode="mmm\-yy">
                  <c:v>42856</c:v>
                </c:pt>
                <c:pt idx="116" formatCode="mmm\-yy">
                  <c:v>42887</c:v>
                </c:pt>
                <c:pt idx="117" formatCode="mmm\-yy">
                  <c:v>42917</c:v>
                </c:pt>
                <c:pt idx="118" formatCode="mmm\-yy">
                  <c:v>42948</c:v>
                </c:pt>
                <c:pt idx="119" formatCode="mmm\-yy">
                  <c:v>42979</c:v>
                </c:pt>
                <c:pt idx="120" formatCode="mmm\-yy">
                  <c:v>43009</c:v>
                </c:pt>
                <c:pt idx="121" formatCode="mmm\-yy">
                  <c:v>43040</c:v>
                </c:pt>
                <c:pt idx="122" formatCode="mmm\-yy">
                  <c:v>43070</c:v>
                </c:pt>
                <c:pt idx="123" formatCode="mmm\-yy">
                  <c:v>43101</c:v>
                </c:pt>
                <c:pt idx="124" formatCode="mmm\-yy">
                  <c:v>43132</c:v>
                </c:pt>
              </c:numCache>
            </c:numRef>
          </c:cat>
          <c:val>
            <c:numLit>
              <c:formatCode>General</c:formatCode>
              <c:ptCount val="1"/>
              <c:pt idx="0">
                <c:v>0</c:v>
              </c:pt>
            </c:numLit>
          </c:val>
          <c:smooth val="0"/>
          <c:extLst xmlns:c16r2="http://schemas.microsoft.com/office/drawing/2015/06/chart">
            <c:ext xmlns:c16="http://schemas.microsoft.com/office/drawing/2014/chart" uri="{C3380CC4-5D6E-409C-BE32-E72D297353CC}">
              <c16:uniqueId val="{00000000-C75B-4747-B182-39F293438F83}"/>
            </c:ext>
          </c:extLst>
        </c:ser>
        <c:ser>
          <c:idx val="1"/>
          <c:order val="1"/>
          <c:tx>
            <c:strRef>
              <c:f>Sheet1!$B$7</c:f>
              <c:strCache>
                <c:ptCount val="1"/>
                <c:pt idx="0">
                  <c:v>Consumer Confidence  (Conference Board)</c:v>
                </c:pt>
              </c:strCache>
            </c:strRef>
          </c:tx>
          <c:spPr>
            <a:ln w="38100" cmpd="sng">
              <a:solidFill>
                <a:srgbClr val="FF0000"/>
              </a:solidFill>
            </a:ln>
          </c:spPr>
          <c:marker>
            <c:symbol val="none"/>
          </c:marker>
          <c:cat>
            <c:numRef>
              <c:f>Sheet1!$A$8:$A$132</c:f>
              <c:numCache>
                <c:formatCode>General</c:formatCode>
                <c:ptCount val="125"/>
                <c:pt idx="0">
                  <c:v>2005</c:v>
                </c:pt>
                <c:pt idx="1">
                  <c:v>2006</c:v>
                </c:pt>
                <c:pt idx="2">
                  <c:v>2007</c:v>
                </c:pt>
                <c:pt idx="3" formatCode="[$-409]mmm\-yy;@">
                  <c:v>39455</c:v>
                </c:pt>
                <c:pt idx="4" formatCode="[$-409]mmm\-yy;@">
                  <c:v>39486</c:v>
                </c:pt>
                <c:pt idx="5" formatCode="[$-409]mmm\-yy;@">
                  <c:v>39516</c:v>
                </c:pt>
                <c:pt idx="6" formatCode="[$-409]mmm\-yy;@">
                  <c:v>39547</c:v>
                </c:pt>
                <c:pt idx="7" formatCode="mmm\-yy">
                  <c:v>39569</c:v>
                </c:pt>
                <c:pt idx="8" formatCode="mmm\-yy">
                  <c:v>39600</c:v>
                </c:pt>
                <c:pt idx="9" formatCode="[$-409]mmm\-yy;@">
                  <c:v>39630</c:v>
                </c:pt>
                <c:pt idx="10" formatCode="mmm\-yy">
                  <c:v>39661</c:v>
                </c:pt>
                <c:pt idx="11" formatCode="mmm\-yy">
                  <c:v>39692</c:v>
                </c:pt>
                <c:pt idx="12" formatCode="mmm\-yy">
                  <c:v>39722</c:v>
                </c:pt>
                <c:pt idx="13" formatCode="mmm\-yy">
                  <c:v>39753</c:v>
                </c:pt>
                <c:pt idx="14" formatCode="mmm\-yy">
                  <c:v>39783</c:v>
                </c:pt>
                <c:pt idx="15" formatCode="mmm\-yy">
                  <c:v>39814</c:v>
                </c:pt>
                <c:pt idx="16" formatCode="mmm\-yy">
                  <c:v>39845</c:v>
                </c:pt>
                <c:pt idx="17" formatCode="mmm\-yy">
                  <c:v>39873</c:v>
                </c:pt>
                <c:pt idx="18" formatCode="mmm\-yy">
                  <c:v>39904</c:v>
                </c:pt>
                <c:pt idx="19" formatCode="mmm\-yy">
                  <c:v>39934</c:v>
                </c:pt>
                <c:pt idx="20" formatCode="mmm\-yy">
                  <c:v>39965</c:v>
                </c:pt>
                <c:pt idx="21" formatCode="mmm\-yy">
                  <c:v>39995</c:v>
                </c:pt>
                <c:pt idx="22" formatCode="mmm\-yy">
                  <c:v>40026</c:v>
                </c:pt>
                <c:pt idx="23" formatCode="mmm\-yy">
                  <c:v>40057</c:v>
                </c:pt>
                <c:pt idx="24" formatCode="mmm\-yy">
                  <c:v>40087</c:v>
                </c:pt>
                <c:pt idx="25" formatCode="mmm\-yy">
                  <c:v>40118</c:v>
                </c:pt>
                <c:pt idx="26" formatCode="mmm\-yy">
                  <c:v>40148</c:v>
                </c:pt>
                <c:pt idx="27" formatCode="mmm\-yy">
                  <c:v>40179</c:v>
                </c:pt>
                <c:pt idx="28" formatCode="mmm\-yy">
                  <c:v>40210</c:v>
                </c:pt>
                <c:pt idx="29" formatCode="mmm\-yy">
                  <c:v>40238</c:v>
                </c:pt>
                <c:pt idx="30" formatCode="mmm\-yy">
                  <c:v>40269</c:v>
                </c:pt>
                <c:pt idx="31" formatCode="mmm\-yy">
                  <c:v>40299</c:v>
                </c:pt>
                <c:pt idx="32" formatCode="mmm\-yy">
                  <c:v>40330</c:v>
                </c:pt>
                <c:pt idx="33" formatCode="mmm\-yy">
                  <c:v>40360</c:v>
                </c:pt>
                <c:pt idx="34" formatCode="mmm\-yy">
                  <c:v>40391</c:v>
                </c:pt>
                <c:pt idx="35" formatCode="mmm\-yy">
                  <c:v>40422</c:v>
                </c:pt>
                <c:pt idx="36" formatCode="mmm\-yy">
                  <c:v>40452</c:v>
                </c:pt>
                <c:pt idx="37" formatCode="mmm\-yy">
                  <c:v>40483</c:v>
                </c:pt>
                <c:pt idx="38" formatCode="mmm\-yy">
                  <c:v>40513</c:v>
                </c:pt>
                <c:pt idx="39" formatCode="mmm\-yy">
                  <c:v>40544</c:v>
                </c:pt>
                <c:pt idx="40" formatCode="mmm\-yy">
                  <c:v>40575</c:v>
                </c:pt>
                <c:pt idx="41" formatCode="mmm\-yy">
                  <c:v>40603</c:v>
                </c:pt>
                <c:pt idx="42" formatCode="mmm\-yy">
                  <c:v>40634</c:v>
                </c:pt>
                <c:pt idx="43" formatCode="mmm\-yy">
                  <c:v>40664</c:v>
                </c:pt>
                <c:pt idx="44" formatCode="mmm\-yy">
                  <c:v>40695</c:v>
                </c:pt>
                <c:pt idx="45" formatCode="mmm\-yy">
                  <c:v>40725</c:v>
                </c:pt>
                <c:pt idx="46" formatCode="mmm\-yy">
                  <c:v>40756</c:v>
                </c:pt>
                <c:pt idx="47" formatCode="mmm\-yy">
                  <c:v>40787</c:v>
                </c:pt>
                <c:pt idx="48" formatCode="mmm\-yy">
                  <c:v>40817</c:v>
                </c:pt>
                <c:pt idx="49" formatCode="mmm\-yy">
                  <c:v>40848</c:v>
                </c:pt>
                <c:pt idx="50" formatCode="mmm\-yy">
                  <c:v>40878</c:v>
                </c:pt>
                <c:pt idx="51" formatCode="mmm\-yy">
                  <c:v>40909</c:v>
                </c:pt>
                <c:pt idx="52" formatCode="mmm\-yy">
                  <c:v>40940</c:v>
                </c:pt>
                <c:pt idx="53" formatCode="mmm\-yy">
                  <c:v>40969</c:v>
                </c:pt>
                <c:pt idx="54" formatCode="mmm\-yy">
                  <c:v>41000</c:v>
                </c:pt>
                <c:pt idx="55" formatCode="mmm\-yy">
                  <c:v>41030</c:v>
                </c:pt>
                <c:pt idx="56" formatCode="mmm\-yy">
                  <c:v>41061</c:v>
                </c:pt>
                <c:pt idx="57" formatCode="mmm\-yy">
                  <c:v>41091</c:v>
                </c:pt>
                <c:pt idx="58" formatCode="mmm\-yy">
                  <c:v>41122</c:v>
                </c:pt>
                <c:pt idx="59" formatCode="mmm\-yy">
                  <c:v>41153</c:v>
                </c:pt>
                <c:pt idx="60" formatCode="mmm\-yy">
                  <c:v>41183</c:v>
                </c:pt>
                <c:pt idx="61" formatCode="mmm\-yy">
                  <c:v>41214</c:v>
                </c:pt>
                <c:pt idx="62" formatCode="mmm\-yy">
                  <c:v>41244</c:v>
                </c:pt>
                <c:pt idx="63" formatCode="mmm\-yy">
                  <c:v>41275</c:v>
                </c:pt>
                <c:pt idx="64" formatCode="mmm\-yy">
                  <c:v>41306</c:v>
                </c:pt>
                <c:pt idx="65" formatCode="mmm\-yy">
                  <c:v>41334</c:v>
                </c:pt>
                <c:pt idx="66" formatCode="mmm\-yy">
                  <c:v>41365</c:v>
                </c:pt>
                <c:pt idx="67" formatCode="mmm\-yy">
                  <c:v>41395</c:v>
                </c:pt>
                <c:pt idx="68" formatCode="mmm\-yy">
                  <c:v>41426</c:v>
                </c:pt>
                <c:pt idx="69" formatCode="mmm\-yy">
                  <c:v>41456</c:v>
                </c:pt>
                <c:pt idx="70" formatCode="mmm\-yy">
                  <c:v>41487</c:v>
                </c:pt>
                <c:pt idx="71" formatCode="mmm\-yy">
                  <c:v>41518</c:v>
                </c:pt>
                <c:pt idx="72" formatCode="mmm\-yy">
                  <c:v>41548</c:v>
                </c:pt>
                <c:pt idx="73" formatCode="mmm\-yy">
                  <c:v>41579</c:v>
                </c:pt>
                <c:pt idx="74" formatCode="mmm\-yy">
                  <c:v>41609</c:v>
                </c:pt>
                <c:pt idx="75" formatCode="mmm\-yy">
                  <c:v>41640</c:v>
                </c:pt>
                <c:pt idx="76" formatCode="mmm\-yy">
                  <c:v>41671</c:v>
                </c:pt>
                <c:pt idx="77" formatCode="mmm\-yy">
                  <c:v>41699</c:v>
                </c:pt>
                <c:pt idx="78" formatCode="mmm\-yy">
                  <c:v>41730</c:v>
                </c:pt>
                <c:pt idx="79" formatCode="mmm\-yy">
                  <c:v>41760</c:v>
                </c:pt>
                <c:pt idx="80" formatCode="mmm\-yy">
                  <c:v>41791</c:v>
                </c:pt>
                <c:pt idx="81" formatCode="mmm\-yy">
                  <c:v>41821</c:v>
                </c:pt>
                <c:pt idx="82" formatCode="mmm\-yy">
                  <c:v>41852</c:v>
                </c:pt>
                <c:pt idx="83" formatCode="mmm\-yy">
                  <c:v>41883</c:v>
                </c:pt>
                <c:pt idx="84" formatCode="mmm\-yy">
                  <c:v>41913</c:v>
                </c:pt>
                <c:pt idx="85" formatCode="mmm\-yy">
                  <c:v>41944</c:v>
                </c:pt>
                <c:pt idx="86" formatCode="mmm\-yy">
                  <c:v>41974</c:v>
                </c:pt>
                <c:pt idx="87" formatCode="mmm\-yy">
                  <c:v>42005</c:v>
                </c:pt>
                <c:pt idx="88" formatCode="mmm\-yy">
                  <c:v>42036</c:v>
                </c:pt>
                <c:pt idx="89" formatCode="mmm\-yy">
                  <c:v>42064</c:v>
                </c:pt>
                <c:pt idx="90" formatCode="mmm\-yy">
                  <c:v>42095</c:v>
                </c:pt>
                <c:pt idx="91" formatCode="mmm\-yy">
                  <c:v>42125</c:v>
                </c:pt>
                <c:pt idx="92" formatCode="mmm\-yy">
                  <c:v>42156</c:v>
                </c:pt>
                <c:pt idx="93" formatCode="mmm\-yy">
                  <c:v>42186</c:v>
                </c:pt>
                <c:pt idx="94" formatCode="mmm\-yy">
                  <c:v>42217</c:v>
                </c:pt>
                <c:pt idx="95" formatCode="mmm\-yy">
                  <c:v>42248</c:v>
                </c:pt>
                <c:pt idx="96" formatCode="mmm\-yy">
                  <c:v>42278</c:v>
                </c:pt>
                <c:pt idx="97" formatCode="mmm\-yy">
                  <c:v>42309</c:v>
                </c:pt>
                <c:pt idx="98" formatCode="mmm\-yy">
                  <c:v>42339</c:v>
                </c:pt>
                <c:pt idx="99" formatCode="mmm\-yy">
                  <c:v>42370</c:v>
                </c:pt>
                <c:pt idx="100" formatCode="mmm\-yy">
                  <c:v>42401</c:v>
                </c:pt>
                <c:pt idx="101" formatCode="mmm\-yy">
                  <c:v>42430</c:v>
                </c:pt>
                <c:pt idx="102" formatCode="mmm\-yy">
                  <c:v>42461</c:v>
                </c:pt>
                <c:pt idx="103" formatCode="mmm\-yy">
                  <c:v>42491</c:v>
                </c:pt>
                <c:pt idx="104" formatCode="mmm\-yy">
                  <c:v>42522</c:v>
                </c:pt>
                <c:pt idx="105" formatCode="mmm\-yy">
                  <c:v>42552</c:v>
                </c:pt>
                <c:pt idx="106" formatCode="mmm\-yy">
                  <c:v>42583</c:v>
                </c:pt>
                <c:pt idx="107" formatCode="mmm\-yy">
                  <c:v>42614</c:v>
                </c:pt>
                <c:pt idx="108" formatCode="mmm\-yy">
                  <c:v>42644</c:v>
                </c:pt>
                <c:pt idx="109" formatCode="mmm\-yy">
                  <c:v>42675</c:v>
                </c:pt>
                <c:pt idx="110" formatCode="mmm\-yy">
                  <c:v>42705</c:v>
                </c:pt>
                <c:pt idx="111" formatCode="mmm\-yy">
                  <c:v>42736</c:v>
                </c:pt>
                <c:pt idx="112" formatCode="mmm\-yy">
                  <c:v>42767</c:v>
                </c:pt>
                <c:pt idx="113" formatCode="mmm\-yy">
                  <c:v>42795</c:v>
                </c:pt>
                <c:pt idx="114" formatCode="mmm\-yy">
                  <c:v>42826</c:v>
                </c:pt>
                <c:pt idx="115" formatCode="mmm\-yy">
                  <c:v>42856</c:v>
                </c:pt>
                <c:pt idx="116" formatCode="mmm\-yy">
                  <c:v>42887</c:v>
                </c:pt>
                <c:pt idx="117" formatCode="mmm\-yy">
                  <c:v>42917</c:v>
                </c:pt>
                <c:pt idx="118" formatCode="mmm\-yy">
                  <c:v>42948</c:v>
                </c:pt>
                <c:pt idx="119" formatCode="mmm\-yy">
                  <c:v>42979</c:v>
                </c:pt>
                <c:pt idx="120" formatCode="mmm\-yy">
                  <c:v>43009</c:v>
                </c:pt>
                <c:pt idx="121" formatCode="mmm\-yy">
                  <c:v>43040</c:v>
                </c:pt>
                <c:pt idx="122" formatCode="mmm\-yy">
                  <c:v>43070</c:v>
                </c:pt>
                <c:pt idx="123" formatCode="mmm\-yy">
                  <c:v>43101</c:v>
                </c:pt>
                <c:pt idx="124" formatCode="mmm\-yy">
                  <c:v>43132</c:v>
                </c:pt>
              </c:numCache>
            </c:numRef>
          </c:cat>
          <c:val>
            <c:numRef>
              <c:f>Sheet1!$B$8:$B$132</c:f>
              <c:numCache>
                <c:formatCode>0.0</c:formatCode>
                <c:ptCount val="125"/>
                <c:pt idx="0">
                  <c:v>105.1</c:v>
                </c:pt>
                <c:pt idx="1">
                  <c:v>106.8</c:v>
                </c:pt>
                <c:pt idx="2">
                  <c:v>110.2</c:v>
                </c:pt>
                <c:pt idx="3">
                  <c:v>87.3</c:v>
                </c:pt>
                <c:pt idx="4">
                  <c:v>76.400000000000006</c:v>
                </c:pt>
                <c:pt idx="5">
                  <c:v>65.900000000000006</c:v>
                </c:pt>
                <c:pt idx="6">
                  <c:v>62.8</c:v>
                </c:pt>
                <c:pt idx="7">
                  <c:v>58.1</c:v>
                </c:pt>
                <c:pt idx="8">
                  <c:v>51</c:v>
                </c:pt>
                <c:pt idx="9">
                  <c:v>51.9</c:v>
                </c:pt>
                <c:pt idx="10">
                  <c:v>58.5</c:v>
                </c:pt>
                <c:pt idx="11">
                  <c:v>61.4</c:v>
                </c:pt>
                <c:pt idx="12">
                  <c:v>38.799999999999997</c:v>
                </c:pt>
                <c:pt idx="13">
                  <c:v>44.7</c:v>
                </c:pt>
                <c:pt idx="14">
                  <c:v>38.6</c:v>
                </c:pt>
                <c:pt idx="15">
                  <c:v>37.4</c:v>
                </c:pt>
                <c:pt idx="16">
                  <c:v>25.3</c:v>
                </c:pt>
                <c:pt idx="17">
                  <c:v>26.9</c:v>
                </c:pt>
                <c:pt idx="18">
                  <c:v>40.799999999999997</c:v>
                </c:pt>
                <c:pt idx="19">
                  <c:v>54.8</c:v>
                </c:pt>
                <c:pt idx="20">
                  <c:v>49.3</c:v>
                </c:pt>
                <c:pt idx="21">
                  <c:v>47.4</c:v>
                </c:pt>
                <c:pt idx="22">
                  <c:v>54.5</c:v>
                </c:pt>
                <c:pt idx="23">
                  <c:v>53.4</c:v>
                </c:pt>
                <c:pt idx="24">
                  <c:v>48.7</c:v>
                </c:pt>
                <c:pt idx="25">
                  <c:v>50.6</c:v>
                </c:pt>
                <c:pt idx="26">
                  <c:v>53.6</c:v>
                </c:pt>
                <c:pt idx="27">
                  <c:v>56.5</c:v>
                </c:pt>
                <c:pt idx="28">
                  <c:v>46.4</c:v>
                </c:pt>
                <c:pt idx="29">
                  <c:v>52.3</c:v>
                </c:pt>
                <c:pt idx="30">
                  <c:v>57.7</c:v>
                </c:pt>
                <c:pt idx="31">
                  <c:v>62.7</c:v>
                </c:pt>
                <c:pt idx="32">
                  <c:v>54.3</c:v>
                </c:pt>
                <c:pt idx="33">
                  <c:v>51</c:v>
                </c:pt>
                <c:pt idx="34">
                  <c:v>53.2</c:v>
                </c:pt>
                <c:pt idx="35">
                  <c:v>48.6</c:v>
                </c:pt>
                <c:pt idx="36">
                  <c:v>49.9</c:v>
                </c:pt>
                <c:pt idx="37">
                  <c:v>57.8</c:v>
                </c:pt>
                <c:pt idx="38">
                  <c:v>63.4</c:v>
                </c:pt>
                <c:pt idx="39">
                  <c:v>64.8</c:v>
                </c:pt>
                <c:pt idx="40">
                  <c:v>72</c:v>
                </c:pt>
                <c:pt idx="41">
                  <c:v>63.8</c:v>
                </c:pt>
                <c:pt idx="42">
                  <c:v>66</c:v>
                </c:pt>
                <c:pt idx="43">
                  <c:v>61.7</c:v>
                </c:pt>
                <c:pt idx="44">
                  <c:v>57.6</c:v>
                </c:pt>
                <c:pt idx="45">
                  <c:v>59.2</c:v>
                </c:pt>
                <c:pt idx="46">
                  <c:v>45.2</c:v>
                </c:pt>
                <c:pt idx="47">
                  <c:v>46.4</c:v>
                </c:pt>
                <c:pt idx="48">
                  <c:v>40.9</c:v>
                </c:pt>
                <c:pt idx="49">
                  <c:v>55.2</c:v>
                </c:pt>
                <c:pt idx="50">
                  <c:v>64.8</c:v>
                </c:pt>
                <c:pt idx="51">
                  <c:v>61.5</c:v>
                </c:pt>
                <c:pt idx="52">
                  <c:v>71.599999999999994</c:v>
                </c:pt>
                <c:pt idx="53">
                  <c:v>69.5</c:v>
                </c:pt>
                <c:pt idx="54">
                  <c:v>68.7</c:v>
                </c:pt>
                <c:pt idx="55">
                  <c:v>64.400000000000006</c:v>
                </c:pt>
                <c:pt idx="56">
                  <c:v>62.7</c:v>
                </c:pt>
                <c:pt idx="57">
                  <c:v>65.400000000000006</c:v>
                </c:pt>
                <c:pt idx="58">
                  <c:v>61.3</c:v>
                </c:pt>
                <c:pt idx="59">
                  <c:v>68.400000000000006</c:v>
                </c:pt>
                <c:pt idx="60">
                  <c:v>73.099999999999994</c:v>
                </c:pt>
                <c:pt idx="61">
                  <c:v>71.5</c:v>
                </c:pt>
                <c:pt idx="62">
                  <c:v>66.7</c:v>
                </c:pt>
                <c:pt idx="63">
                  <c:v>58.4</c:v>
                </c:pt>
                <c:pt idx="64">
                  <c:v>68</c:v>
                </c:pt>
                <c:pt idx="65">
                  <c:v>61.9</c:v>
                </c:pt>
                <c:pt idx="66">
                  <c:v>69</c:v>
                </c:pt>
                <c:pt idx="67">
                  <c:v>74.3</c:v>
                </c:pt>
                <c:pt idx="68">
                  <c:v>82.1</c:v>
                </c:pt>
                <c:pt idx="69">
                  <c:v>81</c:v>
                </c:pt>
                <c:pt idx="70">
                  <c:v>81.8</c:v>
                </c:pt>
                <c:pt idx="71">
                  <c:v>80.204628427652409</c:v>
                </c:pt>
                <c:pt idx="72">
                  <c:v>72.376307583275988</c:v>
                </c:pt>
                <c:pt idx="73">
                  <c:v>72.030153019923233</c:v>
                </c:pt>
                <c:pt idx="74">
                  <c:v>77.535542922462909</c:v>
                </c:pt>
                <c:pt idx="75">
                  <c:v>79.409880665662314</c:v>
                </c:pt>
                <c:pt idx="76">
                  <c:v>78.300636301924143</c:v>
                </c:pt>
                <c:pt idx="77">
                  <c:v>83.861154855769684</c:v>
                </c:pt>
                <c:pt idx="78">
                  <c:v>81.712589035029694</c:v>
                </c:pt>
                <c:pt idx="79">
                  <c:v>82.20808807742398</c:v>
                </c:pt>
                <c:pt idx="80">
                  <c:v>86.366114534908064</c:v>
                </c:pt>
                <c:pt idx="81">
                  <c:v>90.333325161652326</c:v>
                </c:pt>
                <c:pt idx="82">
                  <c:v>93.4151784886119</c:v>
                </c:pt>
                <c:pt idx="83">
                  <c:v>89.0421024530431</c:v>
                </c:pt>
                <c:pt idx="84">
                  <c:v>94.050397907457878</c:v>
                </c:pt>
                <c:pt idx="85">
                  <c:v>91.033111115912149</c:v>
                </c:pt>
                <c:pt idx="86">
                  <c:v>93.062882208409775</c:v>
                </c:pt>
                <c:pt idx="87">
                  <c:v>103.79960010635277</c:v>
                </c:pt>
                <c:pt idx="88">
                  <c:v>98.824514961566663</c:v>
                </c:pt>
                <c:pt idx="89">
                  <c:v>101.44126006009962</c:v>
                </c:pt>
                <c:pt idx="90">
                  <c:v>94.31562293758077</c:v>
                </c:pt>
                <c:pt idx="91">
                  <c:v>94.6</c:v>
                </c:pt>
                <c:pt idx="92">
                  <c:v>99.8</c:v>
                </c:pt>
                <c:pt idx="93">
                  <c:v>91</c:v>
                </c:pt>
                <c:pt idx="94">
                  <c:v>101.3</c:v>
                </c:pt>
                <c:pt idx="95">
                  <c:v>102.6</c:v>
                </c:pt>
                <c:pt idx="96">
                  <c:v>99.1</c:v>
                </c:pt>
                <c:pt idx="97">
                  <c:v>92.6</c:v>
                </c:pt>
                <c:pt idx="98">
                  <c:v>96.3</c:v>
                </c:pt>
                <c:pt idx="99">
                  <c:v>97.8</c:v>
                </c:pt>
                <c:pt idx="100">
                  <c:v>94</c:v>
                </c:pt>
                <c:pt idx="101">
                  <c:v>96.1</c:v>
                </c:pt>
                <c:pt idx="102">
                  <c:v>94.7</c:v>
                </c:pt>
                <c:pt idx="103">
                  <c:v>92.4</c:v>
                </c:pt>
                <c:pt idx="104">
                  <c:v>97.4</c:v>
                </c:pt>
                <c:pt idx="105">
                  <c:v>96.7</c:v>
                </c:pt>
                <c:pt idx="106">
                  <c:v>101.8</c:v>
                </c:pt>
                <c:pt idx="107">
                  <c:v>103.5</c:v>
                </c:pt>
                <c:pt idx="108">
                  <c:v>100.8</c:v>
                </c:pt>
                <c:pt idx="109">
                  <c:v>109.4</c:v>
                </c:pt>
                <c:pt idx="110">
                  <c:v>113.3</c:v>
                </c:pt>
                <c:pt idx="111">
                  <c:v>111.6</c:v>
                </c:pt>
                <c:pt idx="112">
                  <c:v>116.1</c:v>
                </c:pt>
                <c:pt idx="113">
                  <c:v>124.9</c:v>
                </c:pt>
                <c:pt idx="114">
                  <c:v>119.4</c:v>
                </c:pt>
                <c:pt idx="115">
                  <c:v>117.6</c:v>
                </c:pt>
                <c:pt idx="116">
                  <c:v>117.3</c:v>
                </c:pt>
                <c:pt idx="117">
                  <c:v>120</c:v>
                </c:pt>
                <c:pt idx="118">
                  <c:v>120.4</c:v>
                </c:pt>
                <c:pt idx="119">
                  <c:v>119.8</c:v>
                </c:pt>
                <c:pt idx="120">
                  <c:v>126.2</c:v>
                </c:pt>
                <c:pt idx="121">
                  <c:v>129.5</c:v>
                </c:pt>
                <c:pt idx="122">
                  <c:v>123.1</c:v>
                </c:pt>
                <c:pt idx="123">
                  <c:v>124.3</c:v>
                </c:pt>
                <c:pt idx="124">
                  <c:v>130.80000000000001</c:v>
                </c:pt>
              </c:numCache>
            </c:numRef>
          </c:val>
          <c:smooth val="0"/>
          <c:extLst xmlns:c16r2="http://schemas.microsoft.com/office/drawing/2015/06/chart">
            <c:ext xmlns:c16="http://schemas.microsoft.com/office/drawing/2014/chart" uri="{C3380CC4-5D6E-409C-BE32-E72D297353CC}">
              <c16:uniqueId val="{00000001-C75B-4747-B182-39F293438F83}"/>
            </c:ext>
          </c:extLst>
        </c:ser>
        <c:ser>
          <c:idx val="3"/>
          <c:order val="2"/>
          <c:tx>
            <c:strRef>
              <c:f>Sheet1!$B$7</c:f>
              <c:strCache>
                <c:ptCount val="1"/>
                <c:pt idx="0">
                  <c:v>Consumer Confidence  (Conference Board)</c:v>
                </c:pt>
              </c:strCache>
            </c:strRef>
          </c:tx>
          <c:spPr>
            <a:ln w="19033">
              <a:solidFill>
                <a:srgbClr val="FF0000"/>
              </a:solidFill>
              <a:prstDash val="solid"/>
            </a:ln>
          </c:spPr>
          <c:marker>
            <c:symbol val="none"/>
          </c:marker>
          <c:cat>
            <c:numRef>
              <c:f>Sheet1!$A$8:$A$19</c:f>
              <c:numCache>
                <c:formatCode>General</c:formatCode>
                <c:ptCount val="12"/>
                <c:pt idx="0">
                  <c:v>2005</c:v>
                </c:pt>
                <c:pt idx="1">
                  <c:v>2006</c:v>
                </c:pt>
                <c:pt idx="2">
                  <c:v>2007</c:v>
                </c:pt>
                <c:pt idx="3" formatCode="[$-409]mmm\-yy;@">
                  <c:v>39455</c:v>
                </c:pt>
                <c:pt idx="4" formatCode="[$-409]mmm\-yy;@">
                  <c:v>39486</c:v>
                </c:pt>
                <c:pt idx="5" formatCode="[$-409]mmm\-yy;@">
                  <c:v>39516</c:v>
                </c:pt>
                <c:pt idx="6" formatCode="[$-409]mmm\-yy;@">
                  <c:v>39547</c:v>
                </c:pt>
                <c:pt idx="7" formatCode="mmm\-yy">
                  <c:v>39569</c:v>
                </c:pt>
                <c:pt idx="8" formatCode="mmm\-yy">
                  <c:v>39600</c:v>
                </c:pt>
                <c:pt idx="9" formatCode="[$-409]mmm\-yy;@">
                  <c:v>39630</c:v>
                </c:pt>
                <c:pt idx="10" formatCode="mmm\-yy">
                  <c:v>39661</c:v>
                </c:pt>
                <c:pt idx="11" formatCode="mmm\-yy">
                  <c:v>39692</c:v>
                </c:pt>
              </c:numCache>
            </c:numRef>
          </c:cat>
          <c:val>
            <c:numRef>
              <c:f>Sheet1!$B$8:$B$19</c:f>
              <c:numCache>
                <c:formatCode>0.0</c:formatCode>
                <c:ptCount val="12"/>
                <c:pt idx="0">
                  <c:v>105.1</c:v>
                </c:pt>
                <c:pt idx="1">
                  <c:v>106.8</c:v>
                </c:pt>
                <c:pt idx="2">
                  <c:v>110.2</c:v>
                </c:pt>
                <c:pt idx="3">
                  <c:v>87.3</c:v>
                </c:pt>
                <c:pt idx="4">
                  <c:v>76.400000000000006</c:v>
                </c:pt>
                <c:pt idx="5">
                  <c:v>65.900000000000006</c:v>
                </c:pt>
                <c:pt idx="6">
                  <c:v>62.8</c:v>
                </c:pt>
                <c:pt idx="7">
                  <c:v>58.1</c:v>
                </c:pt>
                <c:pt idx="8">
                  <c:v>51</c:v>
                </c:pt>
                <c:pt idx="9">
                  <c:v>51.9</c:v>
                </c:pt>
                <c:pt idx="10">
                  <c:v>58.5</c:v>
                </c:pt>
                <c:pt idx="11">
                  <c:v>61.4</c:v>
                </c:pt>
              </c:numCache>
            </c:numRef>
          </c:val>
          <c:smooth val="0"/>
          <c:extLst xmlns:c16r2="http://schemas.microsoft.com/office/drawing/2015/06/chart">
            <c:ext xmlns:c16="http://schemas.microsoft.com/office/drawing/2014/chart" uri="{C3380CC4-5D6E-409C-BE32-E72D297353CC}">
              <c16:uniqueId val="{00000002-C75B-4747-B182-39F293438F83}"/>
            </c:ext>
          </c:extLst>
        </c:ser>
        <c:dLbls>
          <c:showLegendKey val="0"/>
          <c:showVal val="0"/>
          <c:showCatName val="0"/>
          <c:showSerName val="0"/>
          <c:showPercent val="0"/>
          <c:showBubbleSize val="0"/>
        </c:dLbls>
        <c:smooth val="0"/>
        <c:axId val="191072792"/>
        <c:axId val="191075144"/>
      </c:lineChart>
      <c:catAx>
        <c:axId val="19107279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91075144"/>
        <c:crosses val="autoZero"/>
        <c:auto val="1"/>
        <c:lblAlgn val="ctr"/>
        <c:lblOffset val="100"/>
        <c:tickLblSkip val="4"/>
        <c:noMultiLvlLbl val="0"/>
      </c:catAx>
      <c:valAx>
        <c:axId val="191075144"/>
        <c:scaling>
          <c:orientation val="minMax"/>
        </c:scaling>
        <c:delete val="0"/>
        <c:axPos val="l"/>
        <c:numFmt formatCode="General" sourceLinked="1"/>
        <c:majorTickMark val="out"/>
        <c:minorTickMark val="none"/>
        <c:tickLblPos val="nextTo"/>
        <c:crossAx val="191072792"/>
        <c:crosses val="autoZero"/>
        <c:crossBetween val="between"/>
      </c:valAx>
      <c:spPr>
        <a:noFill/>
        <a:ln w="25382">
          <a:noFill/>
        </a:ln>
      </c:spPr>
    </c:plotArea>
    <c:plotVisOnly val="1"/>
    <c:dispBlanksAs val="gap"/>
    <c:showDLblsOverMax val="0"/>
  </c:chart>
  <c:txPr>
    <a:bodyPr/>
    <a:lstStyle/>
    <a:p>
      <a:pPr>
        <a:defRPr sz="1800">
          <a:latin typeface="Constantia" panose="02030602050306030303" pitchFamily="18"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Sheet1!$B$3</c:f>
              <c:strCache>
                <c:ptCount val="1"/>
                <c:pt idx="0">
                  <c:v>Small Business Optimism</c:v>
                </c:pt>
              </c:strCache>
            </c:strRef>
          </c:tx>
          <c:spPr>
            <a:ln w="28575" cap="rnd">
              <a:solidFill>
                <a:srgbClr val="011893"/>
              </a:solidFill>
              <a:round/>
            </a:ln>
            <a:effectLst/>
          </c:spPr>
          <c:marker>
            <c:symbol val="none"/>
          </c:marker>
          <c:cat>
            <c:numRef>
              <c:f>Sheet1!$A$4:$A$389</c:f>
              <c:numCache>
                <c:formatCode>mmm\-yy</c:formatCode>
                <c:ptCount val="386"/>
                <c:pt idx="0">
                  <c:v>31413</c:v>
                </c:pt>
                <c:pt idx="1">
                  <c:v>31444</c:v>
                </c:pt>
                <c:pt idx="2">
                  <c:v>31472</c:v>
                </c:pt>
                <c:pt idx="3">
                  <c:v>31503</c:v>
                </c:pt>
                <c:pt idx="4">
                  <c:v>31533</c:v>
                </c:pt>
                <c:pt idx="5">
                  <c:v>31564</c:v>
                </c:pt>
                <c:pt idx="6">
                  <c:v>31594</c:v>
                </c:pt>
                <c:pt idx="7">
                  <c:v>31625</c:v>
                </c:pt>
                <c:pt idx="8">
                  <c:v>31656</c:v>
                </c:pt>
                <c:pt idx="9">
                  <c:v>31686</c:v>
                </c:pt>
                <c:pt idx="10">
                  <c:v>31717</c:v>
                </c:pt>
                <c:pt idx="11">
                  <c:v>31747</c:v>
                </c:pt>
                <c:pt idx="12">
                  <c:v>31778</c:v>
                </c:pt>
                <c:pt idx="13">
                  <c:v>31809</c:v>
                </c:pt>
                <c:pt idx="14">
                  <c:v>31837</c:v>
                </c:pt>
                <c:pt idx="15">
                  <c:v>31868</c:v>
                </c:pt>
                <c:pt idx="16">
                  <c:v>31898</c:v>
                </c:pt>
                <c:pt idx="17">
                  <c:v>31929</c:v>
                </c:pt>
                <c:pt idx="18">
                  <c:v>31959</c:v>
                </c:pt>
                <c:pt idx="19">
                  <c:v>31990</c:v>
                </c:pt>
                <c:pt idx="20">
                  <c:v>32021</c:v>
                </c:pt>
                <c:pt idx="21">
                  <c:v>32051</c:v>
                </c:pt>
                <c:pt idx="22">
                  <c:v>32082</c:v>
                </c:pt>
                <c:pt idx="23">
                  <c:v>32112</c:v>
                </c:pt>
                <c:pt idx="24">
                  <c:v>32143</c:v>
                </c:pt>
                <c:pt idx="25">
                  <c:v>32174</c:v>
                </c:pt>
                <c:pt idx="26">
                  <c:v>32203</c:v>
                </c:pt>
                <c:pt idx="27">
                  <c:v>32234</c:v>
                </c:pt>
                <c:pt idx="28">
                  <c:v>32264</c:v>
                </c:pt>
                <c:pt idx="29">
                  <c:v>32295</c:v>
                </c:pt>
                <c:pt idx="30">
                  <c:v>32325</c:v>
                </c:pt>
                <c:pt idx="31">
                  <c:v>32356</c:v>
                </c:pt>
                <c:pt idx="32">
                  <c:v>32387</c:v>
                </c:pt>
                <c:pt idx="33">
                  <c:v>32417</c:v>
                </c:pt>
                <c:pt idx="34">
                  <c:v>32448</c:v>
                </c:pt>
                <c:pt idx="35">
                  <c:v>32478</c:v>
                </c:pt>
                <c:pt idx="36">
                  <c:v>32509</c:v>
                </c:pt>
                <c:pt idx="37">
                  <c:v>32540</c:v>
                </c:pt>
                <c:pt idx="38">
                  <c:v>32568</c:v>
                </c:pt>
                <c:pt idx="39">
                  <c:v>32599</c:v>
                </c:pt>
                <c:pt idx="40">
                  <c:v>32629</c:v>
                </c:pt>
                <c:pt idx="41">
                  <c:v>32660</c:v>
                </c:pt>
                <c:pt idx="42">
                  <c:v>32690</c:v>
                </c:pt>
                <c:pt idx="43">
                  <c:v>32721</c:v>
                </c:pt>
                <c:pt idx="44">
                  <c:v>32752</c:v>
                </c:pt>
                <c:pt idx="45">
                  <c:v>32782</c:v>
                </c:pt>
                <c:pt idx="46">
                  <c:v>32813</c:v>
                </c:pt>
                <c:pt idx="47">
                  <c:v>32843</c:v>
                </c:pt>
                <c:pt idx="48">
                  <c:v>32874</c:v>
                </c:pt>
                <c:pt idx="49">
                  <c:v>32905</c:v>
                </c:pt>
                <c:pt idx="50">
                  <c:v>32933</c:v>
                </c:pt>
                <c:pt idx="51">
                  <c:v>32964</c:v>
                </c:pt>
                <c:pt idx="52">
                  <c:v>32994</c:v>
                </c:pt>
                <c:pt idx="53">
                  <c:v>33025</c:v>
                </c:pt>
                <c:pt idx="54">
                  <c:v>33055</c:v>
                </c:pt>
                <c:pt idx="55">
                  <c:v>33086</c:v>
                </c:pt>
                <c:pt idx="56">
                  <c:v>33117</c:v>
                </c:pt>
                <c:pt idx="57">
                  <c:v>33147</c:v>
                </c:pt>
                <c:pt idx="58">
                  <c:v>33178</c:v>
                </c:pt>
                <c:pt idx="59">
                  <c:v>33208</c:v>
                </c:pt>
                <c:pt idx="60">
                  <c:v>33239</c:v>
                </c:pt>
                <c:pt idx="61">
                  <c:v>33270</c:v>
                </c:pt>
                <c:pt idx="62">
                  <c:v>33298</c:v>
                </c:pt>
                <c:pt idx="63">
                  <c:v>33329</c:v>
                </c:pt>
                <c:pt idx="64">
                  <c:v>33359</c:v>
                </c:pt>
                <c:pt idx="65">
                  <c:v>33390</c:v>
                </c:pt>
                <c:pt idx="66">
                  <c:v>33420</c:v>
                </c:pt>
                <c:pt idx="67">
                  <c:v>33451</c:v>
                </c:pt>
                <c:pt idx="68">
                  <c:v>33482</c:v>
                </c:pt>
                <c:pt idx="69">
                  <c:v>33512</c:v>
                </c:pt>
                <c:pt idx="70">
                  <c:v>33543</c:v>
                </c:pt>
                <c:pt idx="71">
                  <c:v>33573</c:v>
                </c:pt>
                <c:pt idx="72">
                  <c:v>33604</c:v>
                </c:pt>
                <c:pt idx="73">
                  <c:v>33635</c:v>
                </c:pt>
                <c:pt idx="74">
                  <c:v>33664</c:v>
                </c:pt>
                <c:pt idx="75">
                  <c:v>33695</c:v>
                </c:pt>
                <c:pt idx="76">
                  <c:v>33725</c:v>
                </c:pt>
                <c:pt idx="77">
                  <c:v>33756</c:v>
                </c:pt>
                <c:pt idx="78">
                  <c:v>33786</c:v>
                </c:pt>
                <c:pt idx="79">
                  <c:v>33817</c:v>
                </c:pt>
                <c:pt idx="80">
                  <c:v>33848</c:v>
                </c:pt>
                <c:pt idx="81">
                  <c:v>33878</c:v>
                </c:pt>
                <c:pt idx="82">
                  <c:v>33909</c:v>
                </c:pt>
                <c:pt idx="83">
                  <c:v>33939</c:v>
                </c:pt>
                <c:pt idx="84">
                  <c:v>33970</c:v>
                </c:pt>
                <c:pt idx="85">
                  <c:v>34001</c:v>
                </c:pt>
                <c:pt idx="86">
                  <c:v>34029</c:v>
                </c:pt>
                <c:pt idx="87">
                  <c:v>34060</c:v>
                </c:pt>
                <c:pt idx="88">
                  <c:v>34090</c:v>
                </c:pt>
                <c:pt idx="89">
                  <c:v>34121</c:v>
                </c:pt>
                <c:pt idx="90">
                  <c:v>34151</c:v>
                </c:pt>
                <c:pt idx="91">
                  <c:v>34182</c:v>
                </c:pt>
                <c:pt idx="92">
                  <c:v>34213</c:v>
                </c:pt>
                <c:pt idx="93">
                  <c:v>34243</c:v>
                </c:pt>
                <c:pt idx="94">
                  <c:v>34274</c:v>
                </c:pt>
                <c:pt idx="95">
                  <c:v>34304</c:v>
                </c:pt>
                <c:pt idx="96">
                  <c:v>34335</c:v>
                </c:pt>
                <c:pt idx="97">
                  <c:v>34366</c:v>
                </c:pt>
                <c:pt idx="98">
                  <c:v>34394</c:v>
                </c:pt>
                <c:pt idx="99">
                  <c:v>34425</c:v>
                </c:pt>
                <c:pt idx="100">
                  <c:v>34455</c:v>
                </c:pt>
                <c:pt idx="101">
                  <c:v>34486</c:v>
                </c:pt>
                <c:pt idx="102">
                  <c:v>34516</c:v>
                </c:pt>
                <c:pt idx="103">
                  <c:v>34547</c:v>
                </c:pt>
                <c:pt idx="104">
                  <c:v>34578</c:v>
                </c:pt>
                <c:pt idx="105">
                  <c:v>34608</c:v>
                </c:pt>
                <c:pt idx="106">
                  <c:v>34639</c:v>
                </c:pt>
                <c:pt idx="107">
                  <c:v>34669</c:v>
                </c:pt>
                <c:pt idx="108">
                  <c:v>34700</c:v>
                </c:pt>
                <c:pt idx="109">
                  <c:v>34731</c:v>
                </c:pt>
                <c:pt idx="110">
                  <c:v>34759</c:v>
                </c:pt>
                <c:pt idx="111">
                  <c:v>34790</c:v>
                </c:pt>
                <c:pt idx="112">
                  <c:v>34820</c:v>
                </c:pt>
                <c:pt idx="113">
                  <c:v>34851</c:v>
                </c:pt>
                <c:pt idx="114">
                  <c:v>34881</c:v>
                </c:pt>
                <c:pt idx="115">
                  <c:v>34912</c:v>
                </c:pt>
                <c:pt idx="116">
                  <c:v>34943</c:v>
                </c:pt>
                <c:pt idx="117">
                  <c:v>34973</c:v>
                </c:pt>
                <c:pt idx="118">
                  <c:v>35004</c:v>
                </c:pt>
                <c:pt idx="119">
                  <c:v>35034</c:v>
                </c:pt>
                <c:pt idx="120">
                  <c:v>35065</c:v>
                </c:pt>
                <c:pt idx="121">
                  <c:v>35096</c:v>
                </c:pt>
                <c:pt idx="122">
                  <c:v>35125</c:v>
                </c:pt>
                <c:pt idx="123">
                  <c:v>35156</c:v>
                </c:pt>
                <c:pt idx="124">
                  <c:v>35186</c:v>
                </c:pt>
                <c:pt idx="125">
                  <c:v>35217</c:v>
                </c:pt>
                <c:pt idx="126">
                  <c:v>35247</c:v>
                </c:pt>
                <c:pt idx="127">
                  <c:v>35278</c:v>
                </c:pt>
                <c:pt idx="128">
                  <c:v>35309</c:v>
                </c:pt>
                <c:pt idx="129">
                  <c:v>35339</c:v>
                </c:pt>
                <c:pt idx="130">
                  <c:v>35370</c:v>
                </c:pt>
                <c:pt idx="131">
                  <c:v>35400</c:v>
                </c:pt>
                <c:pt idx="132">
                  <c:v>35431</c:v>
                </c:pt>
                <c:pt idx="133">
                  <c:v>35462</c:v>
                </c:pt>
                <c:pt idx="134">
                  <c:v>35490</c:v>
                </c:pt>
                <c:pt idx="135">
                  <c:v>35521</c:v>
                </c:pt>
                <c:pt idx="136">
                  <c:v>35551</c:v>
                </c:pt>
                <c:pt idx="137">
                  <c:v>35582</c:v>
                </c:pt>
                <c:pt idx="138">
                  <c:v>35612</c:v>
                </c:pt>
                <c:pt idx="139">
                  <c:v>35643</c:v>
                </c:pt>
                <c:pt idx="140">
                  <c:v>35674</c:v>
                </c:pt>
                <c:pt idx="141">
                  <c:v>35704</c:v>
                </c:pt>
                <c:pt idx="142">
                  <c:v>35735</c:v>
                </c:pt>
                <c:pt idx="143">
                  <c:v>35765</c:v>
                </c:pt>
                <c:pt idx="144">
                  <c:v>35796</c:v>
                </c:pt>
                <c:pt idx="145">
                  <c:v>35827</c:v>
                </c:pt>
                <c:pt idx="146">
                  <c:v>35855</c:v>
                </c:pt>
                <c:pt idx="147">
                  <c:v>35886</c:v>
                </c:pt>
                <c:pt idx="148">
                  <c:v>35916</c:v>
                </c:pt>
                <c:pt idx="149">
                  <c:v>35947</c:v>
                </c:pt>
                <c:pt idx="150">
                  <c:v>35977</c:v>
                </c:pt>
                <c:pt idx="151">
                  <c:v>36008</c:v>
                </c:pt>
                <c:pt idx="152">
                  <c:v>36039</c:v>
                </c:pt>
                <c:pt idx="153">
                  <c:v>36069</c:v>
                </c:pt>
                <c:pt idx="154">
                  <c:v>36100</c:v>
                </c:pt>
                <c:pt idx="155">
                  <c:v>36130</c:v>
                </c:pt>
                <c:pt idx="156">
                  <c:v>36161</c:v>
                </c:pt>
                <c:pt idx="157">
                  <c:v>36192</c:v>
                </c:pt>
                <c:pt idx="158">
                  <c:v>36220</c:v>
                </c:pt>
                <c:pt idx="159">
                  <c:v>36251</c:v>
                </c:pt>
                <c:pt idx="160">
                  <c:v>36281</c:v>
                </c:pt>
                <c:pt idx="161">
                  <c:v>36312</c:v>
                </c:pt>
                <c:pt idx="162">
                  <c:v>36342</c:v>
                </c:pt>
                <c:pt idx="163">
                  <c:v>36373</c:v>
                </c:pt>
                <c:pt idx="164">
                  <c:v>36404</c:v>
                </c:pt>
                <c:pt idx="165">
                  <c:v>36434</c:v>
                </c:pt>
                <c:pt idx="166">
                  <c:v>36465</c:v>
                </c:pt>
                <c:pt idx="167">
                  <c:v>36495</c:v>
                </c:pt>
                <c:pt idx="168">
                  <c:v>36526</c:v>
                </c:pt>
                <c:pt idx="169">
                  <c:v>36557</c:v>
                </c:pt>
                <c:pt idx="170">
                  <c:v>36586</c:v>
                </c:pt>
                <c:pt idx="171">
                  <c:v>36617</c:v>
                </c:pt>
                <c:pt idx="172">
                  <c:v>36647</c:v>
                </c:pt>
                <c:pt idx="173">
                  <c:v>36678</c:v>
                </c:pt>
                <c:pt idx="174">
                  <c:v>36708</c:v>
                </c:pt>
                <c:pt idx="175">
                  <c:v>36739</c:v>
                </c:pt>
                <c:pt idx="176">
                  <c:v>36770</c:v>
                </c:pt>
                <c:pt idx="177">
                  <c:v>36800</c:v>
                </c:pt>
                <c:pt idx="178">
                  <c:v>36831</c:v>
                </c:pt>
                <c:pt idx="179">
                  <c:v>36861</c:v>
                </c:pt>
                <c:pt idx="180">
                  <c:v>36892</c:v>
                </c:pt>
                <c:pt idx="181">
                  <c:v>36923</c:v>
                </c:pt>
                <c:pt idx="182">
                  <c:v>36951</c:v>
                </c:pt>
                <c:pt idx="183">
                  <c:v>36982</c:v>
                </c:pt>
                <c:pt idx="184">
                  <c:v>37012</c:v>
                </c:pt>
                <c:pt idx="185">
                  <c:v>37043</c:v>
                </c:pt>
                <c:pt idx="186">
                  <c:v>37073</c:v>
                </c:pt>
                <c:pt idx="187">
                  <c:v>37104</c:v>
                </c:pt>
                <c:pt idx="188">
                  <c:v>37135</c:v>
                </c:pt>
                <c:pt idx="189">
                  <c:v>37165</c:v>
                </c:pt>
                <c:pt idx="190">
                  <c:v>37196</c:v>
                </c:pt>
                <c:pt idx="191">
                  <c:v>37226</c:v>
                </c:pt>
                <c:pt idx="192">
                  <c:v>37257</c:v>
                </c:pt>
                <c:pt idx="193">
                  <c:v>37288</c:v>
                </c:pt>
                <c:pt idx="194">
                  <c:v>37316</c:v>
                </c:pt>
                <c:pt idx="195">
                  <c:v>37347</c:v>
                </c:pt>
                <c:pt idx="196">
                  <c:v>37377</c:v>
                </c:pt>
                <c:pt idx="197">
                  <c:v>37408</c:v>
                </c:pt>
                <c:pt idx="198">
                  <c:v>37438</c:v>
                </c:pt>
                <c:pt idx="199">
                  <c:v>37469</c:v>
                </c:pt>
                <c:pt idx="200">
                  <c:v>37500</c:v>
                </c:pt>
                <c:pt idx="201">
                  <c:v>37530</c:v>
                </c:pt>
                <c:pt idx="202">
                  <c:v>37561</c:v>
                </c:pt>
                <c:pt idx="203">
                  <c:v>37591</c:v>
                </c:pt>
                <c:pt idx="204">
                  <c:v>37622</c:v>
                </c:pt>
                <c:pt idx="205">
                  <c:v>37653</c:v>
                </c:pt>
                <c:pt idx="206">
                  <c:v>37681</c:v>
                </c:pt>
                <c:pt idx="207">
                  <c:v>37712</c:v>
                </c:pt>
                <c:pt idx="208">
                  <c:v>37742</c:v>
                </c:pt>
                <c:pt idx="209">
                  <c:v>37773</c:v>
                </c:pt>
                <c:pt idx="210">
                  <c:v>37803</c:v>
                </c:pt>
                <c:pt idx="211">
                  <c:v>37834</c:v>
                </c:pt>
                <c:pt idx="212">
                  <c:v>37865</c:v>
                </c:pt>
                <c:pt idx="213">
                  <c:v>37895</c:v>
                </c:pt>
                <c:pt idx="214">
                  <c:v>37926</c:v>
                </c:pt>
                <c:pt idx="215">
                  <c:v>37956</c:v>
                </c:pt>
                <c:pt idx="216">
                  <c:v>37987</c:v>
                </c:pt>
                <c:pt idx="217">
                  <c:v>38018</c:v>
                </c:pt>
                <c:pt idx="218">
                  <c:v>38047</c:v>
                </c:pt>
                <c:pt idx="219">
                  <c:v>38078</c:v>
                </c:pt>
                <c:pt idx="220">
                  <c:v>38108</c:v>
                </c:pt>
                <c:pt idx="221">
                  <c:v>38139</c:v>
                </c:pt>
                <c:pt idx="222">
                  <c:v>38169</c:v>
                </c:pt>
                <c:pt idx="223">
                  <c:v>38200</c:v>
                </c:pt>
                <c:pt idx="224">
                  <c:v>38231</c:v>
                </c:pt>
                <c:pt idx="225">
                  <c:v>38261</c:v>
                </c:pt>
                <c:pt idx="226">
                  <c:v>38292</c:v>
                </c:pt>
                <c:pt idx="227">
                  <c:v>38322</c:v>
                </c:pt>
                <c:pt idx="228">
                  <c:v>38353</c:v>
                </c:pt>
                <c:pt idx="229">
                  <c:v>38384</c:v>
                </c:pt>
                <c:pt idx="230">
                  <c:v>38412</c:v>
                </c:pt>
                <c:pt idx="231">
                  <c:v>38443</c:v>
                </c:pt>
                <c:pt idx="232">
                  <c:v>38473</c:v>
                </c:pt>
                <c:pt idx="233">
                  <c:v>38504</c:v>
                </c:pt>
                <c:pt idx="234">
                  <c:v>38534</c:v>
                </c:pt>
                <c:pt idx="235">
                  <c:v>38565</c:v>
                </c:pt>
                <c:pt idx="236">
                  <c:v>38596</c:v>
                </c:pt>
                <c:pt idx="237">
                  <c:v>38626</c:v>
                </c:pt>
                <c:pt idx="238">
                  <c:v>38657</c:v>
                </c:pt>
                <c:pt idx="239">
                  <c:v>38687</c:v>
                </c:pt>
                <c:pt idx="240">
                  <c:v>38718</c:v>
                </c:pt>
                <c:pt idx="241">
                  <c:v>38749</c:v>
                </c:pt>
                <c:pt idx="242">
                  <c:v>38777</c:v>
                </c:pt>
                <c:pt idx="243">
                  <c:v>38808</c:v>
                </c:pt>
                <c:pt idx="244">
                  <c:v>38838</c:v>
                </c:pt>
                <c:pt idx="245">
                  <c:v>38869</c:v>
                </c:pt>
                <c:pt idx="246">
                  <c:v>38899</c:v>
                </c:pt>
                <c:pt idx="247">
                  <c:v>38930</c:v>
                </c:pt>
                <c:pt idx="248">
                  <c:v>38961</c:v>
                </c:pt>
                <c:pt idx="249">
                  <c:v>38991</c:v>
                </c:pt>
                <c:pt idx="250">
                  <c:v>39022</c:v>
                </c:pt>
                <c:pt idx="251">
                  <c:v>39052</c:v>
                </c:pt>
                <c:pt idx="252">
                  <c:v>39083</c:v>
                </c:pt>
                <c:pt idx="253">
                  <c:v>39114</c:v>
                </c:pt>
                <c:pt idx="254">
                  <c:v>39142</c:v>
                </c:pt>
                <c:pt idx="255">
                  <c:v>39173</c:v>
                </c:pt>
                <c:pt idx="256">
                  <c:v>39203</c:v>
                </c:pt>
                <c:pt idx="257">
                  <c:v>39234</c:v>
                </c:pt>
                <c:pt idx="258">
                  <c:v>39264</c:v>
                </c:pt>
                <c:pt idx="259">
                  <c:v>39295</c:v>
                </c:pt>
                <c:pt idx="260">
                  <c:v>39326</c:v>
                </c:pt>
                <c:pt idx="261">
                  <c:v>39356</c:v>
                </c:pt>
                <c:pt idx="262">
                  <c:v>39387</c:v>
                </c:pt>
                <c:pt idx="263">
                  <c:v>39417</c:v>
                </c:pt>
                <c:pt idx="264">
                  <c:v>39448</c:v>
                </c:pt>
                <c:pt idx="265">
                  <c:v>39479</c:v>
                </c:pt>
                <c:pt idx="266">
                  <c:v>39508</c:v>
                </c:pt>
                <c:pt idx="267">
                  <c:v>39539</c:v>
                </c:pt>
                <c:pt idx="268">
                  <c:v>39569</c:v>
                </c:pt>
                <c:pt idx="269">
                  <c:v>39600</c:v>
                </c:pt>
                <c:pt idx="270">
                  <c:v>39630</c:v>
                </c:pt>
                <c:pt idx="271">
                  <c:v>39661</c:v>
                </c:pt>
                <c:pt idx="272">
                  <c:v>39692</c:v>
                </c:pt>
                <c:pt idx="273">
                  <c:v>39722</c:v>
                </c:pt>
                <c:pt idx="274">
                  <c:v>39753</c:v>
                </c:pt>
                <c:pt idx="275">
                  <c:v>39783</c:v>
                </c:pt>
                <c:pt idx="276">
                  <c:v>39814</c:v>
                </c:pt>
                <c:pt idx="277">
                  <c:v>39845</c:v>
                </c:pt>
                <c:pt idx="278">
                  <c:v>39873</c:v>
                </c:pt>
                <c:pt idx="279">
                  <c:v>39904</c:v>
                </c:pt>
                <c:pt idx="280">
                  <c:v>39934</c:v>
                </c:pt>
                <c:pt idx="281">
                  <c:v>39965</c:v>
                </c:pt>
                <c:pt idx="282">
                  <c:v>39995</c:v>
                </c:pt>
                <c:pt idx="283">
                  <c:v>40026</c:v>
                </c:pt>
                <c:pt idx="284">
                  <c:v>40057</c:v>
                </c:pt>
                <c:pt idx="285">
                  <c:v>40087</c:v>
                </c:pt>
                <c:pt idx="286">
                  <c:v>40118</c:v>
                </c:pt>
                <c:pt idx="287">
                  <c:v>40148</c:v>
                </c:pt>
                <c:pt idx="288">
                  <c:v>40179</c:v>
                </c:pt>
                <c:pt idx="289">
                  <c:v>40210</c:v>
                </c:pt>
                <c:pt idx="290">
                  <c:v>40238</c:v>
                </c:pt>
                <c:pt idx="291">
                  <c:v>40269</c:v>
                </c:pt>
                <c:pt idx="292">
                  <c:v>40299</c:v>
                </c:pt>
                <c:pt idx="293">
                  <c:v>40330</c:v>
                </c:pt>
                <c:pt idx="294">
                  <c:v>40360</c:v>
                </c:pt>
                <c:pt idx="295">
                  <c:v>40391</c:v>
                </c:pt>
                <c:pt idx="296">
                  <c:v>40422</c:v>
                </c:pt>
                <c:pt idx="297">
                  <c:v>40452</c:v>
                </c:pt>
                <c:pt idx="298">
                  <c:v>40483</c:v>
                </c:pt>
                <c:pt idx="299">
                  <c:v>40513</c:v>
                </c:pt>
                <c:pt idx="300">
                  <c:v>40544</c:v>
                </c:pt>
                <c:pt idx="301">
                  <c:v>40575</c:v>
                </c:pt>
                <c:pt idx="302">
                  <c:v>40603</c:v>
                </c:pt>
                <c:pt idx="303">
                  <c:v>40634</c:v>
                </c:pt>
                <c:pt idx="304">
                  <c:v>40664</c:v>
                </c:pt>
                <c:pt idx="305">
                  <c:v>40695</c:v>
                </c:pt>
                <c:pt idx="306">
                  <c:v>40725</c:v>
                </c:pt>
                <c:pt idx="307">
                  <c:v>40756</c:v>
                </c:pt>
                <c:pt idx="308">
                  <c:v>40787</c:v>
                </c:pt>
                <c:pt idx="309">
                  <c:v>40817</c:v>
                </c:pt>
                <c:pt idx="310">
                  <c:v>40848</c:v>
                </c:pt>
                <c:pt idx="311">
                  <c:v>40878</c:v>
                </c:pt>
                <c:pt idx="312">
                  <c:v>40909</c:v>
                </c:pt>
                <c:pt idx="313">
                  <c:v>40940</c:v>
                </c:pt>
                <c:pt idx="314">
                  <c:v>40969</c:v>
                </c:pt>
                <c:pt idx="315">
                  <c:v>41000</c:v>
                </c:pt>
                <c:pt idx="316">
                  <c:v>41030</c:v>
                </c:pt>
                <c:pt idx="317">
                  <c:v>41061</c:v>
                </c:pt>
                <c:pt idx="318">
                  <c:v>41091</c:v>
                </c:pt>
                <c:pt idx="319">
                  <c:v>41122</c:v>
                </c:pt>
                <c:pt idx="320">
                  <c:v>41153</c:v>
                </c:pt>
                <c:pt idx="321">
                  <c:v>41183</c:v>
                </c:pt>
                <c:pt idx="322">
                  <c:v>41214</c:v>
                </c:pt>
                <c:pt idx="323">
                  <c:v>41244</c:v>
                </c:pt>
                <c:pt idx="324">
                  <c:v>41275</c:v>
                </c:pt>
                <c:pt idx="325">
                  <c:v>41306</c:v>
                </c:pt>
                <c:pt idx="326">
                  <c:v>41334</c:v>
                </c:pt>
                <c:pt idx="327">
                  <c:v>41365</c:v>
                </c:pt>
                <c:pt idx="328">
                  <c:v>41395</c:v>
                </c:pt>
                <c:pt idx="329">
                  <c:v>41426</c:v>
                </c:pt>
                <c:pt idx="330">
                  <c:v>41456</c:v>
                </c:pt>
                <c:pt idx="331">
                  <c:v>41487</c:v>
                </c:pt>
                <c:pt idx="332">
                  <c:v>41518</c:v>
                </c:pt>
                <c:pt idx="333">
                  <c:v>41548</c:v>
                </c:pt>
                <c:pt idx="334">
                  <c:v>41579</c:v>
                </c:pt>
                <c:pt idx="335">
                  <c:v>41609</c:v>
                </c:pt>
                <c:pt idx="336">
                  <c:v>41640</c:v>
                </c:pt>
                <c:pt idx="337">
                  <c:v>41671</c:v>
                </c:pt>
                <c:pt idx="338">
                  <c:v>41699</c:v>
                </c:pt>
                <c:pt idx="339">
                  <c:v>41730</c:v>
                </c:pt>
                <c:pt idx="340">
                  <c:v>41760</c:v>
                </c:pt>
                <c:pt idx="341">
                  <c:v>41791</c:v>
                </c:pt>
                <c:pt idx="342">
                  <c:v>41821</c:v>
                </c:pt>
                <c:pt idx="343">
                  <c:v>41852</c:v>
                </c:pt>
                <c:pt idx="344">
                  <c:v>41883</c:v>
                </c:pt>
                <c:pt idx="345">
                  <c:v>41913</c:v>
                </c:pt>
                <c:pt idx="346">
                  <c:v>41944</c:v>
                </c:pt>
                <c:pt idx="347">
                  <c:v>41974</c:v>
                </c:pt>
                <c:pt idx="348">
                  <c:v>42005</c:v>
                </c:pt>
                <c:pt idx="349">
                  <c:v>42036</c:v>
                </c:pt>
                <c:pt idx="350">
                  <c:v>42064</c:v>
                </c:pt>
                <c:pt idx="351">
                  <c:v>42095</c:v>
                </c:pt>
                <c:pt idx="352">
                  <c:v>42125</c:v>
                </c:pt>
                <c:pt idx="353">
                  <c:v>42156</c:v>
                </c:pt>
                <c:pt idx="354">
                  <c:v>42186</c:v>
                </c:pt>
                <c:pt idx="355">
                  <c:v>42217</c:v>
                </c:pt>
                <c:pt idx="356">
                  <c:v>42248</c:v>
                </c:pt>
                <c:pt idx="357">
                  <c:v>42278</c:v>
                </c:pt>
                <c:pt idx="358">
                  <c:v>42309</c:v>
                </c:pt>
                <c:pt idx="359">
                  <c:v>42339</c:v>
                </c:pt>
                <c:pt idx="360">
                  <c:v>42370</c:v>
                </c:pt>
                <c:pt idx="361">
                  <c:v>42401</c:v>
                </c:pt>
                <c:pt idx="362">
                  <c:v>42430</c:v>
                </c:pt>
                <c:pt idx="363">
                  <c:v>42461</c:v>
                </c:pt>
                <c:pt idx="364">
                  <c:v>42491</c:v>
                </c:pt>
                <c:pt idx="365">
                  <c:v>42522</c:v>
                </c:pt>
                <c:pt idx="366">
                  <c:v>42552</c:v>
                </c:pt>
                <c:pt idx="367">
                  <c:v>42583</c:v>
                </c:pt>
                <c:pt idx="368">
                  <c:v>42614</c:v>
                </c:pt>
                <c:pt idx="369">
                  <c:v>42644</c:v>
                </c:pt>
                <c:pt idx="370">
                  <c:v>42675</c:v>
                </c:pt>
                <c:pt idx="371">
                  <c:v>42705</c:v>
                </c:pt>
                <c:pt idx="372">
                  <c:v>42736</c:v>
                </c:pt>
                <c:pt idx="373">
                  <c:v>42767</c:v>
                </c:pt>
                <c:pt idx="374">
                  <c:v>42795</c:v>
                </c:pt>
                <c:pt idx="375">
                  <c:v>42826</c:v>
                </c:pt>
                <c:pt idx="376">
                  <c:v>42856</c:v>
                </c:pt>
                <c:pt idx="377">
                  <c:v>42887</c:v>
                </c:pt>
                <c:pt idx="378">
                  <c:v>42917</c:v>
                </c:pt>
                <c:pt idx="379">
                  <c:v>42948</c:v>
                </c:pt>
                <c:pt idx="380">
                  <c:v>42979</c:v>
                </c:pt>
                <c:pt idx="381">
                  <c:v>43009</c:v>
                </c:pt>
                <c:pt idx="382">
                  <c:v>43040</c:v>
                </c:pt>
                <c:pt idx="383">
                  <c:v>43070</c:v>
                </c:pt>
                <c:pt idx="384">
                  <c:v>43101</c:v>
                </c:pt>
                <c:pt idx="385">
                  <c:v>43132</c:v>
                </c:pt>
              </c:numCache>
            </c:numRef>
          </c:cat>
          <c:val>
            <c:numRef>
              <c:f>Sheet1!$B$4:$B$389</c:f>
              <c:numCache>
                <c:formatCode>0.00</c:formatCode>
                <c:ptCount val="386"/>
                <c:pt idx="0">
                  <c:v>100.285</c:v>
                </c:pt>
                <c:pt idx="1">
                  <c:v>99.791499999999999</c:v>
                </c:pt>
                <c:pt idx="2">
                  <c:v>101.46299999999999</c:v>
                </c:pt>
                <c:pt idx="3">
                  <c:v>101.015</c:v>
                </c:pt>
                <c:pt idx="4">
                  <c:v>101.956</c:v>
                </c:pt>
                <c:pt idx="5">
                  <c:v>101.289</c:v>
                </c:pt>
                <c:pt idx="6">
                  <c:v>99.837199999999996</c:v>
                </c:pt>
                <c:pt idx="7">
                  <c:v>98.814400000000006</c:v>
                </c:pt>
                <c:pt idx="8">
                  <c:v>98.586100000000002</c:v>
                </c:pt>
                <c:pt idx="9">
                  <c:v>98.759600000000006</c:v>
                </c:pt>
                <c:pt idx="10">
                  <c:v>97.536000000000001</c:v>
                </c:pt>
                <c:pt idx="11">
                  <c:v>100.66800000000001</c:v>
                </c:pt>
                <c:pt idx="12">
                  <c:v>100.102</c:v>
                </c:pt>
                <c:pt idx="13">
                  <c:v>100.613</c:v>
                </c:pt>
                <c:pt idx="14">
                  <c:v>101.18899999999999</c:v>
                </c:pt>
                <c:pt idx="15">
                  <c:v>100.102</c:v>
                </c:pt>
                <c:pt idx="16">
                  <c:v>99.855400000000003</c:v>
                </c:pt>
                <c:pt idx="17">
                  <c:v>101.746</c:v>
                </c:pt>
                <c:pt idx="18">
                  <c:v>102.485</c:v>
                </c:pt>
                <c:pt idx="19">
                  <c:v>103.745</c:v>
                </c:pt>
                <c:pt idx="20">
                  <c:v>102.42100000000001</c:v>
                </c:pt>
                <c:pt idx="21">
                  <c:v>101.59</c:v>
                </c:pt>
                <c:pt idx="22">
                  <c:v>98.631799999999998</c:v>
                </c:pt>
                <c:pt idx="23">
                  <c:v>100.029</c:v>
                </c:pt>
                <c:pt idx="24">
                  <c:v>100.376</c:v>
                </c:pt>
                <c:pt idx="25">
                  <c:v>99.061000000000007</c:v>
                </c:pt>
                <c:pt idx="26">
                  <c:v>101.554</c:v>
                </c:pt>
                <c:pt idx="27">
                  <c:v>100.65</c:v>
                </c:pt>
                <c:pt idx="28">
                  <c:v>100.95099999999999</c:v>
                </c:pt>
                <c:pt idx="29">
                  <c:v>101.654</c:v>
                </c:pt>
                <c:pt idx="30">
                  <c:v>100.111</c:v>
                </c:pt>
                <c:pt idx="31">
                  <c:v>101.645</c:v>
                </c:pt>
                <c:pt idx="32">
                  <c:v>100.77800000000001</c:v>
                </c:pt>
                <c:pt idx="33">
                  <c:v>102.13800000000001</c:v>
                </c:pt>
                <c:pt idx="34">
                  <c:v>101.828</c:v>
                </c:pt>
                <c:pt idx="35">
                  <c:v>100.485</c:v>
                </c:pt>
                <c:pt idx="36">
                  <c:v>101.289</c:v>
                </c:pt>
                <c:pt idx="37">
                  <c:v>101.892</c:v>
                </c:pt>
                <c:pt idx="38">
                  <c:v>101.371</c:v>
                </c:pt>
                <c:pt idx="39">
                  <c:v>98.0017</c:v>
                </c:pt>
                <c:pt idx="40">
                  <c:v>97.298500000000004</c:v>
                </c:pt>
                <c:pt idx="41">
                  <c:v>99.371399999999994</c:v>
                </c:pt>
                <c:pt idx="42">
                  <c:v>99.563199999999995</c:v>
                </c:pt>
                <c:pt idx="43">
                  <c:v>99.636300000000006</c:v>
                </c:pt>
                <c:pt idx="44">
                  <c:v>101.873</c:v>
                </c:pt>
                <c:pt idx="45">
                  <c:v>101.408</c:v>
                </c:pt>
                <c:pt idx="46">
                  <c:v>99.727599999999995</c:v>
                </c:pt>
                <c:pt idx="47">
                  <c:v>100.303</c:v>
                </c:pt>
                <c:pt idx="48">
                  <c:v>99.280100000000004</c:v>
                </c:pt>
                <c:pt idx="49">
                  <c:v>99.152299999999997</c:v>
                </c:pt>
                <c:pt idx="50">
                  <c:v>100.367</c:v>
                </c:pt>
                <c:pt idx="51">
                  <c:v>99.280100000000004</c:v>
                </c:pt>
                <c:pt idx="52">
                  <c:v>99.398799999999994</c:v>
                </c:pt>
                <c:pt idx="53">
                  <c:v>98.732200000000006</c:v>
                </c:pt>
                <c:pt idx="54">
                  <c:v>97.919499999999999</c:v>
                </c:pt>
                <c:pt idx="55">
                  <c:v>95.161699999999996</c:v>
                </c:pt>
                <c:pt idx="56">
                  <c:v>92.924400000000006</c:v>
                </c:pt>
                <c:pt idx="57">
                  <c:v>91.636899999999997</c:v>
                </c:pt>
                <c:pt idx="58">
                  <c:v>91.783000000000001</c:v>
                </c:pt>
                <c:pt idx="59">
                  <c:v>91.718999999999994</c:v>
                </c:pt>
                <c:pt idx="60">
                  <c:v>91.244200000000006</c:v>
                </c:pt>
                <c:pt idx="61">
                  <c:v>95.408299999999997</c:v>
                </c:pt>
                <c:pt idx="62">
                  <c:v>100.093</c:v>
                </c:pt>
                <c:pt idx="63">
                  <c:v>100.193</c:v>
                </c:pt>
                <c:pt idx="64">
                  <c:v>99.398799999999994</c:v>
                </c:pt>
                <c:pt idx="65">
                  <c:v>99.554100000000005</c:v>
                </c:pt>
                <c:pt idx="66">
                  <c:v>100.568</c:v>
                </c:pt>
                <c:pt idx="67">
                  <c:v>98.449100000000001</c:v>
                </c:pt>
                <c:pt idx="68">
                  <c:v>99.408000000000001</c:v>
                </c:pt>
                <c:pt idx="69">
                  <c:v>97.846400000000003</c:v>
                </c:pt>
                <c:pt idx="70">
                  <c:v>95.253</c:v>
                </c:pt>
                <c:pt idx="71">
                  <c:v>95.828299999999999</c:v>
                </c:pt>
                <c:pt idx="72">
                  <c:v>96.723200000000006</c:v>
                </c:pt>
                <c:pt idx="73">
                  <c:v>98.421700000000001</c:v>
                </c:pt>
                <c:pt idx="74">
                  <c:v>100.093</c:v>
                </c:pt>
                <c:pt idx="75">
                  <c:v>100.65</c:v>
                </c:pt>
                <c:pt idx="76">
                  <c:v>100.76900000000001</c:v>
                </c:pt>
                <c:pt idx="77">
                  <c:v>101.19799999999999</c:v>
                </c:pt>
                <c:pt idx="78">
                  <c:v>99.015299999999996</c:v>
                </c:pt>
                <c:pt idx="79">
                  <c:v>99.910200000000003</c:v>
                </c:pt>
                <c:pt idx="80">
                  <c:v>98.586100000000002</c:v>
                </c:pt>
                <c:pt idx="81">
                  <c:v>98.0291</c:v>
                </c:pt>
                <c:pt idx="82">
                  <c:v>100.367</c:v>
                </c:pt>
                <c:pt idx="83">
                  <c:v>100.66800000000001</c:v>
                </c:pt>
                <c:pt idx="84">
                  <c:v>100.65</c:v>
                </c:pt>
                <c:pt idx="85">
                  <c:v>98.330399999999997</c:v>
                </c:pt>
                <c:pt idx="86">
                  <c:v>97.444599999999994</c:v>
                </c:pt>
                <c:pt idx="87">
                  <c:v>95.444800000000001</c:v>
                </c:pt>
                <c:pt idx="88">
                  <c:v>93.737200000000001</c:v>
                </c:pt>
                <c:pt idx="89">
                  <c:v>92.887900000000002</c:v>
                </c:pt>
                <c:pt idx="90">
                  <c:v>93.810199999999995</c:v>
                </c:pt>
                <c:pt idx="91">
                  <c:v>92.422200000000004</c:v>
                </c:pt>
                <c:pt idx="92">
                  <c:v>94.111599999999996</c:v>
                </c:pt>
                <c:pt idx="93">
                  <c:v>94.924300000000002</c:v>
                </c:pt>
                <c:pt idx="94">
                  <c:v>98.540400000000005</c:v>
                </c:pt>
                <c:pt idx="95">
                  <c:v>98.1113</c:v>
                </c:pt>
                <c:pt idx="96">
                  <c:v>99.645399999999995</c:v>
                </c:pt>
                <c:pt idx="97">
                  <c:v>99.882800000000003</c:v>
                </c:pt>
                <c:pt idx="98">
                  <c:v>100.093</c:v>
                </c:pt>
                <c:pt idx="99">
                  <c:v>98.0017</c:v>
                </c:pt>
                <c:pt idx="100">
                  <c:v>98.485699999999994</c:v>
                </c:pt>
                <c:pt idx="101">
                  <c:v>98.9148</c:v>
                </c:pt>
                <c:pt idx="102">
                  <c:v>98.65</c:v>
                </c:pt>
                <c:pt idx="103">
                  <c:v>98.997</c:v>
                </c:pt>
                <c:pt idx="104">
                  <c:v>99.408000000000001</c:v>
                </c:pt>
                <c:pt idx="105">
                  <c:v>99.946700000000007</c:v>
                </c:pt>
                <c:pt idx="106">
                  <c:v>103.745</c:v>
                </c:pt>
                <c:pt idx="107">
                  <c:v>101.21599999999999</c:v>
                </c:pt>
                <c:pt idx="108">
                  <c:v>101.837</c:v>
                </c:pt>
                <c:pt idx="109">
                  <c:v>100.705</c:v>
                </c:pt>
                <c:pt idx="110">
                  <c:v>100.458</c:v>
                </c:pt>
                <c:pt idx="111">
                  <c:v>100.193</c:v>
                </c:pt>
                <c:pt idx="112">
                  <c:v>99.581500000000005</c:v>
                </c:pt>
                <c:pt idx="113">
                  <c:v>99.554100000000005</c:v>
                </c:pt>
                <c:pt idx="114">
                  <c:v>100.294</c:v>
                </c:pt>
                <c:pt idx="115">
                  <c:v>100.27500000000001</c:v>
                </c:pt>
                <c:pt idx="116">
                  <c:v>101.6</c:v>
                </c:pt>
                <c:pt idx="117">
                  <c:v>101.316</c:v>
                </c:pt>
                <c:pt idx="118">
                  <c:v>101.828</c:v>
                </c:pt>
                <c:pt idx="119">
                  <c:v>101.125</c:v>
                </c:pt>
                <c:pt idx="120">
                  <c:v>99.554100000000005</c:v>
                </c:pt>
                <c:pt idx="121">
                  <c:v>100.157</c:v>
                </c:pt>
                <c:pt idx="122">
                  <c:v>100.82299999999999</c:v>
                </c:pt>
                <c:pt idx="123">
                  <c:v>99.645399999999995</c:v>
                </c:pt>
                <c:pt idx="124">
                  <c:v>99.398799999999994</c:v>
                </c:pt>
                <c:pt idx="125">
                  <c:v>101.38</c:v>
                </c:pt>
                <c:pt idx="126">
                  <c:v>99.837199999999996</c:v>
                </c:pt>
                <c:pt idx="127">
                  <c:v>100.093</c:v>
                </c:pt>
                <c:pt idx="128">
                  <c:v>100.504</c:v>
                </c:pt>
                <c:pt idx="129">
                  <c:v>101.22499999999999</c:v>
                </c:pt>
                <c:pt idx="130">
                  <c:v>98.905699999999996</c:v>
                </c:pt>
                <c:pt idx="131">
                  <c:v>99.754999999999995</c:v>
                </c:pt>
                <c:pt idx="132">
                  <c:v>100.92400000000001</c:v>
                </c:pt>
                <c:pt idx="133">
                  <c:v>101.892</c:v>
                </c:pt>
                <c:pt idx="134">
                  <c:v>100.54900000000001</c:v>
                </c:pt>
                <c:pt idx="135">
                  <c:v>100.467</c:v>
                </c:pt>
                <c:pt idx="136">
                  <c:v>100.67700000000001</c:v>
                </c:pt>
                <c:pt idx="137">
                  <c:v>102.65900000000001</c:v>
                </c:pt>
                <c:pt idx="138">
                  <c:v>103.764</c:v>
                </c:pt>
                <c:pt idx="139">
                  <c:v>103.837</c:v>
                </c:pt>
                <c:pt idx="140">
                  <c:v>102.69499999999999</c:v>
                </c:pt>
                <c:pt idx="141">
                  <c:v>103.873</c:v>
                </c:pt>
                <c:pt idx="142">
                  <c:v>103.289</c:v>
                </c:pt>
                <c:pt idx="143">
                  <c:v>102.312</c:v>
                </c:pt>
                <c:pt idx="144">
                  <c:v>102.111</c:v>
                </c:pt>
                <c:pt idx="145">
                  <c:v>101.892</c:v>
                </c:pt>
                <c:pt idx="146">
                  <c:v>101.73699999999999</c:v>
                </c:pt>
                <c:pt idx="147">
                  <c:v>102.84099999999999</c:v>
                </c:pt>
                <c:pt idx="148">
                  <c:v>101.59</c:v>
                </c:pt>
                <c:pt idx="149">
                  <c:v>100.741</c:v>
                </c:pt>
                <c:pt idx="150">
                  <c:v>101.48099999999999</c:v>
                </c:pt>
                <c:pt idx="151">
                  <c:v>101.919</c:v>
                </c:pt>
                <c:pt idx="152">
                  <c:v>99.499300000000005</c:v>
                </c:pt>
                <c:pt idx="153">
                  <c:v>99.946700000000007</c:v>
                </c:pt>
                <c:pt idx="154">
                  <c:v>100.732</c:v>
                </c:pt>
                <c:pt idx="155">
                  <c:v>101.49</c:v>
                </c:pt>
                <c:pt idx="156">
                  <c:v>100.467</c:v>
                </c:pt>
                <c:pt idx="157">
                  <c:v>100.705</c:v>
                </c:pt>
                <c:pt idx="158">
                  <c:v>100.91500000000001</c:v>
                </c:pt>
                <c:pt idx="159">
                  <c:v>101.015</c:v>
                </c:pt>
                <c:pt idx="160">
                  <c:v>99.581500000000005</c:v>
                </c:pt>
                <c:pt idx="161">
                  <c:v>100.741</c:v>
                </c:pt>
                <c:pt idx="162">
                  <c:v>100.93300000000001</c:v>
                </c:pt>
                <c:pt idx="163">
                  <c:v>100.54900000000001</c:v>
                </c:pt>
                <c:pt idx="164">
                  <c:v>102.33</c:v>
                </c:pt>
                <c:pt idx="165">
                  <c:v>101.316</c:v>
                </c:pt>
                <c:pt idx="166">
                  <c:v>102.92400000000001</c:v>
                </c:pt>
                <c:pt idx="167">
                  <c:v>102.95099999999999</c:v>
                </c:pt>
                <c:pt idx="168">
                  <c:v>103.389</c:v>
                </c:pt>
                <c:pt idx="169">
                  <c:v>100.979</c:v>
                </c:pt>
                <c:pt idx="170">
                  <c:v>101.73699999999999</c:v>
                </c:pt>
                <c:pt idx="171">
                  <c:v>100.376</c:v>
                </c:pt>
                <c:pt idx="172">
                  <c:v>100.038</c:v>
                </c:pt>
                <c:pt idx="173">
                  <c:v>98.366900000000001</c:v>
                </c:pt>
                <c:pt idx="174">
                  <c:v>101.39</c:v>
                </c:pt>
                <c:pt idx="175">
                  <c:v>101.73699999999999</c:v>
                </c:pt>
                <c:pt idx="176">
                  <c:v>101.05200000000001</c:v>
                </c:pt>
                <c:pt idx="177">
                  <c:v>99.307500000000005</c:v>
                </c:pt>
                <c:pt idx="178">
                  <c:v>99.362300000000005</c:v>
                </c:pt>
                <c:pt idx="179">
                  <c:v>96.650199999999998</c:v>
                </c:pt>
                <c:pt idx="180">
                  <c:v>96.358000000000004</c:v>
                </c:pt>
                <c:pt idx="181">
                  <c:v>98.513000000000005</c:v>
                </c:pt>
                <c:pt idx="182">
                  <c:v>98.357799999999997</c:v>
                </c:pt>
                <c:pt idx="183">
                  <c:v>98.093000000000004</c:v>
                </c:pt>
                <c:pt idx="184">
                  <c:v>99.124899999999997</c:v>
                </c:pt>
                <c:pt idx="185">
                  <c:v>97.636399999999995</c:v>
                </c:pt>
                <c:pt idx="186">
                  <c:v>98.832700000000003</c:v>
                </c:pt>
                <c:pt idx="187">
                  <c:v>101.28</c:v>
                </c:pt>
                <c:pt idx="188">
                  <c:v>96.2119</c:v>
                </c:pt>
                <c:pt idx="189">
                  <c:v>96.202699999999993</c:v>
                </c:pt>
                <c:pt idx="190">
                  <c:v>99.088300000000004</c:v>
                </c:pt>
                <c:pt idx="191">
                  <c:v>100.303</c:v>
                </c:pt>
                <c:pt idx="192">
                  <c:v>100.65</c:v>
                </c:pt>
                <c:pt idx="193">
                  <c:v>100.431</c:v>
                </c:pt>
                <c:pt idx="194">
                  <c:v>104.202</c:v>
                </c:pt>
                <c:pt idx="195">
                  <c:v>101.837</c:v>
                </c:pt>
                <c:pt idx="196">
                  <c:v>101.864</c:v>
                </c:pt>
                <c:pt idx="197">
                  <c:v>102.56699999999999</c:v>
                </c:pt>
                <c:pt idx="198">
                  <c:v>99.837199999999996</c:v>
                </c:pt>
                <c:pt idx="199">
                  <c:v>101.28</c:v>
                </c:pt>
                <c:pt idx="200">
                  <c:v>100.96</c:v>
                </c:pt>
                <c:pt idx="201">
                  <c:v>100.312</c:v>
                </c:pt>
                <c:pt idx="202">
                  <c:v>101.645</c:v>
                </c:pt>
                <c:pt idx="203">
                  <c:v>98.476500000000001</c:v>
                </c:pt>
                <c:pt idx="204">
                  <c:v>99.006200000000007</c:v>
                </c:pt>
                <c:pt idx="205">
                  <c:v>96.230099999999993</c:v>
                </c:pt>
                <c:pt idx="206">
                  <c:v>95.253</c:v>
                </c:pt>
                <c:pt idx="207">
                  <c:v>99.645399999999995</c:v>
                </c:pt>
                <c:pt idx="208">
                  <c:v>99.672799999999995</c:v>
                </c:pt>
                <c:pt idx="209">
                  <c:v>102.202</c:v>
                </c:pt>
                <c:pt idx="210">
                  <c:v>100.93300000000001</c:v>
                </c:pt>
                <c:pt idx="211">
                  <c:v>104.476</c:v>
                </c:pt>
                <c:pt idx="212">
                  <c:v>101.873</c:v>
                </c:pt>
                <c:pt idx="213">
                  <c:v>103.965</c:v>
                </c:pt>
                <c:pt idx="214">
                  <c:v>105.024</c:v>
                </c:pt>
                <c:pt idx="215">
                  <c:v>106.878</c:v>
                </c:pt>
                <c:pt idx="216">
                  <c:v>105.672</c:v>
                </c:pt>
                <c:pt idx="217">
                  <c:v>102.80500000000001</c:v>
                </c:pt>
                <c:pt idx="218">
                  <c:v>103.10599999999999</c:v>
                </c:pt>
                <c:pt idx="219">
                  <c:v>105.033</c:v>
                </c:pt>
                <c:pt idx="220">
                  <c:v>104.056</c:v>
                </c:pt>
                <c:pt idx="221">
                  <c:v>103.48099999999999</c:v>
                </c:pt>
                <c:pt idx="222">
                  <c:v>106.229</c:v>
                </c:pt>
                <c:pt idx="223">
                  <c:v>102.741</c:v>
                </c:pt>
                <c:pt idx="224">
                  <c:v>104.43</c:v>
                </c:pt>
                <c:pt idx="225">
                  <c:v>103.873</c:v>
                </c:pt>
                <c:pt idx="226">
                  <c:v>107.398</c:v>
                </c:pt>
                <c:pt idx="227">
                  <c:v>106.056</c:v>
                </c:pt>
                <c:pt idx="228">
                  <c:v>103.48099999999999</c:v>
                </c:pt>
                <c:pt idx="229">
                  <c:v>103.809</c:v>
                </c:pt>
                <c:pt idx="230">
                  <c:v>103.015</c:v>
                </c:pt>
                <c:pt idx="231">
                  <c:v>99.462800000000001</c:v>
                </c:pt>
                <c:pt idx="232">
                  <c:v>100.40300000000001</c:v>
                </c:pt>
                <c:pt idx="233">
                  <c:v>101.289</c:v>
                </c:pt>
                <c:pt idx="234">
                  <c:v>101.39</c:v>
                </c:pt>
                <c:pt idx="235">
                  <c:v>100.732</c:v>
                </c:pt>
                <c:pt idx="236">
                  <c:v>99.9559</c:v>
                </c:pt>
                <c:pt idx="237">
                  <c:v>103.691</c:v>
                </c:pt>
                <c:pt idx="238">
                  <c:v>100.91500000000001</c:v>
                </c:pt>
                <c:pt idx="239">
                  <c:v>101.307</c:v>
                </c:pt>
                <c:pt idx="240">
                  <c:v>100.92400000000001</c:v>
                </c:pt>
                <c:pt idx="241">
                  <c:v>101.61799999999999</c:v>
                </c:pt>
                <c:pt idx="242">
                  <c:v>98.540400000000005</c:v>
                </c:pt>
                <c:pt idx="243">
                  <c:v>99.736699999999999</c:v>
                </c:pt>
                <c:pt idx="244">
                  <c:v>98.120400000000004</c:v>
                </c:pt>
                <c:pt idx="245">
                  <c:v>97.1798</c:v>
                </c:pt>
                <c:pt idx="246">
                  <c:v>98.376099999999994</c:v>
                </c:pt>
                <c:pt idx="247">
                  <c:v>95.709599999999995</c:v>
                </c:pt>
                <c:pt idx="248">
                  <c:v>99.408000000000001</c:v>
                </c:pt>
                <c:pt idx="249">
                  <c:v>100.67700000000001</c:v>
                </c:pt>
                <c:pt idx="250">
                  <c:v>99.453599999999994</c:v>
                </c:pt>
                <c:pt idx="251">
                  <c:v>96.467500000000001</c:v>
                </c:pt>
                <c:pt idx="252">
                  <c:v>98.732200000000006</c:v>
                </c:pt>
                <c:pt idx="253">
                  <c:v>98.330399999999997</c:v>
                </c:pt>
                <c:pt idx="254">
                  <c:v>97.809899999999999</c:v>
                </c:pt>
                <c:pt idx="255">
                  <c:v>96.449299999999994</c:v>
                </c:pt>
                <c:pt idx="256">
                  <c:v>96.750600000000006</c:v>
                </c:pt>
                <c:pt idx="257">
                  <c:v>96.449299999999994</c:v>
                </c:pt>
                <c:pt idx="258">
                  <c:v>97.919499999999999</c:v>
                </c:pt>
                <c:pt idx="259">
                  <c:v>96.166200000000003</c:v>
                </c:pt>
                <c:pt idx="260">
                  <c:v>97.216300000000004</c:v>
                </c:pt>
                <c:pt idx="261">
                  <c:v>96.111400000000003</c:v>
                </c:pt>
                <c:pt idx="262">
                  <c:v>94.157200000000003</c:v>
                </c:pt>
                <c:pt idx="263">
                  <c:v>94.549899999999994</c:v>
                </c:pt>
                <c:pt idx="264">
                  <c:v>91.609499999999997</c:v>
                </c:pt>
                <c:pt idx="265">
                  <c:v>93.034000000000006</c:v>
                </c:pt>
                <c:pt idx="266">
                  <c:v>90.139300000000006</c:v>
                </c:pt>
                <c:pt idx="267">
                  <c:v>91.152900000000002</c:v>
                </c:pt>
                <c:pt idx="268">
                  <c:v>88.897300000000001</c:v>
                </c:pt>
                <c:pt idx="269">
                  <c:v>89.691800000000001</c:v>
                </c:pt>
                <c:pt idx="270">
                  <c:v>88.513800000000003</c:v>
                </c:pt>
                <c:pt idx="271">
                  <c:v>90.961100000000002</c:v>
                </c:pt>
                <c:pt idx="272">
                  <c:v>92.833100000000002</c:v>
                </c:pt>
                <c:pt idx="273">
                  <c:v>87.436300000000003</c:v>
                </c:pt>
                <c:pt idx="274">
                  <c:v>87.491100000000003</c:v>
                </c:pt>
                <c:pt idx="275">
                  <c:v>85.144199999999998</c:v>
                </c:pt>
                <c:pt idx="276">
                  <c:v>83.938800000000001</c:v>
                </c:pt>
                <c:pt idx="277">
                  <c:v>82.715199999999996</c:v>
                </c:pt>
                <c:pt idx="278">
                  <c:v>81.555400000000006</c:v>
                </c:pt>
                <c:pt idx="279">
                  <c:v>86.495699999999999</c:v>
                </c:pt>
                <c:pt idx="280">
                  <c:v>88.440799999999996</c:v>
                </c:pt>
                <c:pt idx="281">
                  <c:v>88.322000000000003</c:v>
                </c:pt>
                <c:pt idx="282">
                  <c:v>86.778800000000004</c:v>
                </c:pt>
                <c:pt idx="283">
                  <c:v>88.404200000000003</c:v>
                </c:pt>
                <c:pt idx="284">
                  <c:v>88.723799999999997</c:v>
                </c:pt>
                <c:pt idx="285">
                  <c:v>89.08</c:v>
                </c:pt>
                <c:pt idx="286">
                  <c:v>88.039000000000001</c:v>
                </c:pt>
                <c:pt idx="287">
                  <c:v>87.974999999999994</c:v>
                </c:pt>
                <c:pt idx="288">
                  <c:v>89.143900000000002</c:v>
                </c:pt>
                <c:pt idx="289">
                  <c:v>88.194199999999995</c:v>
                </c:pt>
                <c:pt idx="290">
                  <c:v>87.308400000000006</c:v>
                </c:pt>
                <c:pt idx="291">
                  <c:v>90.239699999999999</c:v>
                </c:pt>
                <c:pt idx="292">
                  <c:v>91.819500000000005</c:v>
                </c:pt>
                <c:pt idx="293">
                  <c:v>89.509200000000007</c:v>
                </c:pt>
                <c:pt idx="294">
                  <c:v>88.422499999999999</c:v>
                </c:pt>
                <c:pt idx="295">
                  <c:v>88.5869</c:v>
                </c:pt>
                <c:pt idx="296">
                  <c:v>88.997799999999998</c:v>
                </c:pt>
                <c:pt idx="297">
                  <c:v>91.636899999999997</c:v>
                </c:pt>
                <c:pt idx="298">
                  <c:v>92.970100000000002</c:v>
                </c:pt>
                <c:pt idx="299">
                  <c:v>92.540899999999993</c:v>
                </c:pt>
                <c:pt idx="300">
                  <c:v>93.892399999999995</c:v>
                </c:pt>
                <c:pt idx="301">
                  <c:v>94.677700000000002</c:v>
                </c:pt>
                <c:pt idx="302">
                  <c:v>92.422200000000004</c:v>
                </c:pt>
                <c:pt idx="303">
                  <c:v>90.878900000000002</c:v>
                </c:pt>
                <c:pt idx="304">
                  <c:v>90.449700000000007</c:v>
                </c:pt>
                <c:pt idx="305">
                  <c:v>91.244200000000006</c:v>
                </c:pt>
                <c:pt idx="306">
                  <c:v>90.248800000000003</c:v>
                </c:pt>
                <c:pt idx="307">
                  <c:v>87.947599999999994</c:v>
                </c:pt>
                <c:pt idx="308">
                  <c:v>88.906499999999994</c:v>
                </c:pt>
                <c:pt idx="309">
                  <c:v>90.175799999999995</c:v>
                </c:pt>
                <c:pt idx="310">
                  <c:v>91.783000000000001</c:v>
                </c:pt>
                <c:pt idx="311">
                  <c:v>93.727999999999994</c:v>
                </c:pt>
                <c:pt idx="312">
                  <c:v>93.709800000000001</c:v>
                </c:pt>
                <c:pt idx="313">
                  <c:v>94.495099999999994</c:v>
                </c:pt>
                <c:pt idx="314">
                  <c:v>93.061400000000006</c:v>
                </c:pt>
                <c:pt idx="315">
                  <c:v>94.166399999999996</c:v>
                </c:pt>
                <c:pt idx="316">
                  <c:v>94.011099999999999</c:v>
                </c:pt>
                <c:pt idx="317">
                  <c:v>91.883399999999995</c:v>
                </c:pt>
                <c:pt idx="318">
                  <c:v>91.527299999999997</c:v>
                </c:pt>
                <c:pt idx="319">
                  <c:v>92.696100000000001</c:v>
                </c:pt>
                <c:pt idx="320">
                  <c:v>92.741799999999998</c:v>
                </c:pt>
                <c:pt idx="321">
                  <c:v>93.006600000000006</c:v>
                </c:pt>
                <c:pt idx="322">
                  <c:v>87.217100000000002</c:v>
                </c:pt>
                <c:pt idx="323">
                  <c:v>87.974999999999994</c:v>
                </c:pt>
                <c:pt idx="324">
                  <c:v>88.778599999999997</c:v>
                </c:pt>
                <c:pt idx="325">
                  <c:v>90.933700000000002</c:v>
                </c:pt>
                <c:pt idx="326">
                  <c:v>90.047899999999998</c:v>
                </c:pt>
                <c:pt idx="327">
                  <c:v>91.700800000000001</c:v>
                </c:pt>
                <c:pt idx="328">
                  <c:v>94.011099999999999</c:v>
                </c:pt>
                <c:pt idx="329">
                  <c:v>93.983699999999999</c:v>
                </c:pt>
                <c:pt idx="330">
                  <c:v>94.358099999999993</c:v>
                </c:pt>
                <c:pt idx="331">
                  <c:v>93.974599999999995</c:v>
                </c:pt>
                <c:pt idx="332">
                  <c:v>93.837599999999995</c:v>
                </c:pt>
                <c:pt idx="333">
                  <c:v>91.545500000000004</c:v>
                </c:pt>
                <c:pt idx="334">
                  <c:v>92.239599999999996</c:v>
                </c:pt>
                <c:pt idx="335">
                  <c:v>93.819299999999998</c:v>
                </c:pt>
                <c:pt idx="336">
                  <c:v>93.983699999999999</c:v>
                </c:pt>
                <c:pt idx="337">
                  <c:v>91.572900000000004</c:v>
                </c:pt>
                <c:pt idx="338">
                  <c:v>93.974599999999995</c:v>
                </c:pt>
                <c:pt idx="339">
                  <c:v>94.805599999999998</c:v>
                </c:pt>
                <c:pt idx="340">
                  <c:v>96.202699999999993</c:v>
                </c:pt>
                <c:pt idx="341">
                  <c:v>95.444800000000001</c:v>
                </c:pt>
                <c:pt idx="342">
                  <c:v>96.001800000000003</c:v>
                </c:pt>
                <c:pt idx="343">
                  <c:v>95.892200000000003</c:v>
                </c:pt>
                <c:pt idx="344">
                  <c:v>95.298699999999997</c:v>
                </c:pt>
                <c:pt idx="345">
                  <c:v>96.020099999999999</c:v>
                </c:pt>
                <c:pt idx="346">
                  <c:v>97.809899999999999</c:v>
                </c:pt>
                <c:pt idx="347">
                  <c:v>100.303</c:v>
                </c:pt>
                <c:pt idx="348">
                  <c:v>97.727699999999999</c:v>
                </c:pt>
                <c:pt idx="349">
                  <c:v>98.147800000000004</c:v>
                </c:pt>
                <c:pt idx="350">
                  <c:v>95.709599999999995</c:v>
                </c:pt>
                <c:pt idx="351">
                  <c:v>96.540599999999998</c:v>
                </c:pt>
                <c:pt idx="352">
                  <c:v>97.937799999999996</c:v>
                </c:pt>
                <c:pt idx="353">
                  <c:v>94.622900000000001</c:v>
                </c:pt>
                <c:pt idx="354">
                  <c:v>95.727900000000005</c:v>
                </c:pt>
                <c:pt idx="355">
                  <c:v>95.709599999999995</c:v>
                </c:pt>
                <c:pt idx="356">
                  <c:v>96.029200000000003</c:v>
                </c:pt>
                <c:pt idx="357">
                  <c:v>96.020099999999999</c:v>
                </c:pt>
                <c:pt idx="358">
                  <c:v>94.522499999999994</c:v>
                </c:pt>
                <c:pt idx="359">
                  <c:v>95.189099999999996</c:v>
                </c:pt>
                <c:pt idx="360">
                  <c:v>93.892399999999995</c:v>
                </c:pt>
                <c:pt idx="361">
                  <c:v>92.942700000000002</c:v>
                </c:pt>
                <c:pt idx="362">
                  <c:v>92.604799999999997</c:v>
                </c:pt>
                <c:pt idx="363">
                  <c:v>93.618399999999994</c:v>
                </c:pt>
                <c:pt idx="364">
                  <c:v>93.828500000000005</c:v>
                </c:pt>
                <c:pt idx="365">
                  <c:v>94.531599999999997</c:v>
                </c:pt>
                <c:pt idx="366">
                  <c:v>94.632099999999994</c:v>
                </c:pt>
                <c:pt idx="367">
                  <c:v>94.431200000000004</c:v>
                </c:pt>
                <c:pt idx="368">
                  <c:v>94.111599999999996</c:v>
                </c:pt>
                <c:pt idx="369">
                  <c:v>94.924300000000002</c:v>
                </c:pt>
                <c:pt idx="370">
                  <c:v>98.449100000000001</c:v>
                </c:pt>
                <c:pt idx="371">
                  <c:v>105.782</c:v>
                </c:pt>
                <c:pt idx="372">
                  <c:v>105.855</c:v>
                </c:pt>
                <c:pt idx="373">
                  <c:v>105.271</c:v>
                </c:pt>
                <c:pt idx="374">
                  <c:v>104.658</c:v>
                </c:pt>
                <c:pt idx="375">
                  <c:v>104.485</c:v>
                </c:pt>
                <c:pt idx="376">
                  <c:v>104.512</c:v>
                </c:pt>
                <c:pt idx="377">
                  <c:v>103.572</c:v>
                </c:pt>
                <c:pt idx="378">
                  <c:v>105.205</c:v>
                </c:pt>
                <c:pt idx="379">
                  <c:v>105.38800000000001</c:v>
                </c:pt>
                <c:pt idx="380">
                  <c:v>103.196</c:v>
                </c:pt>
                <c:pt idx="381">
                  <c:v>103.8</c:v>
                </c:pt>
                <c:pt idx="382">
                  <c:v>107.5</c:v>
                </c:pt>
                <c:pt idx="383">
                  <c:v>104.9</c:v>
                </c:pt>
                <c:pt idx="384">
                  <c:v>106.9</c:v>
                </c:pt>
                <c:pt idx="385">
                  <c:v>107.6</c:v>
                </c:pt>
              </c:numCache>
            </c:numRef>
          </c:val>
          <c:smooth val="0"/>
          <c:extLst xmlns:c16r2="http://schemas.microsoft.com/office/drawing/2015/06/chart">
            <c:ext xmlns:c16="http://schemas.microsoft.com/office/drawing/2014/chart" uri="{C3380CC4-5D6E-409C-BE32-E72D297353CC}">
              <c16:uniqueId val="{00000000-ABDA-8A43-9170-41A0C479C13B}"/>
            </c:ext>
          </c:extLst>
        </c:ser>
        <c:dLbls>
          <c:showLegendKey val="0"/>
          <c:showVal val="0"/>
          <c:showCatName val="0"/>
          <c:showSerName val="0"/>
          <c:showPercent val="0"/>
          <c:showBubbleSize val="0"/>
        </c:dLbls>
        <c:smooth val="0"/>
        <c:axId val="191075536"/>
        <c:axId val="191075928"/>
      </c:lineChart>
      <c:dateAx>
        <c:axId val="191075536"/>
        <c:scaling>
          <c:orientation val="minMax"/>
          <c:min val="31444"/>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800" b="0" i="0" u="none" strike="noStrike" kern="1200" baseline="0" noProof="0">
                <a:solidFill>
                  <a:schemeClr val="tx1"/>
                </a:solidFill>
                <a:latin typeface="Constantia" charset="0"/>
                <a:ea typeface="Constantia" charset="0"/>
                <a:cs typeface="Constantia" charset="0"/>
              </a:defRPr>
            </a:pPr>
            <a:endParaRPr lang="en-US"/>
          </a:p>
        </c:txPr>
        <c:crossAx val="191075928"/>
        <c:crosses val="autoZero"/>
        <c:auto val="1"/>
        <c:lblOffset val="100"/>
        <c:baseTimeUnit val="months"/>
        <c:majorUnit val="12"/>
        <c:majorTimeUnit val="months"/>
      </c:dateAx>
      <c:valAx>
        <c:axId val="191075928"/>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lang="en-US" sz="1800" b="0" i="0" u="none" strike="noStrike" kern="1200" baseline="0" noProof="0">
                <a:solidFill>
                  <a:schemeClr val="tx1"/>
                </a:solidFill>
                <a:latin typeface="Constantia" charset="0"/>
                <a:ea typeface="Constantia" charset="0"/>
                <a:cs typeface="Constantia" charset="0"/>
              </a:defRPr>
            </a:pPr>
            <a:endParaRPr lang="en-US"/>
          </a:p>
        </c:txPr>
        <c:crossAx val="191075536"/>
        <c:crosses val="autoZero"/>
        <c:crossBetween val="between"/>
      </c:valAx>
      <c:spPr>
        <a:noFill/>
        <a:ln>
          <a:noFill/>
        </a:ln>
        <a:effectLst/>
      </c:spPr>
    </c:plotArea>
    <c:plotVisOnly val="1"/>
    <c:dispBlanksAs val="gap"/>
    <c:showDLblsOverMax val="0"/>
  </c:chart>
  <c:spPr>
    <a:noFill/>
    <a:ln>
      <a:noFill/>
    </a:ln>
    <a:effectLst/>
  </c:spPr>
  <c:txPr>
    <a:bodyPr/>
    <a:lstStyle/>
    <a:p>
      <a:pPr>
        <a:defRPr lang="en-US" sz="1800" noProof="0">
          <a:solidFill>
            <a:schemeClr val="tx1"/>
          </a:solidFill>
          <a:latin typeface="Constantia" charset="0"/>
          <a:ea typeface="Constantia" charset="0"/>
          <a:cs typeface="Constantia"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30483310798294E-2"/>
          <c:y val="9.7222222222222196E-2"/>
          <c:w val="0.90739555993000898"/>
          <c:h val="0.68840769903762"/>
        </c:manualLayout>
      </c:layout>
      <c:barChart>
        <c:barDir val="col"/>
        <c:grouping val="clustered"/>
        <c:varyColors val="0"/>
        <c:ser>
          <c:idx val="0"/>
          <c:order val="0"/>
          <c:tx>
            <c:strRef>
              <c:f>Sheet1!$B$4</c:f>
              <c:strCache>
                <c:ptCount val="1"/>
                <c:pt idx="0">
                  <c:v>Corporate Profits After Tax ($Billions)</c:v>
                </c:pt>
              </c:strCache>
            </c:strRef>
          </c:tx>
          <c:spPr>
            <a:solidFill>
              <a:schemeClr val="accent1"/>
            </a:solidFill>
            <a:ln w="44450">
              <a:solidFill>
                <a:schemeClr val="tx1"/>
              </a:solidFill>
            </a:ln>
            <a:effectLst/>
          </c:spPr>
          <c:invertIfNegative val="0"/>
          <c:dPt>
            <c:idx val="167"/>
            <c:invertIfNegative val="0"/>
            <c:bubble3D val="0"/>
            <c:spPr>
              <a:solidFill>
                <a:schemeClr val="tx1"/>
              </a:solidFill>
              <a:ln w="44450">
                <a:solidFill>
                  <a:schemeClr val="tx1"/>
                </a:solidFill>
              </a:ln>
              <a:effectLst/>
            </c:spPr>
            <c:extLst xmlns:c16r2="http://schemas.microsoft.com/office/drawing/2015/06/chart">
              <c:ext xmlns:c16="http://schemas.microsoft.com/office/drawing/2014/chart" uri="{C3380CC4-5D6E-409C-BE32-E72D297353CC}">
                <c16:uniqueId val="{00000001-ED03-174A-920B-9AC978175696}"/>
              </c:ext>
            </c:extLst>
          </c:dPt>
          <c:cat>
            <c:strRef>
              <c:f>Sheet1!$A$5:$A$275</c:f>
              <c:strCache>
                <c:ptCount val="271"/>
                <c:pt idx="0">
                  <c:v>1950Q1</c:v>
                </c:pt>
                <c:pt idx="1">
                  <c:v>1950Q2</c:v>
                </c:pt>
                <c:pt idx="2">
                  <c:v>1950Q3</c:v>
                </c:pt>
                <c:pt idx="3">
                  <c:v>1950Q4</c:v>
                </c:pt>
                <c:pt idx="4">
                  <c:v>1951Q1</c:v>
                </c:pt>
                <c:pt idx="5">
                  <c:v>1951Q2</c:v>
                </c:pt>
                <c:pt idx="6">
                  <c:v>1951Q3</c:v>
                </c:pt>
                <c:pt idx="7">
                  <c:v>1951Q4</c:v>
                </c:pt>
                <c:pt idx="8">
                  <c:v>1952Q1</c:v>
                </c:pt>
                <c:pt idx="9">
                  <c:v>1952Q2</c:v>
                </c:pt>
                <c:pt idx="10">
                  <c:v>1952Q3</c:v>
                </c:pt>
                <c:pt idx="11">
                  <c:v>1952Q4</c:v>
                </c:pt>
                <c:pt idx="12">
                  <c:v>1953Q1</c:v>
                </c:pt>
                <c:pt idx="13">
                  <c:v>1953Q2</c:v>
                </c:pt>
                <c:pt idx="14">
                  <c:v>1953Q3</c:v>
                </c:pt>
                <c:pt idx="15">
                  <c:v>1953Q4</c:v>
                </c:pt>
                <c:pt idx="16">
                  <c:v>1954Q1</c:v>
                </c:pt>
                <c:pt idx="17">
                  <c:v>1954Q2</c:v>
                </c:pt>
                <c:pt idx="18">
                  <c:v>1954Q3</c:v>
                </c:pt>
                <c:pt idx="19">
                  <c:v>1954Q4</c:v>
                </c:pt>
                <c:pt idx="20">
                  <c:v>1955Q1</c:v>
                </c:pt>
                <c:pt idx="21">
                  <c:v>1955Q2</c:v>
                </c:pt>
                <c:pt idx="22">
                  <c:v>1955Q3</c:v>
                </c:pt>
                <c:pt idx="23">
                  <c:v>1955Q4</c:v>
                </c:pt>
                <c:pt idx="24">
                  <c:v>1956Q1</c:v>
                </c:pt>
                <c:pt idx="25">
                  <c:v>1956Q2</c:v>
                </c:pt>
                <c:pt idx="26">
                  <c:v>1956Q3</c:v>
                </c:pt>
                <c:pt idx="27">
                  <c:v>1956Q4</c:v>
                </c:pt>
                <c:pt idx="28">
                  <c:v>1957Q1</c:v>
                </c:pt>
                <c:pt idx="29">
                  <c:v>1957Q2</c:v>
                </c:pt>
                <c:pt idx="30">
                  <c:v>1957Q3</c:v>
                </c:pt>
                <c:pt idx="31">
                  <c:v>1957Q4</c:v>
                </c:pt>
                <c:pt idx="32">
                  <c:v>1958Q1</c:v>
                </c:pt>
                <c:pt idx="33">
                  <c:v>1958Q2</c:v>
                </c:pt>
                <c:pt idx="34">
                  <c:v>1958Q3</c:v>
                </c:pt>
                <c:pt idx="35">
                  <c:v>1958Q4</c:v>
                </c:pt>
                <c:pt idx="36">
                  <c:v>1959Q1</c:v>
                </c:pt>
                <c:pt idx="37">
                  <c:v>1959Q2</c:v>
                </c:pt>
                <c:pt idx="38">
                  <c:v>1959Q3</c:v>
                </c:pt>
                <c:pt idx="39">
                  <c:v>1959Q4</c:v>
                </c:pt>
                <c:pt idx="40">
                  <c:v>1960Q1</c:v>
                </c:pt>
                <c:pt idx="41">
                  <c:v>1960Q2</c:v>
                </c:pt>
                <c:pt idx="42">
                  <c:v>1960Q3</c:v>
                </c:pt>
                <c:pt idx="43">
                  <c:v>1960Q4</c:v>
                </c:pt>
                <c:pt idx="44">
                  <c:v>1961Q1</c:v>
                </c:pt>
                <c:pt idx="45">
                  <c:v>1961Q2</c:v>
                </c:pt>
                <c:pt idx="46">
                  <c:v>1961Q3</c:v>
                </c:pt>
                <c:pt idx="47">
                  <c:v>1961Q4</c:v>
                </c:pt>
                <c:pt idx="48">
                  <c:v>1962Q1</c:v>
                </c:pt>
                <c:pt idx="49">
                  <c:v>1962Q2</c:v>
                </c:pt>
                <c:pt idx="50">
                  <c:v>1962Q3</c:v>
                </c:pt>
                <c:pt idx="51">
                  <c:v>1962Q4</c:v>
                </c:pt>
                <c:pt idx="52">
                  <c:v>1963Q1</c:v>
                </c:pt>
                <c:pt idx="53">
                  <c:v>1963Q2</c:v>
                </c:pt>
                <c:pt idx="54">
                  <c:v>1963Q3</c:v>
                </c:pt>
                <c:pt idx="55">
                  <c:v>1963Q4</c:v>
                </c:pt>
                <c:pt idx="56">
                  <c:v>1964Q1</c:v>
                </c:pt>
                <c:pt idx="57">
                  <c:v>1964Q2</c:v>
                </c:pt>
                <c:pt idx="58">
                  <c:v>1964Q3</c:v>
                </c:pt>
                <c:pt idx="59">
                  <c:v>1964Q4</c:v>
                </c:pt>
                <c:pt idx="60">
                  <c:v>1965Q1</c:v>
                </c:pt>
                <c:pt idx="61">
                  <c:v>1965Q2</c:v>
                </c:pt>
                <c:pt idx="62">
                  <c:v>1965Q3</c:v>
                </c:pt>
                <c:pt idx="63">
                  <c:v>1965Q4</c:v>
                </c:pt>
                <c:pt idx="64">
                  <c:v>1966Q1</c:v>
                </c:pt>
                <c:pt idx="65">
                  <c:v>1966Q2</c:v>
                </c:pt>
                <c:pt idx="66">
                  <c:v>1966Q3</c:v>
                </c:pt>
                <c:pt idx="67">
                  <c:v>1966Q4</c:v>
                </c:pt>
                <c:pt idx="68">
                  <c:v>1967Q1</c:v>
                </c:pt>
                <c:pt idx="69">
                  <c:v>1967Q2</c:v>
                </c:pt>
                <c:pt idx="70">
                  <c:v>1967Q3</c:v>
                </c:pt>
                <c:pt idx="71">
                  <c:v>1967Q4</c:v>
                </c:pt>
                <c:pt idx="72">
                  <c:v>1968Q1</c:v>
                </c:pt>
                <c:pt idx="73">
                  <c:v>1968Q2</c:v>
                </c:pt>
                <c:pt idx="74">
                  <c:v>1968Q3</c:v>
                </c:pt>
                <c:pt idx="75">
                  <c:v>1968Q4</c:v>
                </c:pt>
                <c:pt idx="76">
                  <c:v>1969Q1</c:v>
                </c:pt>
                <c:pt idx="77">
                  <c:v>1969Q2</c:v>
                </c:pt>
                <c:pt idx="78">
                  <c:v>1969Q3</c:v>
                </c:pt>
                <c:pt idx="79">
                  <c:v>1969Q4</c:v>
                </c:pt>
                <c:pt idx="80">
                  <c:v>1970Q1</c:v>
                </c:pt>
                <c:pt idx="81">
                  <c:v>1970Q2</c:v>
                </c:pt>
                <c:pt idx="82">
                  <c:v>1970Q3</c:v>
                </c:pt>
                <c:pt idx="83">
                  <c:v>1970Q4</c:v>
                </c:pt>
                <c:pt idx="84">
                  <c:v>1971Q1</c:v>
                </c:pt>
                <c:pt idx="85">
                  <c:v>1971Q2</c:v>
                </c:pt>
                <c:pt idx="86">
                  <c:v>1971Q3</c:v>
                </c:pt>
                <c:pt idx="87">
                  <c:v>1971Q4</c:v>
                </c:pt>
                <c:pt idx="88">
                  <c:v>1972Q1</c:v>
                </c:pt>
                <c:pt idx="89">
                  <c:v>1972Q2</c:v>
                </c:pt>
                <c:pt idx="90">
                  <c:v>1972Q3</c:v>
                </c:pt>
                <c:pt idx="91">
                  <c:v>1972Q4</c:v>
                </c:pt>
                <c:pt idx="92">
                  <c:v>1973Q1</c:v>
                </c:pt>
                <c:pt idx="93">
                  <c:v>1973Q2</c:v>
                </c:pt>
                <c:pt idx="94">
                  <c:v>1973Q3</c:v>
                </c:pt>
                <c:pt idx="95">
                  <c:v>1973Q4</c:v>
                </c:pt>
                <c:pt idx="96">
                  <c:v>1974Q1</c:v>
                </c:pt>
                <c:pt idx="97">
                  <c:v>1974Q2</c:v>
                </c:pt>
                <c:pt idx="98">
                  <c:v>1974Q3</c:v>
                </c:pt>
                <c:pt idx="99">
                  <c:v>1974Q4</c:v>
                </c:pt>
                <c:pt idx="100">
                  <c:v>1975Q1</c:v>
                </c:pt>
                <c:pt idx="101">
                  <c:v>1975Q2</c:v>
                </c:pt>
                <c:pt idx="102">
                  <c:v>1975Q3</c:v>
                </c:pt>
                <c:pt idx="103">
                  <c:v>1975Q4</c:v>
                </c:pt>
                <c:pt idx="104">
                  <c:v>1976Q1</c:v>
                </c:pt>
                <c:pt idx="105">
                  <c:v>1976Q2</c:v>
                </c:pt>
                <c:pt idx="106">
                  <c:v>1976Q3</c:v>
                </c:pt>
                <c:pt idx="107">
                  <c:v>1976Q4</c:v>
                </c:pt>
                <c:pt idx="108">
                  <c:v>1977Q1</c:v>
                </c:pt>
                <c:pt idx="109">
                  <c:v>1977Q2</c:v>
                </c:pt>
                <c:pt idx="110">
                  <c:v>1977Q3</c:v>
                </c:pt>
                <c:pt idx="111">
                  <c:v>1977Q4</c:v>
                </c:pt>
                <c:pt idx="112">
                  <c:v>1978Q1</c:v>
                </c:pt>
                <c:pt idx="113">
                  <c:v>1978Q2</c:v>
                </c:pt>
                <c:pt idx="114">
                  <c:v>1978Q3</c:v>
                </c:pt>
                <c:pt idx="115">
                  <c:v>1978Q4</c:v>
                </c:pt>
                <c:pt idx="116">
                  <c:v>1979Q1</c:v>
                </c:pt>
                <c:pt idx="117">
                  <c:v>1979Q2</c:v>
                </c:pt>
                <c:pt idx="118">
                  <c:v>1979Q3</c:v>
                </c:pt>
                <c:pt idx="119">
                  <c:v>1979Q4</c:v>
                </c:pt>
                <c:pt idx="120">
                  <c:v>1980Q1</c:v>
                </c:pt>
                <c:pt idx="121">
                  <c:v>1980Q2</c:v>
                </c:pt>
                <c:pt idx="122">
                  <c:v>1980Q3</c:v>
                </c:pt>
                <c:pt idx="123">
                  <c:v>1980Q4</c:v>
                </c:pt>
                <c:pt idx="124">
                  <c:v>1981Q1</c:v>
                </c:pt>
                <c:pt idx="125">
                  <c:v>1981Q2</c:v>
                </c:pt>
                <c:pt idx="126">
                  <c:v>1981Q3</c:v>
                </c:pt>
                <c:pt idx="127">
                  <c:v>1981Q4</c:v>
                </c:pt>
                <c:pt idx="128">
                  <c:v>1982Q1</c:v>
                </c:pt>
                <c:pt idx="129">
                  <c:v>1982Q2</c:v>
                </c:pt>
                <c:pt idx="130">
                  <c:v>1982Q3</c:v>
                </c:pt>
                <c:pt idx="131">
                  <c:v>1982Q4</c:v>
                </c:pt>
                <c:pt idx="132">
                  <c:v>1983Q1</c:v>
                </c:pt>
                <c:pt idx="133">
                  <c:v>1983Q2</c:v>
                </c:pt>
                <c:pt idx="134">
                  <c:v>1983Q3</c:v>
                </c:pt>
                <c:pt idx="135">
                  <c:v>1983Q4</c:v>
                </c:pt>
                <c:pt idx="136">
                  <c:v>1984Q1</c:v>
                </c:pt>
                <c:pt idx="137">
                  <c:v>1984Q2</c:v>
                </c:pt>
                <c:pt idx="138">
                  <c:v>1984Q3</c:v>
                </c:pt>
                <c:pt idx="139">
                  <c:v>1984Q4</c:v>
                </c:pt>
                <c:pt idx="140">
                  <c:v>1985Q1</c:v>
                </c:pt>
                <c:pt idx="141">
                  <c:v>1985Q2</c:v>
                </c:pt>
                <c:pt idx="142">
                  <c:v>1985Q3</c:v>
                </c:pt>
                <c:pt idx="143">
                  <c:v>1985Q4</c:v>
                </c:pt>
                <c:pt idx="144">
                  <c:v>1986Q1</c:v>
                </c:pt>
                <c:pt idx="145">
                  <c:v>1986Q2</c:v>
                </c:pt>
                <c:pt idx="146">
                  <c:v>1986Q3</c:v>
                </c:pt>
                <c:pt idx="147">
                  <c:v>1986Q4</c:v>
                </c:pt>
                <c:pt idx="148">
                  <c:v>1987Q1</c:v>
                </c:pt>
                <c:pt idx="149">
                  <c:v>1987Q2</c:v>
                </c:pt>
                <c:pt idx="150">
                  <c:v>1987Q3</c:v>
                </c:pt>
                <c:pt idx="151">
                  <c:v>1987Q4</c:v>
                </c:pt>
                <c:pt idx="152">
                  <c:v>1988Q1</c:v>
                </c:pt>
                <c:pt idx="153">
                  <c:v>1988Q2</c:v>
                </c:pt>
                <c:pt idx="154">
                  <c:v>1988Q3</c:v>
                </c:pt>
                <c:pt idx="155">
                  <c:v>1988Q4</c:v>
                </c:pt>
                <c:pt idx="156">
                  <c:v>1989Q1</c:v>
                </c:pt>
                <c:pt idx="157">
                  <c:v>1989Q2</c:v>
                </c:pt>
                <c:pt idx="158">
                  <c:v>1989Q3</c:v>
                </c:pt>
                <c:pt idx="159">
                  <c:v>1989Q4</c:v>
                </c:pt>
                <c:pt idx="160">
                  <c:v>1990Q1</c:v>
                </c:pt>
                <c:pt idx="161">
                  <c:v>1990Q2</c:v>
                </c:pt>
                <c:pt idx="162">
                  <c:v>1990Q3</c:v>
                </c:pt>
                <c:pt idx="163">
                  <c:v>1990Q4</c:v>
                </c:pt>
                <c:pt idx="164">
                  <c:v>1991Q1</c:v>
                </c:pt>
                <c:pt idx="165">
                  <c:v>1991Q2</c:v>
                </c:pt>
                <c:pt idx="166">
                  <c:v>1991Q3</c:v>
                </c:pt>
                <c:pt idx="167">
                  <c:v>1991Q4</c:v>
                </c:pt>
                <c:pt idx="168">
                  <c:v>1992Q1</c:v>
                </c:pt>
                <c:pt idx="169">
                  <c:v>1992Q2</c:v>
                </c:pt>
                <c:pt idx="170">
                  <c:v>1992Q3</c:v>
                </c:pt>
                <c:pt idx="171">
                  <c:v>1992Q4</c:v>
                </c:pt>
                <c:pt idx="172">
                  <c:v>1993Q1</c:v>
                </c:pt>
                <c:pt idx="173">
                  <c:v>1993Q2</c:v>
                </c:pt>
                <c:pt idx="174">
                  <c:v>1993Q3</c:v>
                </c:pt>
                <c:pt idx="175">
                  <c:v>1993Q4</c:v>
                </c:pt>
                <c:pt idx="176">
                  <c:v>1994Q1</c:v>
                </c:pt>
                <c:pt idx="177">
                  <c:v>1994Q2</c:v>
                </c:pt>
                <c:pt idx="178">
                  <c:v>1994Q3</c:v>
                </c:pt>
                <c:pt idx="179">
                  <c:v>1994Q4</c:v>
                </c:pt>
                <c:pt idx="180">
                  <c:v>1995Q1</c:v>
                </c:pt>
                <c:pt idx="181">
                  <c:v>1995Q2</c:v>
                </c:pt>
                <c:pt idx="182">
                  <c:v>1995Q3</c:v>
                </c:pt>
                <c:pt idx="183">
                  <c:v>1995Q4</c:v>
                </c:pt>
                <c:pt idx="184">
                  <c:v>1996Q1</c:v>
                </c:pt>
                <c:pt idx="185">
                  <c:v>1996Q2</c:v>
                </c:pt>
                <c:pt idx="186">
                  <c:v>1996Q3</c:v>
                </c:pt>
                <c:pt idx="187">
                  <c:v>1996Q4</c:v>
                </c:pt>
                <c:pt idx="188">
                  <c:v>1997Q1</c:v>
                </c:pt>
                <c:pt idx="189">
                  <c:v>1997Q2</c:v>
                </c:pt>
                <c:pt idx="190">
                  <c:v>1997Q3</c:v>
                </c:pt>
                <c:pt idx="191">
                  <c:v>1997Q4</c:v>
                </c:pt>
                <c:pt idx="192">
                  <c:v>1998Q1</c:v>
                </c:pt>
                <c:pt idx="193">
                  <c:v>1998Q2</c:v>
                </c:pt>
                <c:pt idx="194">
                  <c:v>1998Q3</c:v>
                </c:pt>
                <c:pt idx="195">
                  <c:v>1998Q4</c:v>
                </c:pt>
                <c:pt idx="196">
                  <c:v>1999Q1</c:v>
                </c:pt>
                <c:pt idx="197">
                  <c:v>1999Q2</c:v>
                </c:pt>
                <c:pt idx="198">
                  <c:v>1999Q3</c:v>
                </c:pt>
                <c:pt idx="199">
                  <c:v>1999Q4</c:v>
                </c:pt>
                <c:pt idx="200">
                  <c:v>2000Q1</c:v>
                </c:pt>
                <c:pt idx="201">
                  <c:v>2000Q2</c:v>
                </c:pt>
                <c:pt idx="202">
                  <c:v>2000Q3</c:v>
                </c:pt>
                <c:pt idx="203">
                  <c:v>2000Q4</c:v>
                </c:pt>
                <c:pt idx="204">
                  <c:v>2001Q1</c:v>
                </c:pt>
                <c:pt idx="205">
                  <c:v>2001Q2</c:v>
                </c:pt>
                <c:pt idx="206">
                  <c:v>2001Q3</c:v>
                </c:pt>
                <c:pt idx="207">
                  <c:v>2001Q4</c:v>
                </c:pt>
                <c:pt idx="208">
                  <c:v>2002Q1</c:v>
                </c:pt>
                <c:pt idx="209">
                  <c:v>2002Q2</c:v>
                </c:pt>
                <c:pt idx="210">
                  <c:v>2002Q3</c:v>
                </c:pt>
                <c:pt idx="211">
                  <c:v>2002Q4</c:v>
                </c:pt>
                <c:pt idx="212">
                  <c:v>2003Q1</c:v>
                </c:pt>
                <c:pt idx="213">
                  <c:v>2003Q2</c:v>
                </c:pt>
                <c:pt idx="214">
                  <c:v>2003Q3</c:v>
                </c:pt>
                <c:pt idx="215">
                  <c:v>2003Q4</c:v>
                </c:pt>
                <c:pt idx="216">
                  <c:v>2004Q1</c:v>
                </c:pt>
                <c:pt idx="217">
                  <c:v>2004Q2</c:v>
                </c:pt>
                <c:pt idx="218">
                  <c:v>2004Q3</c:v>
                </c:pt>
                <c:pt idx="219">
                  <c:v>2004Q4</c:v>
                </c:pt>
                <c:pt idx="220">
                  <c:v>2005Q1</c:v>
                </c:pt>
                <c:pt idx="221">
                  <c:v>2005Q2</c:v>
                </c:pt>
                <c:pt idx="222">
                  <c:v>2005Q3</c:v>
                </c:pt>
                <c:pt idx="223">
                  <c:v>2005Q4</c:v>
                </c:pt>
                <c:pt idx="224">
                  <c:v>2006Q1</c:v>
                </c:pt>
                <c:pt idx="225">
                  <c:v>2006Q2</c:v>
                </c:pt>
                <c:pt idx="226">
                  <c:v>2006Q3</c:v>
                </c:pt>
                <c:pt idx="227">
                  <c:v>2006Q4</c:v>
                </c:pt>
                <c:pt idx="228">
                  <c:v>2007Q1</c:v>
                </c:pt>
                <c:pt idx="229">
                  <c:v>2007Q2</c:v>
                </c:pt>
                <c:pt idx="230">
                  <c:v>2007Q3</c:v>
                </c:pt>
                <c:pt idx="231">
                  <c:v>2007Q4</c:v>
                </c:pt>
                <c:pt idx="232">
                  <c:v>2008Q1</c:v>
                </c:pt>
                <c:pt idx="233">
                  <c:v>2008Q2</c:v>
                </c:pt>
                <c:pt idx="234">
                  <c:v>2008Q3</c:v>
                </c:pt>
                <c:pt idx="235">
                  <c:v>2008Q4</c:v>
                </c:pt>
                <c:pt idx="236">
                  <c:v>2009Q1</c:v>
                </c:pt>
                <c:pt idx="237">
                  <c:v>2009Q2</c:v>
                </c:pt>
                <c:pt idx="238">
                  <c:v>2009Q3</c:v>
                </c:pt>
                <c:pt idx="239">
                  <c:v>2009Q4</c:v>
                </c:pt>
                <c:pt idx="240">
                  <c:v>2010Q1</c:v>
                </c:pt>
                <c:pt idx="241">
                  <c:v>2010Q2</c:v>
                </c:pt>
                <c:pt idx="242">
                  <c:v>2010Q3</c:v>
                </c:pt>
                <c:pt idx="243">
                  <c:v>2010Q4</c:v>
                </c:pt>
                <c:pt idx="244">
                  <c:v>2011Q1</c:v>
                </c:pt>
                <c:pt idx="245">
                  <c:v>2011Q2</c:v>
                </c:pt>
                <c:pt idx="246">
                  <c:v>2011Q3</c:v>
                </c:pt>
                <c:pt idx="247">
                  <c:v>2011Q4</c:v>
                </c:pt>
                <c:pt idx="248">
                  <c:v>2012Q1</c:v>
                </c:pt>
                <c:pt idx="249">
                  <c:v>2012Q2</c:v>
                </c:pt>
                <c:pt idx="250">
                  <c:v>2012Q3</c:v>
                </c:pt>
                <c:pt idx="251">
                  <c:v>2012Q4</c:v>
                </c:pt>
                <c:pt idx="252">
                  <c:v>2013Q1</c:v>
                </c:pt>
                <c:pt idx="253">
                  <c:v>2013Q2</c:v>
                </c:pt>
                <c:pt idx="254">
                  <c:v>2013Q3</c:v>
                </c:pt>
                <c:pt idx="255">
                  <c:v>2013Q4</c:v>
                </c:pt>
                <c:pt idx="256">
                  <c:v>2014Q1</c:v>
                </c:pt>
                <c:pt idx="257">
                  <c:v>2014Q2</c:v>
                </c:pt>
                <c:pt idx="258">
                  <c:v>2014Q3</c:v>
                </c:pt>
                <c:pt idx="259">
                  <c:v>2014Q4</c:v>
                </c:pt>
                <c:pt idx="260">
                  <c:v>2015Q1</c:v>
                </c:pt>
                <c:pt idx="261">
                  <c:v>2015Q2</c:v>
                </c:pt>
                <c:pt idx="262">
                  <c:v>2015Q3</c:v>
                </c:pt>
                <c:pt idx="263">
                  <c:v>2015Q4</c:v>
                </c:pt>
                <c:pt idx="264">
                  <c:v>2016Q1</c:v>
                </c:pt>
                <c:pt idx="265">
                  <c:v>2016Q2</c:v>
                </c:pt>
                <c:pt idx="266">
                  <c:v>2016Q3</c:v>
                </c:pt>
                <c:pt idx="267">
                  <c:v>2016Q4</c:v>
                </c:pt>
                <c:pt idx="268">
                  <c:v>2017Q1</c:v>
                </c:pt>
                <c:pt idx="269">
                  <c:v>2017Q2</c:v>
                </c:pt>
                <c:pt idx="270">
                  <c:v>2017Q3</c:v>
                </c:pt>
              </c:strCache>
            </c:strRef>
          </c:cat>
          <c:val>
            <c:numRef>
              <c:f>Sheet1!$B$5:$B$275</c:f>
              <c:numCache>
                <c:formatCode>"$"#,##0.00</c:formatCode>
                <c:ptCount val="271"/>
                <c:pt idx="0">
                  <c:v>16.428000000000001</c:v>
                </c:pt>
                <c:pt idx="1">
                  <c:v>17.581</c:v>
                </c:pt>
                <c:pt idx="2">
                  <c:v>18.516999999999999</c:v>
                </c:pt>
                <c:pt idx="3">
                  <c:v>20.007000000000001</c:v>
                </c:pt>
                <c:pt idx="4">
                  <c:v>14.436999999999999</c:v>
                </c:pt>
                <c:pt idx="5">
                  <c:v>18.305</c:v>
                </c:pt>
                <c:pt idx="6">
                  <c:v>20.974</c:v>
                </c:pt>
                <c:pt idx="7">
                  <c:v>20.841999999999999</c:v>
                </c:pt>
                <c:pt idx="8">
                  <c:v>20.222999999999999</c:v>
                </c:pt>
                <c:pt idx="9">
                  <c:v>19.477</c:v>
                </c:pt>
                <c:pt idx="10">
                  <c:v>19.463000000000001</c:v>
                </c:pt>
                <c:pt idx="11">
                  <c:v>21.9</c:v>
                </c:pt>
                <c:pt idx="12">
                  <c:v>21.724</c:v>
                </c:pt>
                <c:pt idx="13">
                  <c:v>20.785</c:v>
                </c:pt>
                <c:pt idx="14">
                  <c:v>20.077999999999999</c:v>
                </c:pt>
                <c:pt idx="15">
                  <c:v>17.440000000000001</c:v>
                </c:pt>
                <c:pt idx="16">
                  <c:v>20.103999999999999</c:v>
                </c:pt>
                <c:pt idx="17">
                  <c:v>20.943000000000001</c:v>
                </c:pt>
                <c:pt idx="18">
                  <c:v>21.975000000000001</c:v>
                </c:pt>
                <c:pt idx="19">
                  <c:v>24.321999999999999</c:v>
                </c:pt>
                <c:pt idx="20">
                  <c:v>27.460999999999991</c:v>
                </c:pt>
                <c:pt idx="21">
                  <c:v>28.498000000000001</c:v>
                </c:pt>
                <c:pt idx="22">
                  <c:v>28.02</c:v>
                </c:pt>
                <c:pt idx="23">
                  <c:v>28.526</c:v>
                </c:pt>
                <c:pt idx="24">
                  <c:v>27.38</c:v>
                </c:pt>
                <c:pt idx="25">
                  <c:v>27.154</c:v>
                </c:pt>
                <c:pt idx="26">
                  <c:v>28.164999999999999</c:v>
                </c:pt>
                <c:pt idx="27">
                  <c:v>27.914000000000001</c:v>
                </c:pt>
                <c:pt idx="28">
                  <c:v>28.834</c:v>
                </c:pt>
                <c:pt idx="29">
                  <c:v>28.416</c:v>
                </c:pt>
                <c:pt idx="30">
                  <c:v>27.911999999999999</c:v>
                </c:pt>
                <c:pt idx="31">
                  <c:v>25.702999999999999</c:v>
                </c:pt>
                <c:pt idx="32">
                  <c:v>22.545999999999999</c:v>
                </c:pt>
                <c:pt idx="33">
                  <c:v>23.361000000000001</c:v>
                </c:pt>
                <c:pt idx="34">
                  <c:v>25.370999999999999</c:v>
                </c:pt>
                <c:pt idx="35">
                  <c:v>28.292999999999999</c:v>
                </c:pt>
                <c:pt idx="36">
                  <c:v>30.765000000000001</c:v>
                </c:pt>
                <c:pt idx="37">
                  <c:v>33.343000000000004</c:v>
                </c:pt>
                <c:pt idx="38">
                  <c:v>31.074000000000009</c:v>
                </c:pt>
                <c:pt idx="39">
                  <c:v>31.966999999999999</c:v>
                </c:pt>
                <c:pt idx="40">
                  <c:v>33.506</c:v>
                </c:pt>
                <c:pt idx="41">
                  <c:v>31.731999999999999</c:v>
                </c:pt>
                <c:pt idx="42">
                  <c:v>31.783000000000001</c:v>
                </c:pt>
                <c:pt idx="43">
                  <c:v>30.57</c:v>
                </c:pt>
                <c:pt idx="44">
                  <c:v>29.585999999999991</c:v>
                </c:pt>
                <c:pt idx="45">
                  <c:v>32.389000000000003</c:v>
                </c:pt>
                <c:pt idx="46">
                  <c:v>33.850999999999999</c:v>
                </c:pt>
                <c:pt idx="47">
                  <c:v>36.396000000000001</c:v>
                </c:pt>
                <c:pt idx="48">
                  <c:v>38.648000000000003</c:v>
                </c:pt>
                <c:pt idx="49">
                  <c:v>38.86</c:v>
                </c:pt>
                <c:pt idx="50">
                  <c:v>39.878999999999998</c:v>
                </c:pt>
                <c:pt idx="51">
                  <c:v>42.406000000000013</c:v>
                </c:pt>
                <c:pt idx="52">
                  <c:v>42.64</c:v>
                </c:pt>
                <c:pt idx="53">
                  <c:v>43.965000000000003</c:v>
                </c:pt>
                <c:pt idx="54">
                  <c:v>44.653000000000013</c:v>
                </c:pt>
                <c:pt idx="55">
                  <c:v>45.29</c:v>
                </c:pt>
                <c:pt idx="56">
                  <c:v>49.149000000000001</c:v>
                </c:pt>
                <c:pt idx="57">
                  <c:v>49.356000000000002</c:v>
                </c:pt>
                <c:pt idx="58">
                  <c:v>49.856000000000002</c:v>
                </c:pt>
                <c:pt idx="59">
                  <c:v>49.850999999999999</c:v>
                </c:pt>
                <c:pt idx="60">
                  <c:v>56.287000000000013</c:v>
                </c:pt>
                <c:pt idx="61">
                  <c:v>57.540999999999997</c:v>
                </c:pt>
                <c:pt idx="62">
                  <c:v>58.177</c:v>
                </c:pt>
                <c:pt idx="63">
                  <c:v>60.89</c:v>
                </c:pt>
                <c:pt idx="64">
                  <c:v>63.203000000000003</c:v>
                </c:pt>
                <c:pt idx="65">
                  <c:v>62.159000000000013</c:v>
                </c:pt>
                <c:pt idx="66">
                  <c:v>60.956000000000003</c:v>
                </c:pt>
                <c:pt idx="67">
                  <c:v>62.645000000000003</c:v>
                </c:pt>
                <c:pt idx="68">
                  <c:v>60.844999999999999</c:v>
                </c:pt>
                <c:pt idx="69">
                  <c:v>59.965000000000003</c:v>
                </c:pt>
                <c:pt idx="70">
                  <c:v>60.73</c:v>
                </c:pt>
                <c:pt idx="71">
                  <c:v>62.326000000000001</c:v>
                </c:pt>
                <c:pt idx="72">
                  <c:v>59.395000000000003</c:v>
                </c:pt>
                <c:pt idx="73">
                  <c:v>62.616999999999997</c:v>
                </c:pt>
                <c:pt idx="74">
                  <c:v>62.978000000000002</c:v>
                </c:pt>
                <c:pt idx="75">
                  <c:v>63.485999999999997</c:v>
                </c:pt>
                <c:pt idx="76">
                  <c:v>62.016000000000012</c:v>
                </c:pt>
                <c:pt idx="77">
                  <c:v>59.904000000000003</c:v>
                </c:pt>
                <c:pt idx="78">
                  <c:v>58.277999999999999</c:v>
                </c:pt>
                <c:pt idx="79">
                  <c:v>53.56</c:v>
                </c:pt>
                <c:pt idx="80">
                  <c:v>50.195</c:v>
                </c:pt>
                <c:pt idx="81">
                  <c:v>53.817999999999998</c:v>
                </c:pt>
                <c:pt idx="82">
                  <c:v>52.659000000000013</c:v>
                </c:pt>
                <c:pt idx="83">
                  <c:v>49.274000000000001</c:v>
                </c:pt>
                <c:pt idx="84">
                  <c:v>58.798000000000002</c:v>
                </c:pt>
                <c:pt idx="85">
                  <c:v>60.17</c:v>
                </c:pt>
                <c:pt idx="86">
                  <c:v>63.52</c:v>
                </c:pt>
                <c:pt idx="87">
                  <c:v>67.438000000000002</c:v>
                </c:pt>
                <c:pt idx="88">
                  <c:v>71.150000000000006</c:v>
                </c:pt>
                <c:pt idx="89">
                  <c:v>72.75</c:v>
                </c:pt>
                <c:pt idx="90">
                  <c:v>76.218999999999994</c:v>
                </c:pt>
                <c:pt idx="91">
                  <c:v>79.364999999999995</c:v>
                </c:pt>
                <c:pt idx="92">
                  <c:v>83.76</c:v>
                </c:pt>
                <c:pt idx="93">
                  <c:v>81.042000000000002</c:v>
                </c:pt>
                <c:pt idx="94">
                  <c:v>84.436000000000007</c:v>
                </c:pt>
                <c:pt idx="95">
                  <c:v>84.427999999999997</c:v>
                </c:pt>
                <c:pt idx="96">
                  <c:v>80.552000000000007</c:v>
                </c:pt>
                <c:pt idx="97">
                  <c:v>76.769000000000005</c:v>
                </c:pt>
                <c:pt idx="98">
                  <c:v>66.959999999999994</c:v>
                </c:pt>
                <c:pt idx="99">
                  <c:v>67.397999999999996</c:v>
                </c:pt>
                <c:pt idx="100">
                  <c:v>73.958000000000013</c:v>
                </c:pt>
                <c:pt idx="101">
                  <c:v>82.151999999999987</c:v>
                </c:pt>
                <c:pt idx="102">
                  <c:v>92.554000000000002</c:v>
                </c:pt>
                <c:pt idx="103">
                  <c:v>100.18600000000001</c:v>
                </c:pt>
                <c:pt idx="104">
                  <c:v>108.491</c:v>
                </c:pt>
                <c:pt idx="105">
                  <c:v>107.971</c:v>
                </c:pt>
                <c:pt idx="106">
                  <c:v>109.855</c:v>
                </c:pt>
                <c:pt idx="107">
                  <c:v>109.883</c:v>
                </c:pt>
                <c:pt idx="108">
                  <c:v>115.318</c:v>
                </c:pt>
                <c:pt idx="109">
                  <c:v>130.52600000000001</c:v>
                </c:pt>
                <c:pt idx="110">
                  <c:v>142.89400000000001</c:v>
                </c:pt>
                <c:pt idx="111">
                  <c:v>136.63</c:v>
                </c:pt>
                <c:pt idx="112">
                  <c:v>137.44200000000001</c:v>
                </c:pt>
                <c:pt idx="113">
                  <c:v>153.108</c:v>
                </c:pt>
                <c:pt idx="114">
                  <c:v>158.79599999999999</c:v>
                </c:pt>
                <c:pt idx="115">
                  <c:v>165.49700000000001</c:v>
                </c:pt>
                <c:pt idx="116">
                  <c:v>159.584</c:v>
                </c:pt>
                <c:pt idx="117">
                  <c:v>161.21</c:v>
                </c:pt>
                <c:pt idx="118">
                  <c:v>159.488</c:v>
                </c:pt>
                <c:pt idx="119">
                  <c:v>155.57300000000001</c:v>
                </c:pt>
                <c:pt idx="120">
                  <c:v>140.44999999999999</c:v>
                </c:pt>
                <c:pt idx="121">
                  <c:v>129.822</c:v>
                </c:pt>
                <c:pt idx="122">
                  <c:v>131.45400000000001</c:v>
                </c:pt>
                <c:pt idx="123">
                  <c:v>143.75299999999999</c:v>
                </c:pt>
                <c:pt idx="124">
                  <c:v>153.23599999999999</c:v>
                </c:pt>
                <c:pt idx="125">
                  <c:v>158.19499999999999</c:v>
                </c:pt>
                <c:pt idx="126">
                  <c:v>171.69</c:v>
                </c:pt>
                <c:pt idx="127">
                  <c:v>169.49799999999999</c:v>
                </c:pt>
                <c:pt idx="128">
                  <c:v>156.11099999999999</c:v>
                </c:pt>
                <c:pt idx="129">
                  <c:v>167.76900000000001</c:v>
                </c:pt>
                <c:pt idx="130">
                  <c:v>165.071</c:v>
                </c:pt>
                <c:pt idx="131">
                  <c:v>164.483</c:v>
                </c:pt>
                <c:pt idx="132">
                  <c:v>180.41300000000001</c:v>
                </c:pt>
                <c:pt idx="133">
                  <c:v>195.453</c:v>
                </c:pt>
                <c:pt idx="134">
                  <c:v>202.976</c:v>
                </c:pt>
                <c:pt idx="135">
                  <c:v>217.63499999999999</c:v>
                </c:pt>
                <c:pt idx="136">
                  <c:v>232.72399999999999</c:v>
                </c:pt>
                <c:pt idx="137">
                  <c:v>235.339</c:v>
                </c:pt>
                <c:pt idx="138">
                  <c:v>242.512</c:v>
                </c:pt>
                <c:pt idx="139">
                  <c:v>250.827</c:v>
                </c:pt>
                <c:pt idx="140">
                  <c:v>249.19399999999999</c:v>
                </c:pt>
                <c:pt idx="141">
                  <c:v>254.559</c:v>
                </c:pt>
                <c:pt idx="142">
                  <c:v>266.58999999999992</c:v>
                </c:pt>
                <c:pt idx="143">
                  <c:v>249.98500000000001</c:v>
                </c:pt>
                <c:pt idx="144">
                  <c:v>234.11600000000001</c:v>
                </c:pt>
                <c:pt idx="145">
                  <c:v>220.233</c:v>
                </c:pt>
                <c:pt idx="146">
                  <c:v>208.249</c:v>
                </c:pt>
                <c:pt idx="147">
                  <c:v>196.197</c:v>
                </c:pt>
                <c:pt idx="148">
                  <c:v>207.14599999999999</c:v>
                </c:pt>
                <c:pt idx="149">
                  <c:v>230.09399999999999</c:v>
                </c:pt>
                <c:pt idx="150">
                  <c:v>248.477</c:v>
                </c:pt>
                <c:pt idx="151">
                  <c:v>256.44799999999992</c:v>
                </c:pt>
                <c:pt idx="152">
                  <c:v>265.16399999999999</c:v>
                </c:pt>
                <c:pt idx="153">
                  <c:v>272.43499999999989</c:v>
                </c:pt>
                <c:pt idx="154">
                  <c:v>269.077</c:v>
                </c:pt>
                <c:pt idx="155">
                  <c:v>286.32100000000003</c:v>
                </c:pt>
                <c:pt idx="156">
                  <c:v>265.53800000000001</c:v>
                </c:pt>
                <c:pt idx="157">
                  <c:v>270.82299999999992</c:v>
                </c:pt>
                <c:pt idx="158">
                  <c:v>276.06</c:v>
                </c:pt>
                <c:pt idx="159">
                  <c:v>260.27199999999988</c:v>
                </c:pt>
                <c:pt idx="160">
                  <c:v>274.173</c:v>
                </c:pt>
                <c:pt idx="161">
                  <c:v>288.529</c:v>
                </c:pt>
                <c:pt idx="162">
                  <c:v>257.27300000000002</c:v>
                </c:pt>
                <c:pt idx="163">
                  <c:v>266.93799999999987</c:v>
                </c:pt>
                <c:pt idx="164">
                  <c:v>312.33199999999988</c:v>
                </c:pt>
                <c:pt idx="165">
                  <c:v>314.709</c:v>
                </c:pt>
                <c:pt idx="166">
                  <c:v>311.93599999999992</c:v>
                </c:pt>
                <c:pt idx="167">
                  <c:v>311.97699999999992</c:v>
                </c:pt>
                <c:pt idx="168">
                  <c:v>328.34300000000002</c:v>
                </c:pt>
                <c:pt idx="169">
                  <c:v>328.07600000000002</c:v>
                </c:pt>
                <c:pt idx="170">
                  <c:v>319.17899999999992</c:v>
                </c:pt>
                <c:pt idx="171">
                  <c:v>330.73399999999992</c:v>
                </c:pt>
                <c:pt idx="172">
                  <c:v>323.12599999999992</c:v>
                </c:pt>
                <c:pt idx="173">
                  <c:v>339.29500000000002</c:v>
                </c:pt>
                <c:pt idx="174">
                  <c:v>361.49</c:v>
                </c:pt>
                <c:pt idx="175">
                  <c:v>379.94600000000003</c:v>
                </c:pt>
                <c:pt idx="176">
                  <c:v>407.03599999999989</c:v>
                </c:pt>
                <c:pt idx="177">
                  <c:v>420.86399999999992</c:v>
                </c:pt>
                <c:pt idx="178">
                  <c:v>437.41</c:v>
                </c:pt>
                <c:pt idx="179">
                  <c:v>449.78199999999993</c:v>
                </c:pt>
                <c:pt idx="180">
                  <c:v>447.11599999999999</c:v>
                </c:pt>
                <c:pt idx="181">
                  <c:v>474.452</c:v>
                </c:pt>
                <c:pt idx="182">
                  <c:v>501.49</c:v>
                </c:pt>
                <c:pt idx="183">
                  <c:v>517.65499999999997</c:v>
                </c:pt>
                <c:pt idx="184">
                  <c:v>547.3549999999999</c:v>
                </c:pt>
                <c:pt idx="185">
                  <c:v>548.01499999999999</c:v>
                </c:pt>
                <c:pt idx="186">
                  <c:v>552.78700000000003</c:v>
                </c:pt>
                <c:pt idx="187">
                  <c:v>570.18200000000002</c:v>
                </c:pt>
                <c:pt idx="188">
                  <c:v>597.04399999999998</c:v>
                </c:pt>
                <c:pt idx="189">
                  <c:v>614.78800000000001</c:v>
                </c:pt>
                <c:pt idx="190">
                  <c:v>637.54599999999994</c:v>
                </c:pt>
                <c:pt idx="191">
                  <c:v>632.01300000000003</c:v>
                </c:pt>
                <c:pt idx="192">
                  <c:v>559.97</c:v>
                </c:pt>
                <c:pt idx="193">
                  <c:v>559.66099999999983</c:v>
                </c:pt>
                <c:pt idx="194">
                  <c:v>561.03099999999984</c:v>
                </c:pt>
                <c:pt idx="195">
                  <c:v>542.31599999999992</c:v>
                </c:pt>
                <c:pt idx="196">
                  <c:v>585.95899999999983</c:v>
                </c:pt>
                <c:pt idx="197">
                  <c:v>581.54</c:v>
                </c:pt>
                <c:pt idx="198">
                  <c:v>560.00400000000002</c:v>
                </c:pt>
                <c:pt idx="199">
                  <c:v>558.27700000000004</c:v>
                </c:pt>
                <c:pt idx="200">
                  <c:v>528.98699999999997</c:v>
                </c:pt>
                <c:pt idx="201">
                  <c:v>519.64099999999996</c:v>
                </c:pt>
                <c:pt idx="202">
                  <c:v>521.07399999999996</c:v>
                </c:pt>
                <c:pt idx="203">
                  <c:v>494.74</c:v>
                </c:pt>
                <c:pt idx="204">
                  <c:v>519.13499999999999</c:v>
                </c:pt>
                <c:pt idx="205">
                  <c:v>557.40599999999984</c:v>
                </c:pt>
                <c:pt idx="206">
                  <c:v>547.25900000000001</c:v>
                </c:pt>
                <c:pt idx="207">
                  <c:v>579.173</c:v>
                </c:pt>
                <c:pt idx="208">
                  <c:v>671.45499999999993</c:v>
                </c:pt>
                <c:pt idx="209">
                  <c:v>695.06799999999987</c:v>
                </c:pt>
                <c:pt idx="210">
                  <c:v>716.35899999999992</c:v>
                </c:pt>
                <c:pt idx="211">
                  <c:v>776.43999999999994</c:v>
                </c:pt>
                <c:pt idx="212">
                  <c:v>756.63400000000001</c:v>
                </c:pt>
                <c:pt idx="213">
                  <c:v>801.88499999999999</c:v>
                </c:pt>
                <c:pt idx="214">
                  <c:v>829.13900000000001</c:v>
                </c:pt>
                <c:pt idx="215">
                  <c:v>862.774</c:v>
                </c:pt>
                <c:pt idx="216">
                  <c:v>961.08199999999999</c:v>
                </c:pt>
                <c:pt idx="217">
                  <c:v>968.59500000000003</c:v>
                </c:pt>
                <c:pt idx="218">
                  <c:v>1005.251</c:v>
                </c:pt>
                <c:pt idx="219">
                  <c:v>974.07600000000002</c:v>
                </c:pt>
                <c:pt idx="220">
                  <c:v>1022.671</c:v>
                </c:pt>
                <c:pt idx="221">
                  <c:v>1050.3520000000001</c:v>
                </c:pt>
                <c:pt idx="222">
                  <c:v>1071.1990000000001</c:v>
                </c:pt>
                <c:pt idx="223">
                  <c:v>1117.155</c:v>
                </c:pt>
                <c:pt idx="224">
                  <c:v>1166.7090000000001</c:v>
                </c:pt>
                <c:pt idx="225">
                  <c:v>1174.0229999999999</c:v>
                </c:pt>
                <c:pt idx="226">
                  <c:v>1196.837</c:v>
                </c:pt>
                <c:pt idx="227">
                  <c:v>1155.0170000000001</c:v>
                </c:pt>
                <c:pt idx="228">
                  <c:v>1056.758</c:v>
                </c:pt>
                <c:pt idx="229">
                  <c:v>1128.79</c:v>
                </c:pt>
                <c:pt idx="230">
                  <c:v>1087.0530000000001</c:v>
                </c:pt>
                <c:pt idx="231">
                  <c:v>1061.2449999999999</c:v>
                </c:pt>
                <c:pt idx="232">
                  <c:v>1028.1300000000001</c:v>
                </c:pt>
                <c:pt idx="233">
                  <c:v>1023.501</c:v>
                </c:pt>
                <c:pt idx="234">
                  <c:v>1058.7159999999999</c:v>
                </c:pt>
                <c:pt idx="235">
                  <c:v>793.50099999999998</c:v>
                </c:pt>
                <c:pt idx="236">
                  <c:v>1043.9570000000001</c:v>
                </c:pt>
                <c:pt idx="237">
                  <c:v>1060.58</c:v>
                </c:pt>
                <c:pt idx="238">
                  <c:v>1178.2539999999999</c:v>
                </c:pt>
                <c:pt idx="239">
                  <c:v>1227.319</c:v>
                </c:pt>
                <c:pt idx="240">
                  <c:v>1313.6610000000001</c:v>
                </c:pt>
                <c:pt idx="241">
                  <c:v>1314.75</c:v>
                </c:pt>
                <c:pt idx="242">
                  <c:v>1426.566</c:v>
                </c:pt>
                <c:pt idx="243">
                  <c:v>1448.42</c:v>
                </c:pt>
                <c:pt idx="244">
                  <c:v>1279.886</c:v>
                </c:pt>
                <c:pt idx="245">
                  <c:v>1406.6220000000001</c:v>
                </c:pt>
                <c:pt idx="246">
                  <c:v>1475.6420000000001</c:v>
                </c:pt>
                <c:pt idx="247">
                  <c:v>1587.9860000000001</c:v>
                </c:pt>
                <c:pt idx="248">
                  <c:v>1573.3219999999999</c:v>
                </c:pt>
                <c:pt idx="249">
                  <c:v>1543.662</c:v>
                </c:pt>
                <c:pt idx="250">
                  <c:v>1548.096</c:v>
                </c:pt>
                <c:pt idx="251">
                  <c:v>1537.086</c:v>
                </c:pt>
                <c:pt idx="252">
                  <c:v>1547.1320000000001</c:v>
                </c:pt>
                <c:pt idx="253">
                  <c:v>1557.819</c:v>
                </c:pt>
                <c:pt idx="254">
                  <c:v>1561.479</c:v>
                </c:pt>
                <c:pt idx="255">
                  <c:v>1594.232</c:v>
                </c:pt>
                <c:pt idx="256">
                  <c:v>1479.492</c:v>
                </c:pt>
                <c:pt idx="257">
                  <c:v>1622.08</c:v>
                </c:pt>
                <c:pt idx="258">
                  <c:v>1698.077</c:v>
                </c:pt>
                <c:pt idx="259">
                  <c:v>1741.367</c:v>
                </c:pt>
                <c:pt idx="260">
                  <c:v>1653.663</c:v>
                </c:pt>
                <c:pt idx="261">
                  <c:v>1658.4860000000001</c:v>
                </c:pt>
                <c:pt idx="262">
                  <c:v>1650.296</c:v>
                </c:pt>
                <c:pt idx="263">
                  <c:v>1477.742</c:v>
                </c:pt>
                <c:pt idx="264">
                  <c:v>1584.8420000000001</c:v>
                </c:pt>
                <c:pt idx="265">
                  <c:v>1525.1310000000001</c:v>
                </c:pt>
                <c:pt idx="266">
                  <c:v>1614.0519999999999</c:v>
                </c:pt>
                <c:pt idx="267">
                  <c:v>1685.732</c:v>
                </c:pt>
                <c:pt idx="268">
                  <c:v>1642.702</c:v>
                </c:pt>
                <c:pt idx="269">
                  <c:v>1643.8019999999999</c:v>
                </c:pt>
                <c:pt idx="270">
                  <c:v>1738.2049999999999</c:v>
                </c:pt>
              </c:numCache>
            </c:numRef>
          </c:val>
          <c:extLst xmlns:c16r2="http://schemas.microsoft.com/office/drawing/2015/06/chart">
            <c:ext xmlns:c16="http://schemas.microsoft.com/office/drawing/2014/chart" uri="{C3380CC4-5D6E-409C-BE32-E72D297353CC}">
              <c16:uniqueId val="{00000002-ED03-174A-920B-9AC978175696}"/>
            </c:ext>
          </c:extLst>
        </c:ser>
        <c:dLbls>
          <c:showLegendKey val="0"/>
          <c:showVal val="0"/>
          <c:showCatName val="0"/>
          <c:showSerName val="0"/>
          <c:showPercent val="0"/>
          <c:showBubbleSize val="0"/>
        </c:dLbls>
        <c:gapWidth val="150"/>
        <c:axId val="153730512"/>
        <c:axId val="153730904"/>
      </c:barChart>
      <c:catAx>
        <c:axId val="15373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53730904"/>
        <c:crosses val="autoZero"/>
        <c:auto val="1"/>
        <c:lblAlgn val="ctr"/>
        <c:lblOffset val="100"/>
        <c:noMultiLvlLbl val="0"/>
      </c:catAx>
      <c:valAx>
        <c:axId val="153730904"/>
        <c:scaling>
          <c:orientation val="minMax"/>
          <c:max val="2000"/>
        </c:scaling>
        <c:delete val="0"/>
        <c:axPos val="l"/>
        <c:majorGridlines>
          <c:spPr>
            <a:ln w="9525" cap="flat" cmpd="sng" algn="ctr">
              <a:solidFill>
                <a:schemeClr val="tx1">
                  <a:lumMod val="15000"/>
                  <a:lumOff val="85000"/>
                </a:schemeClr>
              </a:solidFill>
              <a:round/>
            </a:ln>
            <a:effectLst/>
          </c:spPr>
        </c:majorGridlines>
        <c:title>
          <c:tx>
            <c:rich>
              <a:bodyPr rot="0"/>
              <a:lstStyle/>
              <a:p>
                <a:pPr>
                  <a:defRPr/>
                </a:pPr>
                <a:r>
                  <a:rPr lang="en-US"/>
                  <a:t>$ Billions</a:t>
                </a:r>
              </a:p>
            </c:rich>
          </c:tx>
          <c:layout>
            <c:manualLayout>
              <c:xMode val="edge"/>
              <c:yMode val="edge"/>
              <c:x val="9.8204264870931507E-3"/>
              <c:y val="6.2729658792651201E-4"/>
            </c:manualLayout>
          </c:layout>
          <c:overlay val="0"/>
          <c:spPr>
            <a:noFill/>
            <a:ln>
              <a:noFill/>
            </a:ln>
            <a:effectLst/>
          </c:spPr>
        </c:title>
        <c:numFmt formatCode="&quot;$&quot;#,##0" sourceLinked="0"/>
        <c:majorTickMark val="none"/>
        <c:minorTickMark val="none"/>
        <c:tickLblPos val="nextTo"/>
        <c:spPr>
          <a:noFill/>
          <a:ln>
            <a:noFill/>
          </a:ln>
          <a:effectLst/>
        </c:spPr>
        <c:txPr>
          <a:bodyPr rot="-60000000" vert="horz"/>
          <a:lstStyle/>
          <a:p>
            <a:pPr>
              <a:defRPr/>
            </a:pPr>
            <a:endParaRPr lang="en-US"/>
          </a:p>
        </c:txPr>
        <c:crossAx val="153730512"/>
        <c:crosses val="autoZero"/>
        <c:crossBetween val="between"/>
        <c:majorUnit val="400"/>
      </c:valAx>
      <c:spPr>
        <a:noFill/>
        <a:ln>
          <a:noFill/>
        </a:ln>
        <a:effectLst/>
      </c:spPr>
    </c:plotArea>
    <c:plotVisOnly val="1"/>
    <c:dispBlanksAs val="gap"/>
    <c:showDLblsOverMax val="0"/>
  </c:chart>
  <c:spPr>
    <a:noFill/>
    <a:ln>
      <a:noFill/>
    </a:ln>
    <a:effectLst/>
  </c:spPr>
  <c:txPr>
    <a:bodyPr/>
    <a:lstStyle/>
    <a:p>
      <a:pPr>
        <a:defRPr sz="1800">
          <a:solidFill>
            <a:schemeClr val="tx1"/>
          </a:solidFill>
          <a:latin typeface="Constantia" charset="0"/>
          <a:ea typeface="Constantia" charset="0"/>
          <a:cs typeface="Constantia"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54758212041695E-2"/>
          <c:y val="4.1006999125109397E-2"/>
          <c:w val="0.895511628754739"/>
          <c:h val="0.773372484689414"/>
        </c:manualLayout>
      </c:layout>
      <c:lineChart>
        <c:grouping val="standard"/>
        <c:varyColors val="0"/>
        <c:ser>
          <c:idx val="0"/>
          <c:order val="0"/>
          <c:tx>
            <c:strRef>
              <c:f>Sheet1!$B$4</c:f>
              <c:strCache>
                <c:ptCount val="1"/>
                <c:pt idx="0">
                  <c:v>Job Openings (Millions)</c:v>
                </c:pt>
              </c:strCache>
            </c:strRef>
          </c:tx>
          <c:spPr>
            <a:ln w="44450" cap="rnd">
              <a:solidFill>
                <a:srgbClr val="008F00"/>
              </a:solidFill>
              <a:round/>
            </a:ln>
            <a:effectLst/>
          </c:spPr>
          <c:marker>
            <c:symbol val="none"/>
          </c:marker>
          <c:cat>
            <c:numRef>
              <c:f>Sheet1!$A$5:$A$209</c:f>
              <c:numCache>
                <c:formatCode>mmm\-yy</c:formatCode>
                <c:ptCount val="205"/>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numCache>
            </c:numRef>
          </c:cat>
          <c:val>
            <c:numRef>
              <c:f>Sheet1!$B$5:$B$209</c:f>
              <c:numCache>
                <c:formatCode>0.00</c:formatCode>
                <c:ptCount val="205"/>
                <c:pt idx="0">
                  <c:v>5.3849999999999998</c:v>
                </c:pt>
                <c:pt idx="1">
                  <c:v>4.6580000000000004</c:v>
                </c:pt>
                <c:pt idx="2">
                  <c:v>4.5629999999999997</c:v>
                </c:pt>
                <c:pt idx="3">
                  <c:v>4.9009999999999998</c:v>
                </c:pt>
                <c:pt idx="4">
                  <c:v>4.55</c:v>
                </c:pt>
                <c:pt idx="5">
                  <c:v>4.28</c:v>
                </c:pt>
                <c:pt idx="6">
                  <c:v>4.4989999999999997</c:v>
                </c:pt>
                <c:pt idx="7">
                  <c:v>4.1340000000000003</c:v>
                </c:pt>
                <c:pt idx="8">
                  <c:v>3.9750000000000001</c:v>
                </c:pt>
                <c:pt idx="9">
                  <c:v>3.605</c:v>
                </c:pt>
                <c:pt idx="10">
                  <c:v>3.387</c:v>
                </c:pt>
                <c:pt idx="11">
                  <c:v>3.3849999999999998</c:v>
                </c:pt>
                <c:pt idx="12">
                  <c:v>3.7589999999999999</c:v>
                </c:pt>
                <c:pt idx="13">
                  <c:v>3.3719999999999999</c:v>
                </c:pt>
                <c:pt idx="14">
                  <c:v>3.5510000000000002</c:v>
                </c:pt>
                <c:pt idx="15">
                  <c:v>3.472</c:v>
                </c:pt>
                <c:pt idx="16">
                  <c:v>3.5960000000000001</c:v>
                </c:pt>
                <c:pt idx="17">
                  <c:v>3.3650000000000002</c:v>
                </c:pt>
                <c:pt idx="18">
                  <c:v>3.411</c:v>
                </c:pt>
                <c:pt idx="19">
                  <c:v>3.49</c:v>
                </c:pt>
                <c:pt idx="20">
                  <c:v>3.3079999999999998</c:v>
                </c:pt>
                <c:pt idx="21">
                  <c:v>3.5350000000000001</c:v>
                </c:pt>
                <c:pt idx="22">
                  <c:v>3.415</c:v>
                </c:pt>
                <c:pt idx="23">
                  <c:v>2.9430000000000001</c:v>
                </c:pt>
                <c:pt idx="24">
                  <c:v>3.8239999999999998</c:v>
                </c:pt>
                <c:pt idx="25">
                  <c:v>3.3809999999999998</c:v>
                </c:pt>
                <c:pt idx="26">
                  <c:v>3.052</c:v>
                </c:pt>
                <c:pt idx="27">
                  <c:v>3.34</c:v>
                </c:pt>
                <c:pt idx="28">
                  <c:v>3.2330000000000001</c:v>
                </c:pt>
                <c:pt idx="29">
                  <c:v>3.3340000000000001</c:v>
                </c:pt>
                <c:pt idx="30">
                  <c:v>3.27</c:v>
                </c:pt>
                <c:pt idx="31">
                  <c:v>3.2829999999999999</c:v>
                </c:pt>
                <c:pt idx="32">
                  <c:v>3.0739999999999998</c:v>
                </c:pt>
                <c:pt idx="33">
                  <c:v>3.2050000000000001</c:v>
                </c:pt>
                <c:pt idx="34">
                  <c:v>3.157</c:v>
                </c:pt>
                <c:pt idx="35">
                  <c:v>3.214</c:v>
                </c:pt>
                <c:pt idx="36">
                  <c:v>3.4590000000000001</c:v>
                </c:pt>
                <c:pt idx="37">
                  <c:v>3.4020000000000001</c:v>
                </c:pt>
                <c:pt idx="38">
                  <c:v>3.38</c:v>
                </c:pt>
                <c:pt idx="39">
                  <c:v>3.629</c:v>
                </c:pt>
                <c:pt idx="40">
                  <c:v>3.66</c:v>
                </c:pt>
                <c:pt idx="41">
                  <c:v>3.4239999999999999</c:v>
                </c:pt>
                <c:pt idx="42">
                  <c:v>3.9340000000000002</c:v>
                </c:pt>
                <c:pt idx="43">
                  <c:v>3.6190000000000002</c:v>
                </c:pt>
                <c:pt idx="44">
                  <c:v>3.742</c:v>
                </c:pt>
                <c:pt idx="45">
                  <c:v>3.7919999999999998</c:v>
                </c:pt>
                <c:pt idx="46">
                  <c:v>3.238</c:v>
                </c:pt>
                <c:pt idx="47">
                  <c:v>3.65</c:v>
                </c:pt>
                <c:pt idx="48">
                  <c:v>3.67</c:v>
                </c:pt>
                <c:pt idx="49">
                  <c:v>3.8450000000000002</c:v>
                </c:pt>
                <c:pt idx="50">
                  <c:v>3.831</c:v>
                </c:pt>
                <c:pt idx="51">
                  <c:v>4.2430000000000003</c:v>
                </c:pt>
                <c:pt idx="52">
                  <c:v>3.8839999999999999</c:v>
                </c:pt>
                <c:pt idx="53">
                  <c:v>4.0220000000000002</c:v>
                </c:pt>
                <c:pt idx="54">
                  <c:v>4.319</c:v>
                </c:pt>
                <c:pt idx="55">
                  <c:v>4.0730000000000004</c:v>
                </c:pt>
                <c:pt idx="56">
                  <c:v>4.2370000000000001</c:v>
                </c:pt>
                <c:pt idx="57">
                  <c:v>4.2770000000000001</c:v>
                </c:pt>
                <c:pt idx="58">
                  <c:v>4.22</c:v>
                </c:pt>
                <c:pt idx="59">
                  <c:v>4.0640000000000001</c:v>
                </c:pt>
                <c:pt idx="60">
                  <c:v>4.298</c:v>
                </c:pt>
                <c:pt idx="61">
                  <c:v>4.2290000000000001</c:v>
                </c:pt>
                <c:pt idx="62">
                  <c:v>4.4930000000000003</c:v>
                </c:pt>
                <c:pt idx="63">
                  <c:v>4.68</c:v>
                </c:pt>
                <c:pt idx="64">
                  <c:v>4.3890000000000002</c:v>
                </c:pt>
                <c:pt idx="65">
                  <c:v>4.3490000000000002</c:v>
                </c:pt>
                <c:pt idx="66">
                  <c:v>4.1539999999999999</c:v>
                </c:pt>
                <c:pt idx="67">
                  <c:v>4.5599999999999996</c:v>
                </c:pt>
                <c:pt idx="68">
                  <c:v>4.516</c:v>
                </c:pt>
                <c:pt idx="69">
                  <c:v>4.4720000000000004</c:v>
                </c:pt>
                <c:pt idx="70">
                  <c:v>4.3410000000000002</c:v>
                </c:pt>
                <c:pt idx="71">
                  <c:v>4.2779999999999996</c:v>
                </c:pt>
                <c:pt idx="72">
                  <c:v>4.63</c:v>
                </c:pt>
                <c:pt idx="73">
                  <c:v>4.4649999999999999</c:v>
                </c:pt>
                <c:pt idx="74">
                  <c:v>4.6660000000000004</c:v>
                </c:pt>
                <c:pt idx="75">
                  <c:v>4.8239999999999998</c:v>
                </c:pt>
                <c:pt idx="76">
                  <c:v>4.55</c:v>
                </c:pt>
                <c:pt idx="77">
                  <c:v>4.6079999999999997</c:v>
                </c:pt>
                <c:pt idx="78">
                  <c:v>4.49</c:v>
                </c:pt>
                <c:pt idx="79">
                  <c:v>4.5549999999999997</c:v>
                </c:pt>
                <c:pt idx="80">
                  <c:v>4.5229999999999997</c:v>
                </c:pt>
                <c:pt idx="81">
                  <c:v>4.3</c:v>
                </c:pt>
                <c:pt idx="82">
                  <c:v>4.1559999999999997</c:v>
                </c:pt>
                <c:pt idx="83">
                  <c:v>4.1230000000000002</c:v>
                </c:pt>
                <c:pt idx="84">
                  <c:v>4.26</c:v>
                </c:pt>
                <c:pt idx="85">
                  <c:v>4.0419999999999998</c:v>
                </c:pt>
                <c:pt idx="86">
                  <c:v>4.0010000000000003</c:v>
                </c:pt>
                <c:pt idx="87">
                  <c:v>4.0979999999999999</c:v>
                </c:pt>
                <c:pt idx="88">
                  <c:v>3.96</c:v>
                </c:pt>
                <c:pt idx="89">
                  <c:v>3.7669999999999999</c:v>
                </c:pt>
                <c:pt idx="90">
                  <c:v>3.8210000000000002</c:v>
                </c:pt>
                <c:pt idx="91">
                  <c:v>3.665</c:v>
                </c:pt>
                <c:pt idx="92">
                  <c:v>3.2639999999999998</c:v>
                </c:pt>
                <c:pt idx="93">
                  <c:v>3.2919999999999998</c:v>
                </c:pt>
                <c:pt idx="94">
                  <c:v>2.956</c:v>
                </c:pt>
                <c:pt idx="95">
                  <c:v>2.83</c:v>
                </c:pt>
                <c:pt idx="96">
                  <c:v>2.7669999999999999</c:v>
                </c:pt>
                <c:pt idx="97">
                  <c:v>2.7909999999999999</c:v>
                </c:pt>
                <c:pt idx="98">
                  <c:v>2.4910000000000001</c:v>
                </c:pt>
                <c:pt idx="99">
                  <c:v>2.3570000000000002</c:v>
                </c:pt>
                <c:pt idx="100">
                  <c:v>2.427</c:v>
                </c:pt>
                <c:pt idx="101">
                  <c:v>2.4279999999999999</c:v>
                </c:pt>
                <c:pt idx="102">
                  <c:v>2.1960000000000002</c:v>
                </c:pt>
                <c:pt idx="103">
                  <c:v>2.306</c:v>
                </c:pt>
                <c:pt idx="104">
                  <c:v>2.4780000000000002</c:v>
                </c:pt>
                <c:pt idx="105">
                  <c:v>2.4</c:v>
                </c:pt>
                <c:pt idx="106">
                  <c:v>2.35</c:v>
                </c:pt>
                <c:pt idx="107">
                  <c:v>2.407</c:v>
                </c:pt>
                <c:pt idx="108">
                  <c:v>2.6360000000000001</c:v>
                </c:pt>
                <c:pt idx="109">
                  <c:v>2.5779999999999998</c:v>
                </c:pt>
                <c:pt idx="110">
                  <c:v>2.6659999999999999</c:v>
                </c:pt>
                <c:pt idx="111">
                  <c:v>3.22</c:v>
                </c:pt>
                <c:pt idx="112">
                  <c:v>2.891</c:v>
                </c:pt>
                <c:pt idx="113">
                  <c:v>2.6640000000000001</c:v>
                </c:pt>
                <c:pt idx="114">
                  <c:v>2.9649999999999999</c:v>
                </c:pt>
                <c:pt idx="115">
                  <c:v>2.92</c:v>
                </c:pt>
                <c:pt idx="116">
                  <c:v>2.7669999999999999</c:v>
                </c:pt>
                <c:pt idx="117">
                  <c:v>3.0329999999999999</c:v>
                </c:pt>
                <c:pt idx="118">
                  <c:v>2.9140000000000001</c:v>
                </c:pt>
                <c:pt idx="119">
                  <c:v>2.8570000000000002</c:v>
                </c:pt>
                <c:pt idx="120">
                  <c:v>2.9390000000000001</c:v>
                </c:pt>
                <c:pt idx="121">
                  <c:v>3.056</c:v>
                </c:pt>
                <c:pt idx="122">
                  <c:v>3.13</c:v>
                </c:pt>
                <c:pt idx="123">
                  <c:v>3.2869999999999999</c:v>
                </c:pt>
                <c:pt idx="124">
                  <c:v>3.1139999999999999</c:v>
                </c:pt>
                <c:pt idx="125">
                  <c:v>3.2240000000000002</c:v>
                </c:pt>
                <c:pt idx="126">
                  <c:v>3.4750000000000001</c:v>
                </c:pt>
                <c:pt idx="127">
                  <c:v>3.1680000000000001</c:v>
                </c:pt>
                <c:pt idx="128">
                  <c:v>3.4950000000000001</c:v>
                </c:pt>
                <c:pt idx="129">
                  <c:v>3.4209999999999998</c:v>
                </c:pt>
                <c:pt idx="130">
                  <c:v>3.153</c:v>
                </c:pt>
                <c:pt idx="131">
                  <c:v>3.3690000000000002</c:v>
                </c:pt>
                <c:pt idx="132">
                  <c:v>3.7250000000000001</c:v>
                </c:pt>
                <c:pt idx="133">
                  <c:v>3.5</c:v>
                </c:pt>
                <c:pt idx="134">
                  <c:v>3.831</c:v>
                </c:pt>
                <c:pt idx="135">
                  <c:v>3.6429999999999998</c:v>
                </c:pt>
                <c:pt idx="136">
                  <c:v>3.694</c:v>
                </c:pt>
                <c:pt idx="137">
                  <c:v>3.7989999999999999</c:v>
                </c:pt>
                <c:pt idx="138">
                  <c:v>3.694</c:v>
                </c:pt>
                <c:pt idx="139">
                  <c:v>3.6829999999999998</c:v>
                </c:pt>
                <c:pt idx="140">
                  <c:v>3.5209999999999999</c:v>
                </c:pt>
                <c:pt idx="141">
                  <c:v>3.7080000000000002</c:v>
                </c:pt>
                <c:pt idx="142">
                  <c:v>3.5209999999999999</c:v>
                </c:pt>
                <c:pt idx="143">
                  <c:v>3.57</c:v>
                </c:pt>
                <c:pt idx="144">
                  <c:v>3.8039999999999998</c:v>
                </c:pt>
                <c:pt idx="145">
                  <c:v>3.9740000000000002</c:v>
                </c:pt>
                <c:pt idx="146">
                  <c:v>3.9159999999999999</c:v>
                </c:pt>
                <c:pt idx="147">
                  <c:v>3.9340000000000002</c:v>
                </c:pt>
                <c:pt idx="148">
                  <c:v>3.8889999999999998</c:v>
                </c:pt>
                <c:pt idx="149">
                  <c:v>3.903</c:v>
                </c:pt>
                <c:pt idx="150">
                  <c:v>3.875</c:v>
                </c:pt>
                <c:pt idx="151">
                  <c:v>3.915</c:v>
                </c:pt>
                <c:pt idx="152">
                  <c:v>3.9369999999999998</c:v>
                </c:pt>
                <c:pt idx="153">
                  <c:v>4.109</c:v>
                </c:pt>
                <c:pt idx="154">
                  <c:v>3.8410000000000002</c:v>
                </c:pt>
                <c:pt idx="155">
                  <c:v>3.7829999999999999</c:v>
                </c:pt>
                <c:pt idx="156">
                  <c:v>3.9889999999999999</c:v>
                </c:pt>
                <c:pt idx="157">
                  <c:v>4.1470000000000002</c:v>
                </c:pt>
                <c:pt idx="158">
                  <c:v>4.2030000000000003</c:v>
                </c:pt>
                <c:pt idx="159">
                  <c:v>4.5369999999999999</c:v>
                </c:pt>
                <c:pt idx="160">
                  <c:v>4.6079999999999997</c:v>
                </c:pt>
                <c:pt idx="161">
                  <c:v>4.6760000000000002</c:v>
                </c:pt>
                <c:pt idx="162">
                  <c:v>4.6219999999999999</c:v>
                </c:pt>
                <c:pt idx="163">
                  <c:v>4.9539999999999997</c:v>
                </c:pt>
                <c:pt idx="164">
                  <c:v>4.5880000000000001</c:v>
                </c:pt>
                <c:pt idx="165">
                  <c:v>4.944</c:v>
                </c:pt>
                <c:pt idx="166">
                  <c:v>4.702</c:v>
                </c:pt>
                <c:pt idx="167">
                  <c:v>4.82</c:v>
                </c:pt>
                <c:pt idx="168">
                  <c:v>5.1130000000000004</c:v>
                </c:pt>
                <c:pt idx="169">
                  <c:v>5.16</c:v>
                </c:pt>
                <c:pt idx="170">
                  <c:v>5.1829999999999998</c:v>
                </c:pt>
                <c:pt idx="171">
                  <c:v>5.625</c:v>
                </c:pt>
                <c:pt idx="172">
                  <c:v>5.4260000000000002</c:v>
                </c:pt>
                <c:pt idx="173">
                  <c:v>5.165</c:v>
                </c:pt>
                <c:pt idx="174">
                  <c:v>5.8639999999999999</c:v>
                </c:pt>
                <c:pt idx="175">
                  <c:v>5.3650000000000002</c:v>
                </c:pt>
                <c:pt idx="176">
                  <c:v>5.367</c:v>
                </c:pt>
                <c:pt idx="177">
                  <c:v>5.5380000000000003</c:v>
                </c:pt>
                <c:pt idx="178">
                  <c:v>5.2270000000000003</c:v>
                </c:pt>
                <c:pt idx="179">
                  <c:v>5.3949999999999996</c:v>
                </c:pt>
                <c:pt idx="180">
                  <c:v>5.7290000000000001</c:v>
                </c:pt>
                <c:pt idx="181">
                  <c:v>5.6</c:v>
                </c:pt>
                <c:pt idx="182">
                  <c:v>5.944</c:v>
                </c:pt>
                <c:pt idx="183">
                  <c:v>5.8929999999999998</c:v>
                </c:pt>
                <c:pt idx="184">
                  <c:v>5.6959999999999997</c:v>
                </c:pt>
                <c:pt idx="185">
                  <c:v>5.6509999999999998</c:v>
                </c:pt>
                <c:pt idx="186">
                  <c:v>5.9820000000000002</c:v>
                </c:pt>
                <c:pt idx="187">
                  <c:v>5.516</c:v>
                </c:pt>
                <c:pt idx="188">
                  <c:v>5.6509999999999998</c:v>
                </c:pt>
                <c:pt idx="189">
                  <c:v>5.4880000000000004</c:v>
                </c:pt>
                <c:pt idx="190">
                  <c:v>5.6319999999999997</c:v>
                </c:pt>
                <c:pt idx="191">
                  <c:v>5.4859999999999998</c:v>
                </c:pt>
                <c:pt idx="192">
                  <c:v>5.444</c:v>
                </c:pt>
                <c:pt idx="193">
                  <c:v>5.6180000000000003</c:v>
                </c:pt>
                <c:pt idx="194">
                  <c:v>5.6070000000000002</c:v>
                </c:pt>
                <c:pt idx="195">
                  <c:v>6.1079999999999997</c:v>
                </c:pt>
                <c:pt idx="196">
                  <c:v>5.6879999999999997</c:v>
                </c:pt>
                <c:pt idx="197">
                  <c:v>6.125</c:v>
                </c:pt>
                <c:pt idx="198">
                  <c:v>6.2</c:v>
                </c:pt>
                <c:pt idx="199">
                  <c:v>6.0460000000000003</c:v>
                </c:pt>
                <c:pt idx="200">
                  <c:v>6.2309999999999999</c:v>
                </c:pt>
                <c:pt idx="201">
                  <c:v>6.0609999999999999</c:v>
                </c:pt>
                <c:pt idx="202">
                  <c:v>5.9329999999999998</c:v>
                </c:pt>
                <c:pt idx="203">
                  <c:v>5.6669999999999998</c:v>
                </c:pt>
                <c:pt idx="204">
                  <c:v>6.3120000000000003</c:v>
                </c:pt>
              </c:numCache>
            </c:numRef>
          </c:val>
          <c:smooth val="0"/>
          <c:extLst xmlns:c16r2="http://schemas.microsoft.com/office/drawing/2015/06/chart">
            <c:ext xmlns:c16="http://schemas.microsoft.com/office/drawing/2014/chart" uri="{C3380CC4-5D6E-409C-BE32-E72D297353CC}">
              <c16:uniqueId val="{00000000-96CF-4348-AD84-0745D5BC075C}"/>
            </c:ext>
          </c:extLst>
        </c:ser>
        <c:dLbls>
          <c:showLegendKey val="0"/>
          <c:showVal val="0"/>
          <c:showCatName val="0"/>
          <c:showSerName val="0"/>
          <c:showPercent val="0"/>
          <c:showBubbleSize val="0"/>
        </c:dLbls>
        <c:smooth val="0"/>
        <c:axId val="196110120"/>
        <c:axId val="196108944"/>
      </c:lineChart>
      <c:dateAx>
        <c:axId val="196110120"/>
        <c:scaling>
          <c:orientation val="minMax"/>
          <c:min val="36892"/>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96108944"/>
        <c:crosses val="autoZero"/>
        <c:auto val="1"/>
        <c:lblOffset val="100"/>
        <c:baseTimeUnit val="months"/>
        <c:majorUnit val="6"/>
        <c:majorTimeUnit val="months"/>
      </c:dateAx>
      <c:valAx>
        <c:axId val="196108944"/>
        <c:scaling>
          <c:orientation val="minMax"/>
          <c:max val="7"/>
          <c:min val="2"/>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600"/>
                </a:pPr>
                <a:r>
                  <a:rPr lang="en-US" sz="1600"/>
                  <a:t>Job Openings (Millions)</a:t>
                </a:r>
              </a:p>
            </c:rich>
          </c:tx>
          <c:layout>
            <c:manualLayout>
              <c:xMode val="edge"/>
              <c:yMode val="edge"/>
              <c:x val="9.8204264870931507E-3"/>
              <c:y val="0.202136752136752"/>
            </c:manualLayout>
          </c:layout>
          <c:overlay val="0"/>
          <c:spPr>
            <a:noFill/>
            <a:ln>
              <a:noFill/>
            </a:ln>
            <a:effectLst/>
          </c:spPr>
        </c:title>
        <c:numFmt formatCode="#,##0.0" sourceLinked="0"/>
        <c:majorTickMark val="none"/>
        <c:minorTickMark val="none"/>
        <c:tickLblPos val="nextTo"/>
        <c:spPr>
          <a:noFill/>
          <a:ln>
            <a:noFill/>
          </a:ln>
          <a:effectLst/>
        </c:spPr>
        <c:txPr>
          <a:bodyPr rot="-60000000" vert="horz"/>
          <a:lstStyle/>
          <a:p>
            <a:pPr>
              <a:defRPr/>
            </a:pPr>
            <a:endParaRPr lang="en-US"/>
          </a:p>
        </c:txPr>
        <c:crossAx val="19611012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800">
          <a:solidFill>
            <a:schemeClr val="tx1"/>
          </a:solidFill>
          <a:latin typeface="Constantia" charset="0"/>
          <a:ea typeface="Constantia" charset="0"/>
          <a:cs typeface="Constantia"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853601633129205E-2"/>
          <c:y val="4.3915353063232299E-2"/>
          <c:w val="0.89425919297966505"/>
          <c:h val="0.77843056668553201"/>
        </c:manualLayout>
      </c:layout>
      <c:barChart>
        <c:barDir val="col"/>
        <c:grouping val="clustered"/>
        <c:varyColors val="0"/>
        <c:ser>
          <c:idx val="0"/>
          <c:order val="0"/>
          <c:tx>
            <c:strRef>
              <c:f>Sheet1!$B$2</c:f>
              <c:strCache>
                <c:ptCount val="1"/>
                <c:pt idx="0">
                  <c:v>Series 1</c:v>
                </c:pt>
              </c:strCache>
            </c:strRef>
          </c:tx>
          <c:spPr>
            <a:gradFill>
              <a:gsLst>
                <a:gs pos="0">
                  <a:srgbClr val="008000"/>
                </a:gs>
                <a:gs pos="100000">
                  <a:srgbClr val="CCFFCC"/>
                </a:gs>
              </a:gsLst>
              <a:lin ang="5400000" scaled="1"/>
            </a:gradFill>
            <a:ln>
              <a:solidFill>
                <a:srgbClr val="000000"/>
              </a:solidFill>
            </a:ln>
          </c:spPr>
          <c:invertIfNegative val="0"/>
          <c:cat>
            <c:numRef>
              <c:f>Sheet1!$A$3:$A$196</c:f>
              <c:numCache>
                <c:formatCode>mmm\-yy</c:formatCode>
                <c:ptCount val="194"/>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numCache>
            </c:numRef>
          </c:cat>
          <c:val>
            <c:numRef>
              <c:f>Sheet1!$B$3:$B$196</c:f>
              <c:numCache>
                <c:formatCode>0</c:formatCode>
                <c:ptCount val="194"/>
                <c:pt idx="0">
                  <c:v>-149</c:v>
                </c:pt>
                <c:pt idx="1">
                  <c:v>-128</c:v>
                </c:pt>
                <c:pt idx="2">
                  <c:v>-17</c:v>
                </c:pt>
                <c:pt idx="3">
                  <c:v>-83</c:v>
                </c:pt>
                <c:pt idx="4">
                  <c:v>17</c:v>
                </c:pt>
                <c:pt idx="5">
                  <c:v>51</c:v>
                </c:pt>
                <c:pt idx="6">
                  <c:v>-77</c:v>
                </c:pt>
                <c:pt idx="7">
                  <c:v>-7</c:v>
                </c:pt>
                <c:pt idx="8">
                  <c:v>-67</c:v>
                </c:pt>
                <c:pt idx="9">
                  <c:v>113</c:v>
                </c:pt>
                <c:pt idx="10">
                  <c:v>6</c:v>
                </c:pt>
                <c:pt idx="11">
                  <c:v>-170</c:v>
                </c:pt>
                <c:pt idx="12">
                  <c:v>107</c:v>
                </c:pt>
                <c:pt idx="13">
                  <c:v>-146</c:v>
                </c:pt>
                <c:pt idx="14">
                  <c:v>-208</c:v>
                </c:pt>
                <c:pt idx="15">
                  <c:v>-49</c:v>
                </c:pt>
                <c:pt idx="16">
                  <c:v>11</c:v>
                </c:pt>
                <c:pt idx="17">
                  <c:v>-7</c:v>
                </c:pt>
                <c:pt idx="18">
                  <c:v>19</c:v>
                </c:pt>
                <c:pt idx="19">
                  <c:v>-46</c:v>
                </c:pt>
                <c:pt idx="20">
                  <c:v>110</c:v>
                </c:pt>
                <c:pt idx="21">
                  <c:v>205</c:v>
                </c:pt>
                <c:pt idx="22">
                  <c:v>3</c:v>
                </c:pt>
                <c:pt idx="23">
                  <c:v>121</c:v>
                </c:pt>
                <c:pt idx="24">
                  <c:v>167</c:v>
                </c:pt>
                <c:pt idx="25">
                  <c:v>58</c:v>
                </c:pt>
                <c:pt idx="26">
                  <c:v>328</c:v>
                </c:pt>
                <c:pt idx="27">
                  <c:v>254</c:v>
                </c:pt>
                <c:pt idx="28">
                  <c:v>297</c:v>
                </c:pt>
                <c:pt idx="29">
                  <c:v>82</c:v>
                </c:pt>
                <c:pt idx="30">
                  <c:v>45</c:v>
                </c:pt>
                <c:pt idx="31">
                  <c:v>116</c:v>
                </c:pt>
                <c:pt idx="32">
                  <c:v>157</c:v>
                </c:pt>
                <c:pt idx="33">
                  <c:v>348</c:v>
                </c:pt>
                <c:pt idx="34">
                  <c:v>63</c:v>
                </c:pt>
                <c:pt idx="35">
                  <c:v>126</c:v>
                </c:pt>
                <c:pt idx="36">
                  <c:v>147</c:v>
                </c:pt>
                <c:pt idx="37">
                  <c:v>244</c:v>
                </c:pt>
                <c:pt idx="38">
                  <c:v>138</c:v>
                </c:pt>
                <c:pt idx="39">
                  <c:v>358</c:v>
                </c:pt>
                <c:pt idx="40">
                  <c:v>172</c:v>
                </c:pt>
                <c:pt idx="41">
                  <c:v>247</c:v>
                </c:pt>
                <c:pt idx="42">
                  <c:v>371</c:v>
                </c:pt>
                <c:pt idx="43">
                  <c:v>196</c:v>
                </c:pt>
                <c:pt idx="44">
                  <c:v>66</c:v>
                </c:pt>
                <c:pt idx="45">
                  <c:v>86</c:v>
                </c:pt>
                <c:pt idx="46">
                  <c:v>337</c:v>
                </c:pt>
                <c:pt idx="47">
                  <c:v>155</c:v>
                </c:pt>
                <c:pt idx="48">
                  <c:v>282</c:v>
                </c:pt>
                <c:pt idx="49">
                  <c:v>312</c:v>
                </c:pt>
                <c:pt idx="50">
                  <c:v>297</c:v>
                </c:pt>
                <c:pt idx="51">
                  <c:v>168</c:v>
                </c:pt>
                <c:pt idx="52">
                  <c:v>31</c:v>
                </c:pt>
                <c:pt idx="53">
                  <c:v>79</c:v>
                </c:pt>
                <c:pt idx="54">
                  <c:v>206</c:v>
                </c:pt>
                <c:pt idx="55">
                  <c:v>179</c:v>
                </c:pt>
                <c:pt idx="56">
                  <c:v>148</c:v>
                </c:pt>
                <c:pt idx="57">
                  <c:v>12</c:v>
                </c:pt>
                <c:pt idx="58">
                  <c:v>208</c:v>
                </c:pt>
                <c:pt idx="59">
                  <c:v>173</c:v>
                </c:pt>
                <c:pt idx="60">
                  <c:v>234</c:v>
                </c:pt>
                <c:pt idx="61">
                  <c:v>85</c:v>
                </c:pt>
                <c:pt idx="62">
                  <c:v>214</c:v>
                </c:pt>
                <c:pt idx="63">
                  <c:v>59</c:v>
                </c:pt>
                <c:pt idx="64">
                  <c:v>153</c:v>
                </c:pt>
                <c:pt idx="65">
                  <c:v>77</c:v>
                </c:pt>
                <c:pt idx="66">
                  <c:v>-30</c:v>
                </c:pt>
                <c:pt idx="67">
                  <c:v>-28</c:v>
                </c:pt>
                <c:pt idx="68">
                  <c:v>96</c:v>
                </c:pt>
                <c:pt idx="69">
                  <c:v>78</c:v>
                </c:pt>
                <c:pt idx="70">
                  <c:v>106</c:v>
                </c:pt>
                <c:pt idx="71">
                  <c:v>104</c:v>
                </c:pt>
                <c:pt idx="72">
                  <c:v>8</c:v>
                </c:pt>
                <c:pt idx="73">
                  <c:v>-81</c:v>
                </c:pt>
                <c:pt idx="74">
                  <c:v>-55</c:v>
                </c:pt>
                <c:pt idx="75">
                  <c:v>-229</c:v>
                </c:pt>
                <c:pt idx="76">
                  <c:v>-184</c:v>
                </c:pt>
                <c:pt idx="77">
                  <c:v>-154</c:v>
                </c:pt>
                <c:pt idx="78">
                  <c:v>-213</c:v>
                </c:pt>
                <c:pt idx="79">
                  <c:v>-277</c:v>
                </c:pt>
                <c:pt idx="80">
                  <c:v>-443</c:v>
                </c:pt>
                <c:pt idx="81">
                  <c:v>-475</c:v>
                </c:pt>
                <c:pt idx="82">
                  <c:v>-759</c:v>
                </c:pt>
                <c:pt idx="83">
                  <c:v>-707</c:v>
                </c:pt>
                <c:pt idx="84">
                  <c:v>-787</c:v>
                </c:pt>
                <c:pt idx="85">
                  <c:v>-704</c:v>
                </c:pt>
                <c:pt idx="86">
                  <c:v>-802</c:v>
                </c:pt>
                <c:pt idx="87">
                  <c:v>-704</c:v>
                </c:pt>
                <c:pt idx="88">
                  <c:v>-354</c:v>
                </c:pt>
                <c:pt idx="89">
                  <c:v>-469</c:v>
                </c:pt>
                <c:pt idx="90">
                  <c:v>-342</c:v>
                </c:pt>
                <c:pt idx="91">
                  <c:v>-196</c:v>
                </c:pt>
                <c:pt idx="92">
                  <c:v>-229</c:v>
                </c:pt>
                <c:pt idx="93">
                  <c:v>-209</c:v>
                </c:pt>
                <c:pt idx="94">
                  <c:v>12</c:v>
                </c:pt>
                <c:pt idx="95">
                  <c:v>-277</c:v>
                </c:pt>
                <c:pt idx="96">
                  <c:v>18</c:v>
                </c:pt>
                <c:pt idx="97">
                  <c:v>-73</c:v>
                </c:pt>
                <c:pt idx="98">
                  <c:v>193</c:v>
                </c:pt>
                <c:pt idx="99">
                  <c:v>221</c:v>
                </c:pt>
                <c:pt idx="100">
                  <c:v>522</c:v>
                </c:pt>
                <c:pt idx="101">
                  <c:v>-140</c:v>
                </c:pt>
                <c:pt idx="102">
                  <c:v>-78</c:v>
                </c:pt>
                <c:pt idx="103">
                  <c:v>-16</c:v>
                </c:pt>
                <c:pt idx="104">
                  <c:v>-63</c:v>
                </c:pt>
                <c:pt idx="105">
                  <c:v>267</c:v>
                </c:pt>
                <c:pt idx="106">
                  <c:v>129</c:v>
                </c:pt>
                <c:pt idx="107">
                  <c:v>73</c:v>
                </c:pt>
                <c:pt idx="108">
                  <c:v>44</c:v>
                </c:pt>
                <c:pt idx="109">
                  <c:v>182</c:v>
                </c:pt>
                <c:pt idx="110">
                  <c:v>254</c:v>
                </c:pt>
                <c:pt idx="111">
                  <c:v>323</c:v>
                </c:pt>
                <c:pt idx="112">
                  <c:v>81</c:v>
                </c:pt>
                <c:pt idx="113">
                  <c:v>234</c:v>
                </c:pt>
                <c:pt idx="114">
                  <c:v>72</c:v>
                </c:pt>
                <c:pt idx="115">
                  <c:v>112</c:v>
                </c:pt>
                <c:pt idx="116">
                  <c:v>233</c:v>
                </c:pt>
                <c:pt idx="117">
                  <c:v>209</c:v>
                </c:pt>
                <c:pt idx="118">
                  <c:v>145</c:v>
                </c:pt>
                <c:pt idx="119">
                  <c:v>201</c:v>
                </c:pt>
                <c:pt idx="120">
                  <c:v>348</c:v>
                </c:pt>
                <c:pt idx="121">
                  <c:v>233</c:v>
                </c:pt>
                <c:pt idx="122">
                  <c:v>264</c:v>
                </c:pt>
                <c:pt idx="123">
                  <c:v>72</c:v>
                </c:pt>
                <c:pt idx="124">
                  <c:v>117</c:v>
                </c:pt>
                <c:pt idx="125">
                  <c:v>68</c:v>
                </c:pt>
                <c:pt idx="126">
                  <c:v>156</c:v>
                </c:pt>
                <c:pt idx="127">
                  <c:v>173</c:v>
                </c:pt>
                <c:pt idx="128">
                  <c:v>194</c:v>
                </c:pt>
                <c:pt idx="129">
                  <c:v>153</c:v>
                </c:pt>
                <c:pt idx="130">
                  <c:v>130</c:v>
                </c:pt>
                <c:pt idx="131">
                  <c:v>243</c:v>
                </c:pt>
                <c:pt idx="132">
                  <c:v>207</c:v>
                </c:pt>
                <c:pt idx="133">
                  <c:v>265</c:v>
                </c:pt>
                <c:pt idx="134">
                  <c:v>156</c:v>
                </c:pt>
                <c:pt idx="135">
                  <c:v>179</c:v>
                </c:pt>
                <c:pt idx="136">
                  <c:v>240</c:v>
                </c:pt>
                <c:pt idx="137">
                  <c:v>158</c:v>
                </c:pt>
                <c:pt idx="138">
                  <c:v>111</c:v>
                </c:pt>
                <c:pt idx="139">
                  <c:v>260</c:v>
                </c:pt>
                <c:pt idx="140">
                  <c:v>201</c:v>
                </c:pt>
                <c:pt idx="141">
                  <c:v>210</c:v>
                </c:pt>
                <c:pt idx="142">
                  <c:v>221</c:v>
                </c:pt>
                <c:pt idx="143">
                  <c:v>93</c:v>
                </c:pt>
                <c:pt idx="144">
                  <c:v>174</c:v>
                </c:pt>
                <c:pt idx="145">
                  <c:v>182</c:v>
                </c:pt>
                <c:pt idx="146">
                  <c:v>261</c:v>
                </c:pt>
                <c:pt idx="147">
                  <c:v>311</c:v>
                </c:pt>
                <c:pt idx="148">
                  <c:v>252</c:v>
                </c:pt>
                <c:pt idx="149">
                  <c:v>306</c:v>
                </c:pt>
                <c:pt idx="150">
                  <c:v>196</c:v>
                </c:pt>
                <c:pt idx="151">
                  <c:v>226</c:v>
                </c:pt>
                <c:pt idx="152">
                  <c:v>284</c:v>
                </c:pt>
                <c:pt idx="153">
                  <c:v>255</c:v>
                </c:pt>
                <c:pt idx="154">
                  <c:v>307</c:v>
                </c:pt>
                <c:pt idx="155">
                  <c:v>251</c:v>
                </c:pt>
                <c:pt idx="156">
                  <c:v>211</c:v>
                </c:pt>
                <c:pt idx="157">
                  <c:v>267</c:v>
                </c:pt>
                <c:pt idx="158">
                  <c:v>78</c:v>
                </c:pt>
                <c:pt idx="159">
                  <c:v>282</c:v>
                </c:pt>
                <c:pt idx="160">
                  <c:v>326</c:v>
                </c:pt>
                <c:pt idx="161">
                  <c:v>191</c:v>
                </c:pt>
                <c:pt idx="162">
                  <c:v>256</c:v>
                </c:pt>
                <c:pt idx="163">
                  <c:v>164</c:v>
                </c:pt>
                <c:pt idx="164">
                  <c:v>88</c:v>
                </c:pt>
                <c:pt idx="165">
                  <c:v>351</c:v>
                </c:pt>
                <c:pt idx="166">
                  <c:v>264</c:v>
                </c:pt>
                <c:pt idx="167">
                  <c:v>234</c:v>
                </c:pt>
                <c:pt idx="168">
                  <c:v>103</c:v>
                </c:pt>
                <c:pt idx="169">
                  <c:v>257</c:v>
                </c:pt>
                <c:pt idx="170">
                  <c:v>235</c:v>
                </c:pt>
                <c:pt idx="171">
                  <c:v>174</c:v>
                </c:pt>
                <c:pt idx="172">
                  <c:v>34</c:v>
                </c:pt>
                <c:pt idx="173">
                  <c:v>285</c:v>
                </c:pt>
                <c:pt idx="174">
                  <c:v>325</c:v>
                </c:pt>
                <c:pt idx="175">
                  <c:v>175</c:v>
                </c:pt>
                <c:pt idx="176">
                  <c:v>264</c:v>
                </c:pt>
                <c:pt idx="177">
                  <c:v>140</c:v>
                </c:pt>
                <c:pt idx="178">
                  <c:v>172</c:v>
                </c:pt>
                <c:pt idx="179">
                  <c:v>180</c:v>
                </c:pt>
                <c:pt idx="180">
                  <c:v>259</c:v>
                </c:pt>
                <c:pt idx="181">
                  <c:v>200</c:v>
                </c:pt>
                <c:pt idx="182">
                  <c:v>73</c:v>
                </c:pt>
                <c:pt idx="183">
                  <c:v>175</c:v>
                </c:pt>
                <c:pt idx="184">
                  <c:v>155</c:v>
                </c:pt>
                <c:pt idx="185">
                  <c:v>239</c:v>
                </c:pt>
                <c:pt idx="186">
                  <c:v>190</c:v>
                </c:pt>
                <c:pt idx="187">
                  <c:v>221</c:v>
                </c:pt>
                <c:pt idx="188">
                  <c:v>14</c:v>
                </c:pt>
                <c:pt idx="189">
                  <c:v>271</c:v>
                </c:pt>
                <c:pt idx="190">
                  <c:v>216</c:v>
                </c:pt>
                <c:pt idx="191">
                  <c:v>175</c:v>
                </c:pt>
                <c:pt idx="192">
                  <c:v>239</c:v>
                </c:pt>
                <c:pt idx="193">
                  <c:v>313</c:v>
                </c:pt>
              </c:numCache>
            </c:numRef>
          </c:val>
          <c:extLst xmlns:c16r2="http://schemas.microsoft.com/office/drawing/2015/06/chart">
            <c:ext xmlns:c16="http://schemas.microsoft.com/office/drawing/2014/chart" uri="{C3380CC4-5D6E-409C-BE32-E72D297353CC}">
              <c16:uniqueId val="{00000000-2B2E-C94E-B52E-8A74A0BAE014}"/>
            </c:ext>
          </c:extLst>
        </c:ser>
        <c:dLbls>
          <c:showLegendKey val="0"/>
          <c:showVal val="0"/>
          <c:showCatName val="0"/>
          <c:showSerName val="0"/>
          <c:showPercent val="0"/>
          <c:showBubbleSize val="0"/>
        </c:dLbls>
        <c:gapWidth val="40"/>
        <c:axId val="196112472"/>
        <c:axId val="196112864"/>
      </c:barChart>
      <c:dateAx>
        <c:axId val="196112472"/>
        <c:scaling>
          <c:orientation val="minMax"/>
          <c:min val="37288"/>
        </c:scaling>
        <c:delete val="0"/>
        <c:axPos val="b"/>
        <c:numFmt formatCode="mmm\-yy" sourceLinked="1"/>
        <c:majorTickMark val="out"/>
        <c:minorTickMark val="none"/>
        <c:tickLblPos val="low"/>
        <c:crossAx val="196112864"/>
        <c:crosses val="autoZero"/>
        <c:auto val="1"/>
        <c:lblOffset val="100"/>
        <c:baseTimeUnit val="months"/>
        <c:majorUnit val="4"/>
        <c:majorTimeUnit val="months"/>
      </c:dateAx>
      <c:valAx>
        <c:axId val="196112864"/>
        <c:scaling>
          <c:orientation val="minMax"/>
        </c:scaling>
        <c:delete val="0"/>
        <c:axPos val="l"/>
        <c:title>
          <c:tx>
            <c:rich>
              <a:bodyPr rot="-5400000" vert="horz"/>
              <a:lstStyle/>
              <a:p>
                <a:pPr>
                  <a:defRPr sz="1600"/>
                </a:pPr>
                <a:r>
                  <a:rPr lang="en-US" sz="1600"/>
                  <a:t>Thousands</a:t>
                </a:r>
              </a:p>
            </c:rich>
          </c:tx>
          <c:layout>
            <c:manualLayout>
              <c:xMode val="edge"/>
              <c:yMode val="edge"/>
              <c:x val="5.6497156605424302E-3"/>
              <c:y val="0.290012558849427"/>
            </c:manualLayout>
          </c:layout>
          <c:overlay val="0"/>
        </c:title>
        <c:numFmt formatCode="0" sourceLinked="1"/>
        <c:majorTickMark val="out"/>
        <c:minorTickMark val="none"/>
        <c:tickLblPos val="nextTo"/>
        <c:crossAx val="196112472"/>
        <c:crossesAt val="37257"/>
        <c:crossBetween val="between"/>
      </c:valAx>
    </c:plotArea>
    <c:plotVisOnly val="1"/>
    <c:dispBlanksAs val="gap"/>
    <c:showDLblsOverMax val="0"/>
  </c:chart>
  <c:txPr>
    <a:bodyPr/>
    <a:lstStyle/>
    <a:p>
      <a:pPr>
        <a:defRPr sz="1800">
          <a:latin typeface="Constantia" panose="02030602050306030303" pitchFamily="18"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0.34381230281820802"/>
          <c:y val="2.2272215973005599E-3"/>
          <c:w val="0.60605372955274528"/>
          <c:h val="0.86993081456923205"/>
        </c:manualLayout>
      </c:layout>
      <c:barChart>
        <c:barDir val="bar"/>
        <c:grouping val="clustered"/>
        <c:varyColors val="0"/>
        <c:ser>
          <c:idx val="0"/>
          <c:order val="0"/>
          <c:tx>
            <c:strRef>
              <c:f>Sheet1!$B$1</c:f>
              <c:strCache>
                <c:ptCount val="1"/>
              </c:strCache>
            </c:strRef>
          </c:tx>
          <c:spPr>
            <a:solidFill>
              <a:srgbClr val="003366"/>
            </a:solidFill>
            <a:ln w="11399">
              <a:solidFill>
                <a:schemeClr val="tx1"/>
              </a:solidFill>
              <a:prstDash val="solid"/>
            </a:ln>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Information</c:v>
                </c:pt>
                <c:pt idx="1">
                  <c:v>Government</c:v>
                </c:pt>
                <c:pt idx="2">
                  <c:v>Mining and Logging</c:v>
                </c:pt>
                <c:pt idx="3">
                  <c:v>Other Services</c:v>
                </c:pt>
                <c:pt idx="4">
                  <c:v>Financial Activities</c:v>
                </c:pt>
                <c:pt idx="5">
                  <c:v>Manufacturing</c:v>
                </c:pt>
                <c:pt idx="6">
                  <c:v>Trade, Transportation, and Utilities</c:v>
                </c:pt>
                <c:pt idx="7">
                  <c:v>Construction</c:v>
                </c:pt>
                <c:pt idx="8">
                  <c:v>Leisure and Hospitality</c:v>
                </c:pt>
                <c:pt idx="9">
                  <c:v>Education and Health Services</c:v>
                </c:pt>
                <c:pt idx="10">
                  <c:v>Professional and Business Services</c:v>
                </c:pt>
              </c:strCache>
            </c:strRef>
          </c:cat>
          <c:val>
            <c:numRef>
              <c:f>Sheet1!$B$2:$B$12</c:f>
              <c:numCache>
                <c:formatCode>#,##0</c:formatCode>
                <c:ptCount val="11"/>
                <c:pt idx="0">
                  <c:v>-62</c:v>
                </c:pt>
                <c:pt idx="1">
                  <c:v>49</c:v>
                </c:pt>
                <c:pt idx="2">
                  <c:v>58</c:v>
                </c:pt>
                <c:pt idx="3">
                  <c:v>95</c:v>
                </c:pt>
                <c:pt idx="4">
                  <c:v>143</c:v>
                </c:pt>
                <c:pt idx="5">
                  <c:v>224</c:v>
                </c:pt>
                <c:pt idx="6">
                  <c:v>251</c:v>
                </c:pt>
                <c:pt idx="7">
                  <c:v>254</c:v>
                </c:pt>
                <c:pt idx="8">
                  <c:v>325</c:v>
                </c:pt>
                <c:pt idx="9">
                  <c:v>449</c:v>
                </c:pt>
                <c:pt idx="10">
                  <c:v>495</c:v>
                </c:pt>
              </c:numCache>
            </c:numRef>
          </c:val>
          <c:extLst xmlns:c16r2="http://schemas.microsoft.com/office/drawing/2015/06/chart">
            <c:ext xmlns:c16="http://schemas.microsoft.com/office/drawing/2014/chart" uri="{C3380CC4-5D6E-409C-BE32-E72D297353CC}">
              <c16:uniqueId val="{00000000-8D3D-8042-8E26-E4CE5D1A9A6A}"/>
            </c:ext>
          </c:extLst>
        </c:ser>
        <c:dLbls>
          <c:dLblPos val="outEnd"/>
          <c:showLegendKey val="0"/>
          <c:showVal val="1"/>
          <c:showCatName val="0"/>
          <c:showSerName val="0"/>
          <c:showPercent val="0"/>
          <c:showBubbleSize val="0"/>
        </c:dLbls>
        <c:gapWidth val="150"/>
        <c:axId val="196113256"/>
        <c:axId val="196111688"/>
      </c:barChart>
      <c:catAx>
        <c:axId val="196113256"/>
        <c:scaling>
          <c:orientation val="minMax"/>
        </c:scaling>
        <c:delete val="0"/>
        <c:axPos val="l"/>
        <c:numFmt formatCode="General" sourceLinked="1"/>
        <c:majorTickMark val="none"/>
        <c:minorTickMark val="none"/>
        <c:tickLblPos val="low"/>
        <c:spPr>
          <a:ln w="2852">
            <a:solidFill>
              <a:schemeClr val="tx1"/>
            </a:solidFill>
            <a:prstDash val="solid"/>
          </a:ln>
        </c:spPr>
        <c:txPr>
          <a:bodyPr rot="0" vert="horz"/>
          <a:lstStyle/>
          <a:p>
            <a:pPr>
              <a:defRPr/>
            </a:pPr>
            <a:endParaRPr lang="en-US"/>
          </a:p>
        </c:txPr>
        <c:crossAx val="196111688"/>
        <c:crosses val="autoZero"/>
        <c:auto val="0"/>
        <c:lblAlgn val="ctr"/>
        <c:lblOffset val="100"/>
        <c:tickLblSkip val="1"/>
        <c:tickMarkSkip val="1"/>
        <c:noMultiLvlLbl val="0"/>
      </c:catAx>
      <c:valAx>
        <c:axId val="196111688"/>
        <c:scaling>
          <c:orientation val="minMax"/>
          <c:max val="500"/>
          <c:min val="-100"/>
        </c:scaling>
        <c:delete val="0"/>
        <c:axPos val="b"/>
        <c:title>
          <c:tx>
            <c:rich>
              <a:bodyPr/>
              <a:lstStyle/>
              <a:p>
                <a:pPr>
                  <a:defRPr sz="1600"/>
                </a:pPr>
                <a:r>
                  <a:rPr lang="en-US" sz="1600"/>
                  <a:t>Thousands, SA</a:t>
                </a:r>
              </a:p>
            </c:rich>
          </c:tx>
          <c:layout>
            <c:manualLayout>
              <c:xMode val="edge"/>
              <c:yMode val="edge"/>
              <c:x val="0.56603783902012195"/>
              <c:y val="0.94939736151402099"/>
            </c:manualLayout>
          </c:layout>
          <c:overlay val="0"/>
          <c:spPr>
            <a:noFill/>
            <a:ln w="25257">
              <a:noFill/>
            </a:ln>
          </c:spPr>
        </c:title>
        <c:numFmt formatCode="#,##0" sourceLinked="1"/>
        <c:majorTickMark val="out"/>
        <c:minorTickMark val="none"/>
        <c:tickLblPos val="nextTo"/>
        <c:spPr>
          <a:ln w="2852">
            <a:solidFill>
              <a:schemeClr val="tx1"/>
            </a:solidFill>
            <a:prstDash val="solid"/>
          </a:ln>
        </c:spPr>
        <c:txPr>
          <a:bodyPr rot="0" vert="horz"/>
          <a:lstStyle/>
          <a:p>
            <a:pPr>
              <a:defRPr sz="1600"/>
            </a:pPr>
            <a:endParaRPr lang="en-US"/>
          </a:p>
        </c:txPr>
        <c:crossAx val="196113256"/>
        <c:crosses val="autoZero"/>
        <c:crossBetween val="between"/>
        <c:majorUnit val="100"/>
      </c:valAx>
      <c:spPr>
        <a:noFill/>
        <a:ln w="25398">
          <a:noFill/>
        </a:ln>
      </c:spPr>
    </c:plotArea>
    <c:plotVisOnly val="1"/>
    <c:dispBlanksAs val="gap"/>
    <c:showDLblsOverMax val="0"/>
  </c:chart>
  <c:spPr>
    <a:noFill/>
    <a:ln>
      <a:noFill/>
    </a:ln>
  </c:spPr>
  <c:txPr>
    <a:bodyPr/>
    <a:lstStyle/>
    <a:p>
      <a:pPr>
        <a:defRPr sz="1800" b="0" i="0" u="none" strike="noStrike" baseline="0">
          <a:solidFill>
            <a:schemeClr val="tx1"/>
          </a:solidFill>
          <a:latin typeface="Arial"/>
          <a:ea typeface="Arial"/>
          <a:cs typeface="Aria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Sheet1!$B$4</c:f>
              <c:strCache>
                <c:ptCount val="1"/>
                <c:pt idx="0">
                  <c:v>25 to 34 years</c:v>
                </c:pt>
              </c:strCache>
            </c:strRef>
          </c:tx>
          <c:spPr>
            <a:ln w="38100" cap="rnd">
              <a:solidFill>
                <a:schemeClr val="tx1">
                  <a:lumMod val="75000"/>
                  <a:lumOff val="25000"/>
                </a:schemeClr>
              </a:solidFill>
              <a:round/>
            </a:ln>
            <a:effectLst/>
          </c:spPr>
          <c:marker>
            <c:symbol val="none"/>
          </c:marker>
          <c:cat>
            <c:strRef>
              <c:f>Sheet1!$A$5:$A$73</c:f>
              <c:strCache>
                <c:ptCount val="69"/>
                <c:pt idx="0">
                  <c:v>2000Q4</c:v>
                </c:pt>
                <c:pt idx="1">
                  <c:v>2001Q1</c:v>
                </c:pt>
                <c:pt idx="2">
                  <c:v>2001Q2</c:v>
                </c:pt>
                <c:pt idx="3">
                  <c:v>2001Q3</c:v>
                </c:pt>
                <c:pt idx="4">
                  <c:v>2001Q4</c:v>
                </c:pt>
                <c:pt idx="5">
                  <c:v>2002Q1</c:v>
                </c:pt>
                <c:pt idx="6">
                  <c:v>2002Q2</c:v>
                </c:pt>
                <c:pt idx="7">
                  <c:v>2002Q3</c:v>
                </c:pt>
                <c:pt idx="8">
                  <c:v>2002Q4</c:v>
                </c:pt>
                <c:pt idx="9">
                  <c:v>2003Q1</c:v>
                </c:pt>
                <c:pt idx="10">
                  <c:v>2003Q2</c:v>
                </c:pt>
                <c:pt idx="11">
                  <c:v>2003Q3</c:v>
                </c:pt>
                <c:pt idx="12">
                  <c:v>2003Q4</c:v>
                </c:pt>
                <c:pt idx="13">
                  <c:v>2004Q1</c:v>
                </c:pt>
                <c:pt idx="14">
                  <c:v>2004Q2</c:v>
                </c:pt>
                <c:pt idx="15">
                  <c:v>2004Q3</c:v>
                </c:pt>
                <c:pt idx="16">
                  <c:v>2004Q4</c:v>
                </c:pt>
                <c:pt idx="17">
                  <c:v>2005Q1</c:v>
                </c:pt>
                <c:pt idx="18">
                  <c:v>2005Q2</c:v>
                </c:pt>
                <c:pt idx="19">
                  <c:v>2005Q3</c:v>
                </c:pt>
                <c:pt idx="20">
                  <c:v>2005Q4</c:v>
                </c:pt>
                <c:pt idx="21">
                  <c:v>2006Q1</c:v>
                </c:pt>
                <c:pt idx="22">
                  <c:v>2006Q2</c:v>
                </c:pt>
                <c:pt idx="23">
                  <c:v>2006Q3</c:v>
                </c:pt>
                <c:pt idx="24">
                  <c:v>2006Q4</c:v>
                </c:pt>
                <c:pt idx="25">
                  <c:v>2007Q1</c:v>
                </c:pt>
                <c:pt idx="26">
                  <c:v>2007Q2</c:v>
                </c:pt>
                <c:pt idx="27">
                  <c:v>2007Q3</c:v>
                </c:pt>
                <c:pt idx="28">
                  <c:v>2007Q4</c:v>
                </c:pt>
                <c:pt idx="29">
                  <c:v>2008Q1</c:v>
                </c:pt>
                <c:pt idx="30">
                  <c:v>2008Q2</c:v>
                </c:pt>
                <c:pt idx="31">
                  <c:v>2008Q3</c:v>
                </c:pt>
                <c:pt idx="32">
                  <c:v>2008Q4</c:v>
                </c:pt>
                <c:pt idx="33">
                  <c:v>2009Q1</c:v>
                </c:pt>
                <c:pt idx="34">
                  <c:v>2009Q2</c:v>
                </c:pt>
                <c:pt idx="35">
                  <c:v>2009Q3</c:v>
                </c:pt>
                <c:pt idx="36">
                  <c:v>2009Q4</c:v>
                </c:pt>
                <c:pt idx="37">
                  <c:v>2010Q1</c:v>
                </c:pt>
                <c:pt idx="38">
                  <c:v>2010Q2</c:v>
                </c:pt>
                <c:pt idx="39">
                  <c:v>2010Q3</c:v>
                </c:pt>
                <c:pt idx="40">
                  <c:v>2010Q4</c:v>
                </c:pt>
                <c:pt idx="41">
                  <c:v>2011Q1</c:v>
                </c:pt>
                <c:pt idx="42">
                  <c:v>2011Q2</c:v>
                </c:pt>
                <c:pt idx="43">
                  <c:v>2011Q3</c:v>
                </c:pt>
                <c:pt idx="44">
                  <c:v>2011Q4</c:v>
                </c:pt>
                <c:pt idx="45">
                  <c:v>2012Q1</c:v>
                </c:pt>
                <c:pt idx="46">
                  <c:v>2012Q2</c:v>
                </c:pt>
                <c:pt idx="47">
                  <c:v>2012Q3</c:v>
                </c:pt>
                <c:pt idx="48">
                  <c:v>2012Q4</c:v>
                </c:pt>
                <c:pt idx="49">
                  <c:v>2013Q1</c:v>
                </c:pt>
                <c:pt idx="50">
                  <c:v>2013Q2</c:v>
                </c:pt>
                <c:pt idx="51">
                  <c:v>2013Q3</c:v>
                </c:pt>
                <c:pt idx="52">
                  <c:v>2013Q4</c:v>
                </c:pt>
                <c:pt idx="53">
                  <c:v>2014Q1</c:v>
                </c:pt>
                <c:pt idx="54">
                  <c:v>2014Q2</c:v>
                </c:pt>
                <c:pt idx="55">
                  <c:v>2014Q3</c:v>
                </c:pt>
                <c:pt idx="56">
                  <c:v>2014Q4</c:v>
                </c:pt>
                <c:pt idx="57">
                  <c:v>2015Q1</c:v>
                </c:pt>
                <c:pt idx="58">
                  <c:v>2015Q2</c:v>
                </c:pt>
                <c:pt idx="59">
                  <c:v>2015Q3</c:v>
                </c:pt>
                <c:pt idx="60">
                  <c:v>2015Q4</c:v>
                </c:pt>
                <c:pt idx="61">
                  <c:v>2016Q1</c:v>
                </c:pt>
                <c:pt idx="62">
                  <c:v>2016Q2</c:v>
                </c:pt>
                <c:pt idx="63">
                  <c:v>2016Q3</c:v>
                </c:pt>
                <c:pt idx="64">
                  <c:v>2016Q4</c:v>
                </c:pt>
                <c:pt idx="65">
                  <c:v>2017Q1</c:v>
                </c:pt>
                <c:pt idx="66">
                  <c:v>2017Q2</c:v>
                </c:pt>
                <c:pt idx="67">
                  <c:v>2017Q3</c:v>
                </c:pt>
                <c:pt idx="68">
                  <c:v>2017Q4</c:v>
                </c:pt>
              </c:strCache>
            </c:strRef>
          </c:cat>
          <c:val>
            <c:numRef>
              <c:f>Sheet1!$B$5:$B$73</c:f>
              <c:numCache>
                <c:formatCode>0.0%</c:formatCode>
                <c:ptCount val="69"/>
                <c:pt idx="0">
                  <c:v>0.93</c:v>
                </c:pt>
                <c:pt idx="1">
                  <c:v>0.93400000000000005</c:v>
                </c:pt>
                <c:pt idx="2">
                  <c:v>0.92700000000000005</c:v>
                </c:pt>
                <c:pt idx="3">
                  <c:v>0.92500000000000004</c:v>
                </c:pt>
                <c:pt idx="4">
                  <c:v>0.92400000000000004</c:v>
                </c:pt>
                <c:pt idx="5">
                  <c:v>0.92800000000000005</c:v>
                </c:pt>
                <c:pt idx="6">
                  <c:v>0.92600000000000005</c:v>
                </c:pt>
                <c:pt idx="7">
                  <c:v>0.92400000000000004</c:v>
                </c:pt>
                <c:pt idx="8">
                  <c:v>0.91900000000000004</c:v>
                </c:pt>
                <c:pt idx="9">
                  <c:v>0.91600000000000004</c:v>
                </c:pt>
                <c:pt idx="10">
                  <c:v>0.92</c:v>
                </c:pt>
                <c:pt idx="11">
                  <c:v>0.92</c:v>
                </c:pt>
                <c:pt idx="12">
                  <c:v>0.91900000000000004</c:v>
                </c:pt>
                <c:pt idx="13">
                  <c:v>0.91900000000000004</c:v>
                </c:pt>
                <c:pt idx="14">
                  <c:v>0.91800000000000004</c:v>
                </c:pt>
                <c:pt idx="15">
                  <c:v>0.92200000000000004</c:v>
                </c:pt>
                <c:pt idx="16">
                  <c:v>0.91800000000000004</c:v>
                </c:pt>
                <c:pt idx="17">
                  <c:v>0.91700000000000004</c:v>
                </c:pt>
                <c:pt idx="18">
                  <c:v>0.91700000000000004</c:v>
                </c:pt>
                <c:pt idx="19">
                  <c:v>0.91900000000000004</c:v>
                </c:pt>
                <c:pt idx="20">
                  <c:v>0.91600000000000004</c:v>
                </c:pt>
                <c:pt idx="21">
                  <c:v>0.92200000000000004</c:v>
                </c:pt>
                <c:pt idx="22">
                  <c:v>0.91600000000000004</c:v>
                </c:pt>
                <c:pt idx="23">
                  <c:v>0.91200000000000003</c:v>
                </c:pt>
                <c:pt idx="24">
                  <c:v>0.91700000000000004</c:v>
                </c:pt>
                <c:pt idx="25">
                  <c:v>0.92900000000000005</c:v>
                </c:pt>
                <c:pt idx="26">
                  <c:v>0.92300000000000004</c:v>
                </c:pt>
                <c:pt idx="27">
                  <c:v>0.92</c:v>
                </c:pt>
                <c:pt idx="28">
                  <c:v>0.91600000000000004</c:v>
                </c:pt>
                <c:pt idx="29">
                  <c:v>0.92200000000000004</c:v>
                </c:pt>
                <c:pt idx="30">
                  <c:v>0.91700000000000004</c:v>
                </c:pt>
                <c:pt idx="31">
                  <c:v>0.91400000000000003</c:v>
                </c:pt>
                <c:pt idx="32">
                  <c:v>0.90900000000000003</c:v>
                </c:pt>
                <c:pt idx="33">
                  <c:v>0.90700000000000003</c:v>
                </c:pt>
                <c:pt idx="34">
                  <c:v>0.90600000000000003</c:v>
                </c:pt>
                <c:pt idx="35">
                  <c:v>0.90400000000000003</c:v>
                </c:pt>
                <c:pt idx="36">
                  <c:v>0.89700000000000002</c:v>
                </c:pt>
                <c:pt idx="37">
                  <c:v>0.9</c:v>
                </c:pt>
                <c:pt idx="38">
                  <c:v>0.9</c:v>
                </c:pt>
                <c:pt idx="39">
                  <c:v>0.89700000000000002</c:v>
                </c:pt>
                <c:pt idx="40">
                  <c:v>0.89</c:v>
                </c:pt>
                <c:pt idx="41">
                  <c:v>0.89300000000000002</c:v>
                </c:pt>
                <c:pt idx="42">
                  <c:v>0.89200000000000002</c:v>
                </c:pt>
                <c:pt idx="43">
                  <c:v>0.89</c:v>
                </c:pt>
                <c:pt idx="44">
                  <c:v>0.89200000000000002</c:v>
                </c:pt>
                <c:pt idx="45">
                  <c:v>0.89600000000000002</c:v>
                </c:pt>
                <c:pt idx="46">
                  <c:v>0.89500000000000002</c:v>
                </c:pt>
                <c:pt idx="47">
                  <c:v>0.89100000000000001</c:v>
                </c:pt>
                <c:pt idx="48">
                  <c:v>0.89800000000000002</c:v>
                </c:pt>
                <c:pt idx="49">
                  <c:v>0.89400000000000002</c:v>
                </c:pt>
                <c:pt idx="50">
                  <c:v>0.89200000000000002</c:v>
                </c:pt>
                <c:pt idx="51">
                  <c:v>0.89200000000000002</c:v>
                </c:pt>
                <c:pt idx="52">
                  <c:v>0.88800000000000001</c:v>
                </c:pt>
                <c:pt idx="53">
                  <c:v>0.88800000000000001</c:v>
                </c:pt>
                <c:pt idx="54">
                  <c:v>0.88500000000000001</c:v>
                </c:pt>
                <c:pt idx="55">
                  <c:v>0.88700000000000001</c:v>
                </c:pt>
                <c:pt idx="56">
                  <c:v>0.88500000000000001</c:v>
                </c:pt>
                <c:pt idx="57">
                  <c:v>0.89300000000000002</c:v>
                </c:pt>
                <c:pt idx="58">
                  <c:v>0.89100000000000001</c:v>
                </c:pt>
                <c:pt idx="59">
                  <c:v>0.88300000000000001</c:v>
                </c:pt>
                <c:pt idx="60">
                  <c:v>0.88500000000000001</c:v>
                </c:pt>
                <c:pt idx="61">
                  <c:v>0.88900000000000001</c:v>
                </c:pt>
                <c:pt idx="62">
                  <c:v>0.88900000000000001</c:v>
                </c:pt>
                <c:pt idx="63">
                  <c:v>0.88900000000000001</c:v>
                </c:pt>
                <c:pt idx="64">
                  <c:v>0.88500000000000001</c:v>
                </c:pt>
                <c:pt idx="65">
                  <c:v>0.89200000000000002</c:v>
                </c:pt>
                <c:pt idx="66">
                  <c:v>0.88500000000000001</c:v>
                </c:pt>
                <c:pt idx="67">
                  <c:v>0.88700000000000001</c:v>
                </c:pt>
                <c:pt idx="68">
                  <c:v>0.88700000000000001</c:v>
                </c:pt>
              </c:numCache>
            </c:numRef>
          </c:val>
          <c:smooth val="0"/>
          <c:extLst xmlns:c16r2="http://schemas.microsoft.com/office/drawing/2015/06/chart">
            <c:ext xmlns:c16="http://schemas.microsoft.com/office/drawing/2014/chart" uri="{C3380CC4-5D6E-409C-BE32-E72D297353CC}">
              <c16:uniqueId val="{00000000-DEEB-0F47-B516-0DB2E4D32017}"/>
            </c:ext>
          </c:extLst>
        </c:ser>
        <c:dLbls>
          <c:showLegendKey val="0"/>
          <c:showVal val="0"/>
          <c:showCatName val="0"/>
          <c:showSerName val="0"/>
          <c:showPercent val="0"/>
          <c:showBubbleSize val="0"/>
        </c:dLbls>
        <c:smooth val="0"/>
        <c:axId val="196105808"/>
        <c:axId val="196112080"/>
      </c:lineChart>
      <c:catAx>
        <c:axId val="19610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96112080"/>
        <c:crosses val="autoZero"/>
        <c:auto val="1"/>
        <c:lblAlgn val="ctr"/>
        <c:lblOffset val="100"/>
        <c:tickLblSkip val="2"/>
        <c:noMultiLvlLbl val="0"/>
      </c:catAx>
      <c:valAx>
        <c:axId val="196112080"/>
        <c:scaling>
          <c:orientation val="minMax"/>
          <c:max val="0.94"/>
          <c:min val="0.8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n-US"/>
          </a:p>
        </c:txPr>
        <c:crossAx val="196105808"/>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tx1"/>
          </a:solidFill>
          <a:latin typeface="Constantia" charset="0"/>
          <a:ea typeface="Constantia" charset="0"/>
          <a:cs typeface="Constantia" charset="0"/>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0.00109</cdr:x>
      <cdr:y>0.049</cdr:y>
    </cdr:from>
    <cdr:to>
      <cdr:x>0.14218</cdr:x>
      <cdr:y>0.16019</cdr:y>
    </cdr:to>
    <cdr:sp macro="" textlink="">
      <cdr:nvSpPr>
        <cdr:cNvPr id="2" name="TextBox 1"/>
        <cdr:cNvSpPr txBox="1"/>
      </cdr:nvSpPr>
      <cdr:spPr>
        <a:xfrm xmlns:a="http://schemas.openxmlformats.org/drawingml/2006/main">
          <a:off x="76200" y="-228600"/>
          <a:ext cx="9144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dirty="0"/>
        </a:p>
      </cdr:txBody>
    </cdr:sp>
  </cdr:relSizeAnchor>
</c:userShapes>
</file>

<file path=ppt/drawings/drawing10.xml><?xml version="1.0" encoding="utf-8"?>
<c:userShapes xmlns:c="http://schemas.openxmlformats.org/drawingml/2006/chart">
  <cdr:relSizeAnchor xmlns:cdr="http://schemas.openxmlformats.org/drawingml/2006/chartDrawing">
    <cdr:from>
      <cdr:x>0.71399</cdr:x>
      <cdr:y>0.61481</cdr:y>
    </cdr:from>
    <cdr:to>
      <cdr:x>0.98975</cdr:x>
      <cdr:y>0.71354</cdr:y>
    </cdr:to>
    <cdr:sp macro="" textlink="">
      <cdr:nvSpPr>
        <cdr:cNvPr id="2" name="TextBox 1"/>
        <cdr:cNvSpPr txBox="1"/>
      </cdr:nvSpPr>
      <cdr:spPr>
        <a:xfrm xmlns:a="http://schemas.openxmlformats.org/drawingml/2006/main">
          <a:off x="8617907" y="3204439"/>
          <a:ext cx="3328455" cy="5145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200" b="1" i="1" dirty="0"/>
            <a:t>January 2018: 54.7</a:t>
          </a:r>
        </a:p>
      </cdr:txBody>
    </cdr:sp>
  </cdr:relSizeAnchor>
</c:userShapes>
</file>

<file path=ppt/drawings/drawing11.xml><?xml version="1.0" encoding="utf-8"?>
<c:userShapes xmlns:c="http://schemas.openxmlformats.org/drawingml/2006/chart">
  <cdr:relSizeAnchor xmlns:cdr="http://schemas.openxmlformats.org/drawingml/2006/chartDrawing">
    <cdr:from>
      <cdr:x>0.63951</cdr:x>
      <cdr:y>0.59618</cdr:y>
    </cdr:from>
    <cdr:to>
      <cdr:x>0.94851</cdr:x>
      <cdr:y>0.80906</cdr:y>
    </cdr:to>
    <cdr:sp macro="" textlink="">
      <cdr:nvSpPr>
        <cdr:cNvPr id="2" name="TextBox 1"/>
        <cdr:cNvSpPr txBox="1"/>
      </cdr:nvSpPr>
      <cdr:spPr>
        <a:xfrm xmlns:a="http://schemas.openxmlformats.org/drawingml/2006/main">
          <a:off x="7718962" y="3218674"/>
          <a:ext cx="3729654" cy="11493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lvl="0" algn="ctr" rtl="0" fontAlgn="base">
            <a:spcBef>
              <a:spcPct val="0"/>
            </a:spcBef>
            <a:spcAft>
              <a:spcPct val="0"/>
            </a:spcAft>
          </a:pPr>
          <a:r>
            <a:rPr lang="en-US" sz="1800" b="1" kern="1200" dirty="0">
              <a:solidFill>
                <a:prstClr val="black"/>
              </a:solidFill>
              <a:latin typeface="Constantia" panose="02030602050306030303" pitchFamily="18" charset="0"/>
              <a:cs typeface="Constantia"/>
            </a:rPr>
            <a:t>Total Nonresidential Construction: </a:t>
          </a:r>
        </a:p>
        <a:p xmlns:a="http://schemas.openxmlformats.org/drawingml/2006/main">
          <a:pPr lvl="0" algn="ctr" rtl="0" fontAlgn="base">
            <a:spcBef>
              <a:spcPct val="0"/>
            </a:spcBef>
            <a:spcAft>
              <a:spcPct val="0"/>
            </a:spcAft>
          </a:pPr>
          <a:r>
            <a:rPr lang="en-US" sz="1800" b="1" kern="1200" dirty="0">
              <a:solidFill>
                <a:prstClr val="black"/>
              </a:solidFill>
              <a:latin typeface="Constantia" panose="02030602050306030303" pitchFamily="18" charset="0"/>
              <a:cs typeface="Constantia"/>
            </a:rPr>
            <a:t>+$90.2B; +14.2%</a:t>
          </a:r>
        </a:p>
      </cdr:txBody>
    </cdr:sp>
  </cdr:relSizeAnchor>
</c:userShapes>
</file>

<file path=ppt/drawings/drawing12.xml><?xml version="1.0" encoding="utf-8"?>
<c:userShapes xmlns:c="http://schemas.openxmlformats.org/drawingml/2006/chart">
  <cdr:relSizeAnchor xmlns:cdr="http://schemas.openxmlformats.org/drawingml/2006/chartDrawing">
    <cdr:from>
      <cdr:x>0.80111</cdr:x>
      <cdr:y>0.12146</cdr:y>
    </cdr:from>
    <cdr:to>
      <cdr:x>0.84545</cdr:x>
      <cdr:y>0.45228</cdr:y>
    </cdr:to>
    <cdr:cxnSp macro="">
      <cdr:nvCxnSpPr>
        <cdr:cNvPr id="3" name="Straight Arrow Connector 2">
          <a:extLst xmlns:a="http://schemas.openxmlformats.org/drawingml/2006/main">
            <a:ext uri="{FF2B5EF4-FFF2-40B4-BE49-F238E27FC236}">
              <a16:creationId xmlns="" xmlns:a16="http://schemas.microsoft.com/office/drawing/2014/main" id="{7CE6DA75-F7AE-AE4A-A547-B9E303140105}"/>
            </a:ext>
          </a:extLst>
        </cdr:cNvPr>
        <cdr:cNvCxnSpPr/>
      </cdr:nvCxnSpPr>
      <cdr:spPr>
        <a:xfrm xmlns:a="http://schemas.openxmlformats.org/drawingml/2006/main" flipV="1">
          <a:off x="9669434" y="633059"/>
          <a:ext cx="535215" cy="1724242"/>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0.73836</cdr:x>
      <cdr:y>0</cdr:y>
    </cdr:from>
    <cdr:to>
      <cdr:x>0.97619</cdr:x>
      <cdr:y>0.14803</cdr:y>
    </cdr:to>
    <cdr:sp macro="" textlink="">
      <cdr:nvSpPr>
        <cdr:cNvPr id="8" name="TextBox 7"/>
        <cdr:cNvSpPr txBox="1"/>
      </cdr:nvSpPr>
      <cdr:spPr>
        <a:xfrm xmlns:a="http://schemas.openxmlformats.org/drawingml/2006/main">
          <a:off x="8912064" y="0"/>
          <a:ext cx="2870627" cy="7715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700" b="1" dirty="0">
              <a:solidFill>
                <a:schemeClr val="tx1"/>
              </a:solidFill>
              <a:latin typeface="Constantia" charset="0"/>
              <a:ea typeface="Constantia" charset="0"/>
              <a:cs typeface="Constantia" charset="0"/>
            </a:rPr>
            <a:t>Foreign investment increases 85.1% in 2015</a:t>
          </a:r>
        </a:p>
      </cdr:txBody>
    </cdr:sp>
  </cdr:relSizeAnchor>
</c:userShapes>
</file>

<file path=ppt/drawings/drawing13.xml><?xml version="1.0" encoding="utf-8"?>
<c:userShapes xmlns:c="http://schemas.openxmlformats.org/drawingml/2006/chart">
  <cdr:relSizeAnchor xmlns:cdr="http://schemas.openxmlformats.org/drawingml/2006/chartDrawing">
    <cdr:from>
      <cdr:x>0.64342</cdr:x>
      <cdr:y>0.09304</cdr:y>
    </cdr:from>
    <cdr:to>
      <cdr:x>0.96888</cdr:x>
      <cdr:y>0.30581</cdr:y>
    </cdr:to>
    <cdr:sp macro="" textlink="">
      <cdr:nvSpPr>
        <cdr:cNvPr id="2" name="TextBox 1"/>
        <cdr:cNvSpPr txBox="1"/>
      </cdr:nvSpPr>
      <cdr:spPr>
        <a:xfrm xmlns:a="http://schemas.openxmlformats.org/drawingml/2006/main">
          <a:off x="5883442" y="432469"/>
          <a:ext cx="2975997" cy="9889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Constantia" panose="02030602050306030303" pitchFamily="18" charset="0"/>
            </a:rPr>
            <a:t>Feb. 2017 v. Feb. 2018:</a:t>
          </a:r>
        </a:p>
        <a:p xmlns:a="http://schemas.openxmlformats.org/drawingml/2006/main">
          <a:pPr algn="ctr"/>
          <a:r>
            <a:rPr lang="en-US" sz="2000" b="1" dirty="0">
              <a:latin typeface="Constantia" panose="02030602050306030303" pitchFamily="18" charset="0"/>
            </a:rPr>
            <a:t>+5.2%</a:t>
          </a:r>
        </a:p>
      </cdr:txBody>
    </cdr:sp>
  </cdr:relSizeAnchor>
</c:userShapes>
</file>

<file path=ppt/drawings/drawing14.xml><?xml version="1.0" encoding="utf-8"?>
<c:userShapes xmlns:c="http://schemas.openxmlformats.org/drawingml/2006/chart">
  <cdr:relSizeAnchor xmlns:cdr="http://schemas.openxmlformats.org/drawingml/2006/chartDrawing">
    <cdr:from>
      <cdr:x>0.71295</cdr:x>
      <cdr:y>0.0402</cdr:y>
    </cdr:from>
    <cdr:to>
      <cdr:x>1</cdr:x>
      <cdr:y>0.12287</cdr:y>
    </cdr:to>
    <cdr:sp macro="" textlink="">
      <cdr:nvSpPr>
        <cdr:cNvPr id="2" name="Text Box 6"/>
        <cdr:cNvSpPr txBox="1">
          <a:spLocks xmlns:a="http://schemas.openxmlformats.org/drawingml/2006/main" noChangeArrowheads="1"/>
        </cdr:cNvSpPr>
      </cdr:nvSpPr>
      <cdr:spPr bwMode="auto">
        <a:xfrm xmlns:a="http://schemas.openxmlformats.org/drawingml/2006/main">
          <a:off x="8605381" y="209543"/>
          <a:ext cx="3464699" cy="4308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sz="2400" i="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pitchFamily="34" charset="0"/>
            </a:defRPr>
          </a:lvl5pPr>
          <a:lvl6pPr marL="2286000" algn="l" defTabSz="914400" rtl="0" eaLnBrk="1" latinLnBrk="0" hangingPunct="1">
            <a:defRPr sz="2400" i="1" kern="1200">
              <a:solidFill>
                <a:schemeClr val="tx1"/>
              </a:solidFill>
              <a:latin typeface="Times New Roman" pitchFamily="18" charset="0"/>
              <a:ea typeface="+mn-ea"/>
              <a:cs typeface="Arial" pitchFamily="34" charset="0"/>
            </a:defRPr>
          </a:lvl6pPr>
          <a:lvl7pPr marL="2743200" algn="l" defTabSz="914400" rtl="0" eaLnBrk="1" latinLnBrk="0" hangingPunct="1">
            <a:defRPr sz="2400" i="1" kern="1200">
              <a:solidFill>
                <a:schemeClr val="tx1"/>
              </a:solidFill>
              <a:latin typeface="Times New Roman" pitchFamily="18" charset="0"/>
              <a:ea typeface="+mn-ea"/>
              <a:cs typeface="Arial" pitchFamily="34" charset="0"/>
            </a:defRPr>
          </a:lvl7pPr>
          <a:lvl8pPr marL="3200400" algn="l" defTabSz="914400" rtl="0" eaLnBrk="1" latinLnBrk="0" hangingPunct="1">
            <a:defRPr sz="2400" i="1" kern="1200">
              <a:solidFill>
                <a:schemeClr val="tx1"/>
              </a:solidFill>
              <a:latin typeface="Times New Roman" pitchFamily="18" charset="0"/>
              <a:ea typeface="+mn-ea"/>
              <a:cs typeface="Arial" pitchFamily="34" charset="0"/>
            </a:defRPr>
          </a:lvl8pPr>
          <a:lvl9pPr marL="3657600" algn="l" defTabSz="914400" rtl="0" eaLnBrk="1" latinLnBrk="0" hangingPunct="1">
            <a:defRPr sz="2400" i="1" kern="1200">
              <a:solidFill>
                <a:schemeClr val="tx1"/>
              </a:solidFill>
              <a:latin typeface="Times New Roman" pitchFamily="18" charset="0"/>
              <a:ea typeface="+mn-ea"/>
              <a:cs typeface="Arial" pitchFamily="34" charset="0"/>
            </a:defRPr>
          </a:lvl9pPr>
        </a:lstStyle>
        <a:p xmlns:a="http://schemas.openxmlformats.org/drawingml/2006/main">
          <a:pPr algn="ctr" eaLnBrk="0" hangingPunct="0"/>
          <a:r>
            <a:rPr lang="en-US" sz="2200" b="1" i="0" dirty="0">
              <a:solidFill>
                <a:schemeClr val="tx1"/>
              </a:solidFill>
              <a:latin typeface="Arial" pitchFamily="34" charset="0"/>
            </a:rPr>
            <a:t> 2017Q4: +</a:t>
          </a:r>
          <a:r>
            <a:rPr lang="en-US" sz="2200" b="1" i="0" dirty="0">
              <a:latin typeface="Arial" pitchFamily="34" charset="0"/>
            </a:rPr>
            <a:t>2.5</a:t>
          </a:r>
          <a:r>
            <a:rPr lang="en-US" sz="2200" b="1" i="0" dirty="0">
              <a:solidFill>
                <a:schemeClr val="tx1"/>
              </a:solidFill>
              <a:latin typeface="Arial" pitchFamily="34" charset="0"/>
            </a:rPr>
            <a:t>%</a:t>
          </a:r>
        </a:p>
      </cdr:txBody>
    </cdr:sp>
  </cdr:relSizeAnchor>
</c:userShapes>
</file>

<file path=ppt/drawings/drawing15.xml><?xml version="1.0" encoding="utf-8"?>
<c:userShapes xmlns:c="http://schemas.openxmlformats.org/drawingml/2006/chart">
  <cdr:relSizeAnchor xmlns:cdr="http://schemas.openxmlformats.org/drawingml/2006/chartDrawing">
    <cdr:from>
      <cdr:x>0.67293</cdr:x>
      <cdr:y>0.61875</cdr:y>
    </cdr:from>
    <cdr:to>
      <cdr:x>0.98792</cdr:x>
      <cdr:y>0.75457</cdr:y>
    </cdr:to>
    <cdr:sp macro="" textlink="">
      <cdr:nvSpPr>
        <cdr:cNvPr id="2" name="TextBox 5"/>
        <cdr:cNvSpPr txBox="1"/>
      </cdr:nvSpPr>
      <cdr:spPr>
        <a:xfrm xmlns:a="http://schemas.openxmlformats.org/drawingml/2006/main">
          <a:off x="8122319" y="3224975"/>
          <a:ext cx="3801954"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i="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pitchFamily="34" charset="0"/>
            </a:defRPr>
          </a:lvl5pPr>
          <a:lvl6pPr marL="2286000" algn="l" defTabSz="914400" rtl="0" eaLnBrk="1" latinLnBrk="0" hangingPunct="1">
            <a:defRPr sz="2400" i="1" kern="1200">
              <a:solidFill>
                <a:schemeClr val="tx1"/>
              </a:solidFill>
              <a:latin typeface="Times New Roman" pitchFamily="18" charset="0"/>
              <a:ea typeface="+mn-ea"/>
              <a:cs typeface="Arial" pitchFamily="34" charset="0"/>
            </a:defRPr>
          </a:lvl6pPr>
          <a:lvl7pPr marL="2743200" algn="l" defTabSz="914400" rtl="0" eaLnBrk="1" latinLnBrk="0" hangingPunct="1">
            <a:defRPr sz="2400" i="1" kern="1200">
              <a:solidFill>
                <a:schemeClr val="tx1"/>
              </a:solidFill>
              <a:latin typeface="Times New Roman" pitchFamily="18" charset="0"/>
              <a:ea typeface="+mn-ea"/>
              <a:cs typeface="Arial" pitchFamily="34" charset="0"/>
            </a:defRPr>
          </a:lvl7pPr>
          <a:lvl8pPr marL="3200400" algn="l" defTabSz="914400" rtl="0" eaLnBrk="1" latinLnBrk="0" hangingPunct="1">
            <a:defRPr sz="2400" i="1" kern="1200">
              <a:solidFill>
                <a:schemeClr val="tx1"/>
              </a:solidFill>
              <a:latin typeface="Times New Roman" pitchFamily="18" charset="0"/>
              <a:ea typeface="+mn-ea"/>
              <a:cs typeface="Arial" pitchFamily="34" charset="0"/>
            </a:defRPr>
          </a:lvl8pPr>
          <a:lvl9pPr marL="3657600" algn="l" defTabSz="914400" rtl="0" eaLnBrk="1" latinLnBrk="0" hangingPunct="1">
            <a:defRPr sz="2400" i="1" kern="1200">
              <a:solidFill>
                <a:schemeClr val="tx1"/>
              </a:solidFill>
              <a:latin typeface="Times New Roman" pitchFamily="18" charset="0"/>
              <a:ea typeface="+mn-ea"/>
              <a:cs typeface="Arial" pitchFamily="34" charset="0"/>
            </a:defRPr>
          </a:lvl9pPr>
        </a:lstStyle>
        <a:p xmlns:a="http://schemas.openxmlformats.org/drawingml/2006/main">
          <a:r>
            <a:rPr lang="en-US" sz="2000" b="1" dirty="0">
              <a:latin typeface="Constantia"/>
              <a:cs typeface="Constantia"/>
            </a:rPr>
            <a:t>January 2018: 108.1 </a:t>
          </a:r>
        </a:p>
        <a:p xmlns:a="http://schemas.openxmlformats.org/drawingml/2006/main">
          <a:r>
            <a:rPr lang="en-US" sz="2000" b="1" dirty="0">
              <a:latin typeface="Constantia"/>
              <a:cs typeface="Constantia"/>
            </a:rPr>
            <a:t>where 2016: 100</a:t>
          </a:r>
        </a:p>
      </cdr:txBody>
    </cdr:sp>
  </cdr:relSizeAnchor>
</c:userShapes>
</file>

<file path=ppt/drawings/drawing16.xml><?xml version="1.0" encoding="utf-8"?>
<c:userShapes xmlns:c="http://schemas.openxmlformats.org/drawingml/2006/chart">
  <cdr:relSizeAnchor xmlns:cdr="http://schemas.openxmlformats.org/drawingml/2006/chartDrawing">
    <cdr:from>
      <cdr:x>0.72201</cdr:x>
      <cdr:y>0.13999</cdr:y>
    </cdr:from>
    <cdr:to>
      <cdr:x>0.95774</cdr:x>
      <cdr:y>0.35182</cdr:y>
    </cdr:to>
    <cdr:sp macro="" textlink="">
      <cdr:nvSpPr>
        <cdr:cNvPr id="2" name="TextBox 1"/>
        <cdr:cNvSpPr txBox="1"/>
      </cdr:nvSpPr>
      <cdr:spPr>
        <a:xfrm xmlns:a="http://schemas.openxmlformats.org/drawingml/2006/main">
          <a:off x="6536064" y="652835"/>
          <a:ext cx="2133936" cy="9878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Constantia" panose="02030602050306030303" pitchFamily="18" charset="0"/>
            </a:rPr>
            <a:t>January 2018:</a:t>
          </a:r>
        </a:p>
        <a:p xmlns:a="http://schemas.openxmlformats.org/drawingml/2006/main">
          <a:pPr algn="ctr"/>
          <a:r>
            <a:rPr lang="en-US" sz="2000" b="1" dirty="0">
              <a:latin typeface="Constantia" panose="02030602050306030303" pitchFamily="18" charset="0"/>
            </a:rPr>
            <a:t>3.2%</a:t>
          </a:r>
        </a:p>
      </cdr:txBody>
    </cdr:sp>
  </cdr:relSizeAnchor>
</c:userShapes>
</file>

<file path=ppt/drawings/drawing17.xml><?xml version="1.0" encoding="utf-8"?>
<c:userShapes xmlns:c="http://schemas.openxmlformats.org/drawingml/2006/chart">
  <cdr:relSizeAnchor xmlns:cdr="http://schemas.openxmlformats.org/drawingml/2006/chartDrawing">
    <cdr:from>
      <cdr:x>0.81023</cdr:x>
      <cdr:y>0.20387</cdr:y>
    </cdr:from>
    <cdr:to>
      <cdr:x>0.97285</cdr:x>
      <cdr:y>0.38441</cdr:y>
    </cdr:to>
    <cdr:sp macro="" textlink="">
      <cdr:nvSpPr>
        <cdr:cNvPr id="2" name="TextBox 1"/>
        <cdr:cNvSpPr txBox="1"/>
      </cdr:nvSpPr>
      <cdr:spPr>
        <a:xfrm xmlns:a="http://schemas.openxmlformats.org/drawingml/2006/main">
          <a:off x="9779582" y="1062601"/>
          <a:ext cx="1962836" cy="9409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200" b="1" dirty="0">
              <a:latin typeface="Constantia" charset="0"/>
              <a:ea typeface="Constantia" charset="0"/>
              <a:cs typeface="Constantia" charset="0"/>
            </a:rPr>
            <a:t>Feb. 2018:</a:t>
          </a:r>
        </a:p>
        <a:p xmlns:a="http://schemas.openxmlformats.org/drawingml/2006/main">
          <a:pPr algn="ctr"/>
          <a:r>
            <a:rPr lang="en-US" sz="2200" b="1" dirty="0">
              <a:latin typeface="Constantia" charset="0"/>
              <a:ea typeface="Constantia" charset="0"/>
              <a:cs typeface="Constantia" charset="0"/>
            </a:rPr>
            <a:t>33.41</a:t>
          </a:r>
        </a:p>
      </cdr:txBody>
    </cdr:sp>
  </cdr:relSizeAnchor>
</c:userShapes>
</file>

<file path=ppt/drawings/drawing18.xml><?xml version="1.0" encoding="utf-8"?>
<c:userShapes xmlns:c="http://schemas.openxmlformats.org/drawingml/2006/chart">
  <cdr:relSizeAnchor xmlns:cdr="http://schemas.openxmlformats.org/drawingml/2006/chartDrawing">
    <cdr:from>
      <cdr:x>0.77964</cdr:x>
      <cdr:y>0.05012</cdr:y>
    </cdr:from>
    <cdr:to>
      <cdr:x>0.93921</cdr:x>
      <cdr:y>0.21177</cdr:y>
    </cdr:to>
    <cdr:sp macro="" textlink="">
      <cdr:nvSpPr>
        <cdr:cNvPr id="2" name="TextBox 1"/>
        <cdr:cNvSpPr txBox="1"/>
      </cdr:nvSpPr>
      <cdr:spPr>
        <a:xfrm xmlns:a="http://schemas.openxmlformats.org/drawingml/2006/main">
          <a:off x="9410285" y="261229"/>
          <a:ext cx="1926022" cy="8425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200" b="1" dirty="0">
              <a:solidFill>
                <a:srgbClr val="00B050"/>
              </a:solidFill>
              <a:latin typeface="Constantia" charset="0"/>
              <a:ea typeface="Constantia" charset="0"/>
              <a:cs typeface="Constantia" charset="0"/>
            </a:rPr>
            <a:t>3/19/2018:</a:t>
          </a:r>
        </a:p>
        <a:p xmlns:a="http://schemas.openxmlformats.org/drawingml/2006/main">
          <a:pPr algn="ctr"/>
          <a:r>
            <a:rPr lang="en-US" sz="2200" b="1" dirty="0">
              <a:solidFill>
                <a:srgbClr val="00B050"/>
              </a:solidFill>
              <a:latin typeface="Constantia" charset="0"/>
              <a:ea typeface="Constantia" charset="0"/>
              <a:cs typeface="Constantia" charset="0"/>
            </a:rPr>
            <a:t>$8.6K</a:t>
          </a:r>
        </a:p>
      </cdr:txBody>
    </cdr:sp>
  </cdr:relSizeAnchor>
</c:userShapes>
</file>

<file path=ppt/drawings/drawing2.xml><?xml version="1.0" encoding="utf-8"?>
<c:userShapes xmlns:c="http://schemas.openxmlformats.org/drawingml/2006/chart">
  <cdr:relSizeAnchor xmlns:cdr="http://schemas.openxmlformats.org/drawingml/2006/chartDrawing">
    <cdr:from>
      <cdr:x>0.06785</cdr:x>
      <cdr:y>0.77232</cdr:y>
    </cdr:from>
    <cdr:to>
      <cdr:x>0.4182</cdr:x>
      <cdr:y>0.83996</cdr:y>
    </cdr:to>
    <cdr:sp macro="" textlink="">
      <cdr:nvSpPr>
        <cdr:cNvPr id="2" name="TextBox 1"/>
        <cdr:cNvSpPr txBox="1"/>
      </cdr:nvSpPr>
      <cdr:spPr>
        <a:xfrm xmlns:a="http://schemas.openxmlformats.org/drawingml/2006/main">
          <a:off x="818907" y="4025377"/>
          <a:ext cx="4228793" cy="352546"/>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r>
            <a:rPr lang="en-US" sz="1400" b="1" dirty="0">
              <a:latin typeface="Constantia" panose="02030602050306030303" pitchFamily="18" charset="0"/>
            </a:rPr>
            <a:t>Seasonally Adjusted 1986=100</a:t>
          </a:r>
        </a:p>
      </cdr:txBody>
    </cdr:sp>
  </cdr:relSizeAnchor>
  <cdr:relSizeAnchor xmlns:cdr="http://schemas.openxmlformats.org/drawingml/2006/chartDrawing">
    <cdr:from>
      <cdr:x>0.81315</cdr:x>
      <cdr:y>0.03675</cdr:y>
    </cdr:from>
    <cdr:to>
      <cdr:x>0.98054</cdr:x>
      <cdr:y>0.18733</cdr:y>
    </cdr:to>
    <cdr:sp macro="" textlink="">
      <cdr:nvSpPr>
        <cdr:cNvPr id="3" name="TextBox 2"/>
        <cdr:cNvSpPr txBox="1"/>
      </cdr:nvSpPr>
      <cdr:spPr>
        <a:xfrm xmlns:a="http://schemas.openxmlformats.org/drawingml/2006/main">
          <a:off x="7361059" y="178549"/>
          <a:ext cx="1515309" cy="7315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Constantia" panose="02030602050306030303" pitchFamily="18" charset="0"/>
            </a:rPr>
            <a:t>Feb. 2018:</a:t>
          </a:r>
        </a:p>
        <a:p xmlns:a="http://schemas.openxmlformats.org/drawingml/2006/main">
          <a:pPr algn="ctr"/>
          <a:r>
            <a:rPr lang="en-US" sz="2000" b="1" dirty="0">
              <a:latin typeface="Constantia" panose="02030602050306030303" pitchFamily="18" charset="0"/>
            </a:rPr>
            <a:t>107.6</a:t>
          </a:r>
        </a:p>
      </cdr:txBody>
    </cdr:sp>
  </cdr:relSizeAnchor>
</c:userShapes>
</file>

<file path=ppt/drawings/drawing3.xml><?xml version="1.0" encoding="utf-8"?>
<c:userShapes xmlns:c="http://schemas.openxmlformats.org/drawingml/2006/chart">
  <cdr:relSizeAnchor xmlns:cdr="http://schemas.openxmlformats.org/drawingml/2006/chartDrawing">
    <cdr:from>
      <cdr:x>0.78427</cdr:x>
      <cdr:y>0.09512</cdr:y>
    </cdr:from>
    <cdr:to>
      <cdr:x>0.9798</cdr:x>
      <cdr:y>0.20655</cdr:y>
    </cdr:to>
    <cdr:sp macro="" textlink="">
      <cdr:nvSpPr>
        <cdr:cNvPr id="2" name="TextBox 1"/>
        <cdr:cNvSpPr txBox="1"/>
      </cdr:nvSpPr>
      <cdr:spPr>
        <a:xfrm xmlns:a="http://schemas.openxmlformats.org/drawingml/2006/main">
          <a:off x="7099656" y="434889"/>
          <a:ext cx="1770024" cy="5094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2000" b="1" dirty="0">
              <a:solidFill>
                <a:schemeClr val="tx1"/>
              </a:solidFill>
              <a:latin typeface="Constantia" charset="0"/>
              <a:ea typeface="Constantia" charset="0"/>
              <a:cs typeface="Constantia" charset="0"/>
            </a:rPr>
            <a:t>$1.74 Trillion</a:t>
          </a:r>
        </a:p>
      </cdr:txBody>
    </cdr:sp>
  </cdr:relSizeAnchor>
</c:userShapes>
</file>

<file path=ppt/drawings/drawing4.xml><?xml version="1.0" encoding="utf-8"?>
<c:userShapes xmlns:c="http://schemas.openxmlformats.org/drawingml/2006/chart">
  <cdr:relSizeAnchor xmlns:cdr="http://schemas.openxmlformats.org/drawingml/2006/chartDrawing">
    <cdr:from>
      <cdr:x>0.78251</cdr:x>
      <cdr:y>0.04176</cdr:y>
    </cdr:from>
    <cdr:to>
      <cdr:x>1</cdr:x>
      <cdr:y>0.20604</cdr:y>
    </cdr:to>
    <cdr:sp macro="" textlink="">
      <cdr:nvSpPr>
        <cdr:cNvPr id="2" name="TextBox 1"/>
        <cdr:cNvSpPr txBox="1"/>
      </cdr:nvSpPr>
      <cdr:spPr>
        <a:xfrm xmlns:a="http://schemas.openxmlformats.org/drawingml/2006/main">
          <a:off x="7083719" y="190907"/>
          <a:ext cx="1968841" cy="751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rgbClr val="008F00"/>
              </a:solidFill>
              <a:latin typeface="Constantia" charset="0"/>
              <a:ea typeface="Constantia" charset="0"/>
              <a:cs typeface="Constantia" charset="0"/>
            </a:rPr>
            <a:t>Jan. 2018:</a:t>
          </a:r>
        </a:p>
        <a:p xmlns:a="http://schemas.openxmlformats.org/drawingml/2006/main">
          <a:r>
            <a:rPr lang="en-US" sz="2000" b="1" dirty="0">
              <a:solidFill>
                <a:srgbClr val="008F00"/>
              </a:solidFill>
              <a:latin typeface="Constantia" charset="0"/>
              <a:ea typeface="Constantia" charset="0"/>
              <a:cs typeface="Constantia" charset="0"/>
            </a:rPr>
            <a:t>6.3M Openings</a:t>
          </a:r>
        </a:p>
      </cdr:txBody>
    </cdr:sp>
  </cdr:relSizeAnchor>
</c:userShapes>
</file>

<file path=ppt/drawings/drawing5.xml><?xml version="1.0" encoding="utf-8"?>
<c:userShapes xmlns:c="http://schemas.openxmlformats.org/drawingml/2006/chart">
  <cdr:relSizeAnchor xmlns:cdr="http://schemas.openxmlformats.org/drawingml/2006/chartDrawing">
    <cdr:from>
      <cdr:x>0.72644</cdr:x>
      <cdr:y>0.54593</cdr:y>
    </cdr:from>
    <cdr:to>
      <cdr:x>0.93764</cdr:x>
      <cdr:y>0.75061</cdr:y>
    </cdr:to>
    <cdr:sp macro="" textlink="">
      <cdr:nvSpPr>
        <cdr:cNvPr id="2" name="TextBox 1">
          <a:extLst xmlns:a="http://schemas.openxmlformats.org/drawingml/2006/main">
            <a:ext uri="{FF2B5EF4-FFF2-40B4-BE49-F238E27FC236}">
              <a16:creationId xmlns="" xmlns:a16="http://schemas.microsoft.com/office/drawing/2014/main" id="{901DAAC9-D45E-BD43-8F0A-921168E9618F}"/>
            </a:ext>
          </a:extLst>
        </cdr:cNvPr>
        <cdr:cNvSpPr txBox="1"/>
      </cdr:nvSpPr>
      <cdr:spPr>
        <a:xfrm xmlns:a="http://schemas.openxmlformats.org/drawingml/2006/main">
          <a:off x="8768196" y="2845436"/>
          <a:ext cx="2549237"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Constantia" panose="02030602050306030303" pitchFamily="18" charset="0"/>
            </a:rPr>
            <a:t>February 2018:</a:t>
          </a:r>
        </a:p>
        <a:p xmlns:a="http://schemas.openxmlformats.org/drawingml/2006/main">
          <a:pPr algn="ctr"/>
          <a:r>
            <a:rPr lang="en-US" sz="2000" b="1" dirty="0">
              <a:latin typeface="Constantia" panose="02030602050306030303" pitchFamily="18" charset="0"/>
            </a:rPr>
            <a:t>+313K</a:t>
          </a:r>
        </a:p>
      </cdr:txBody>
    </cdr:sp>
  </cdr:relSizeAnchor>
</c:userShapes>
</file>

<file path=ppt/drawings/drawing6.xml><?xml version="1.0" encoding="utf-8"?>
<c:userShapes xmlns:c="http://schemas.openxmlformats.org/drawingml/2006/chart">
  <cdr:relSizeAnchor xmlns:cdr="http://schemas.openxmlformats.org/drawingml/2006/chartDrawing">
    <cdr:from>
      <cdr:x>0.86405</cdr:x>
      <cdr:y>0.5642</cdr:y>
    </cdr:from>
    <cdr:to>
      <cdr:x>0.9636</cdr:x>
      <cdr:y>0.68883</cdr:y>
    </cdr:to>
    <cdr:sp macro="" textlink="">
      <cdr:nvSpPr>
        <cdr:cNvPr id="4" name="TextBox 3"/>
        <cdr:cNvSpPr txBox="1"/>
      </cdr:nvSpPr>
      <cdr:spPr>
        <a:xfrm xmlns:a="http://schemas.openxmlformats.org/drawingml/2006/main">
          <a:off x="7821878" y="2579509"/>
          <a:ext cx="901148" cy="5698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chemeClr val="tx1">
                  <a:lumMod val="85000"/>
                  <a:lumOff val="15000"/>
                </a:schemeClr>
              </a:solidFill>
              <a:latin typeface="Constantia" charset="0"/>
              <a:ea typeface="Constantia" charset="0"/>
              <a:cs typeface="Constantia" charset="0"/>
            </a:rPr>
            <a:t>88.7%</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0.2657</cdr:x>
      <cdr:y>0.15648</cdr:y>
    </cdr:to>
    <cdr:sp macro="" textlink="">
      <cdr:nvSpPr>
        <cdr:cNvPr id="2" name="TextBox 1"/>
        <cdr:cNvSpPr txBox="1"/>
      </cdr:nvSpPr>
      <cdr:spPr>
        <a:xfrm xmlns:a="http://schemas.openxmlformats.org/drawingml/2006/main">
          <a:off x="0" y="0"/>
          <a:ext cx="2065127" cy="8155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latin typeface="Constantia" panose="02030602050306030303" pitchFamily="18" charset="0"/>
            </a:rPr>
            <a:t># of Household Heads (Millions)</a:t>
          </a:r>
        </a:p>
      </cdr:txBody>
    </cdr:sp>
  </cdr:relSizeAnchor>
  <cdr:relSizeAnchor xmlns:cdr="http://schemas.openxmlformats.org/drawingml/2006/chartDrawing">
    <cdr:from>
      <cdr:x>0.28083</cdr:x>
      <cdr:y>0.23928</cdr:y>
    </cdr:from>
    <cdr:to>
      <cdr:x>0.66178</cdr:x>
      <cdr:y>0.3417</cdr:y>
    </cdr:to>
    <cdr:sp macro="" textlink="">
      <cdr:nvSpPr>
        <cdr:cNvPr id="3" name="TextBox 2"/>
        <cdr:cNvSpPr txBox="1"/>
      </cdr:nvSpPr>
      <cdr:spPr>
        <a:xfrm xmlns:a="http://schemas.openxmlformats.org/drawingml/2006/main">
          <a:off x="1669141" y="1137733"/>
          <a:ext cx="2264229" cy="4870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rgbClr val="011893"/>
              </a:solidFill>
              <a:latin typeface="Constantia" panose="02030602050306030303" pitchFamily="18" charset="0"/>
            </a:rPr>
            <a:t>Homeowners</a:t>
          </a:r>
        </a:p>
      </cdr:txBody>
    </cdr:sp>
  </cdr:relSizeAnchor>
  <cdr:relSizeAnchor xmlns:cdr="http://schemas.openxmlformats.org/drawingml/2006/chartDrawing">
    <cdr:from>
      <cdr:x>0.58254</cdr:x>
      <cdr:y>0.42329</cdr:y>
    </cdr:from>
    <cdr:to>
      <cdr:x>0.80598</cdr:x>
      <cdr:y>0.50298</cdr:y>
    </cdr:to>
    <cdr:sp macro="" textlink="">
      <cdr:nvSpPr>
        <cdr:cNvPr id="4" name="TextBox 3"/>
        <cdr:cNvSpPr txBox="1"/>
      </cdr:nvSpPr>
      <cdr:spPr>
        <a:xfrm xmlns:a="http://schemas.openxmlformats.org/drawingml/2006/main">
          <a:off x="4900642" y="2206234"/>
          <a:ext cx="1879684" cy="4153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rgbClr val="008F00"/>
              </a:solidFill>
              <a:latin typeface="Constantia" panose="02030602050306030303" pitchFamily="18" charset="0"/>
            </a:rPr>
            <a:t>Renters</a:t>
          </a:r>
        </a:p>
      </cdr:txBody>
    </cdr:sp>
  </cdr:relSizeAnchor>
</c:userShapes>
</file>

<file path=ppt/drawings/drawing8.xml><?xml version="1.0" encoding="utf-8"?>
<c:userShapes xmlns:c="http://schemas.openxmlformats.org/drawingml/2006/chart">
  <cdr:relSizeAnchor xmlns:cdr="http://schemas.openxmlformats.org/drawingml/2006/chartDrawing">
    <cdr:from>
      <cdr:x>0.8256</cdr:x>
      <cdr:y>0.05253</cdr:y>
    </cdr:from>
    <cdr:to>
      <cdr:x>0.97082</cdr:x>
      <cdr:y>0.37117</cdr:y>
    </cdr:to>
    <cdr:sp macro="" textlink="">
      <cdr:nvSpPr>
        <cdr:cNvPr id="2" name="TextBox 1"/>
        <cdr:cNvSpPr txBox="1"/>
      </cdr:nvSpPr>
      <cdr:spPr>
        <a:xfrm xmlns:a="http://schemas.openxmlformats.org/drawingml/2006/main">
          <a:off x="7473824" y="235360"/>
          <a:ext cx="1314613" cy="14276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rgbClr val="011893"/>
              </a:solidFill>
              <a:latin typeface="Constantia" panose="02030602050306030303" pitchFamily="18" charset="0"/>
            </a:rPr>
            <a:t>2017Q4:</a:t>
          </a:r>
        </a:p>
        <a:p xmlns:a="http://schemas.openxmlformats.org/drawingml/2006/main">
          <a:pPr algn="ctr"/>
          <a:r>
            <a:rPr lang="en-US" sz="2000" b="1" dirty="0">
              <a:solidFill>
                <a:srgbClr val="011893"/>
              </a:solidFill>
              <a:latin typeface="Constantia" panose="02030602050306030303" pitchFamily="18" charset="0"/>
            </a:rPr>
            <a:t>64.2%</a:t>
          </a:r>
        </a:p>
        <a:p xmlns:a="http://schemas.openxmlformats.org/drawingml/2006/main">
          <a:pPr algn="ctr"/>
          <a:endParaRPr lang="en-US" sz="2000" b="1" dirty="0">
            <a:solidFill>
              <a:srgbClr val="011893"/>
            </a:solidFill>
            <a:latin typeface="Constantia" panose="02030602050306030303" pitchFamily="18"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0.75028</cdr:x>
      <cdr:y>0.28921</cdr:y>
    </cdr:from>
    <cdr:to>
      <cdr:x>1</cdr:x>
      <cdr:y>0.38546</cdr:y>
    </cdr:to>
    <cdr:sp macro="" textlink="">
      <cdr:nvSpPr>
        <cdr:cNvPr id="2" name="TextBox 1"/>
        <cdr:cNvSpPr txBox="1"/>
      </cdr:nvSpPr>
      <cdr:spPr>
        <a:xfrm xmlns:a="http://schemas.openxmlformats.org/drawingml/2006/main">
          <a:off x="9055963" y="1507369"/>
          <a:ext cx="3014117" cy="5016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i="1" dirty="0">
              <a:latin typeface="Constantia" panose="02030602050306030303" pitchFamily="18" charset="0"/>
            </a:rPr>
            <a:t>February 2018: 902K</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56FF2-CB9A-4D49-B2A8-2E12883EDB4A}" type="datetimeFigureOut">
              <a:rPr lang="en-US" smtClean="0"/>
              <a:t>3/20/2018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DE611-5AB9-A04F-B0F1-60A5DD3B1928}" type="slidenum">
              <a:rPr lang="en-US" smtClean="0"/>
              <a:t>‹#›</a:t>
            </a:fld>
            <a:endParaRPr lang="en-US"/>
          </a:p>
        </p:txBody>
      </p:sp>
    </p:spTree>
    <p:extLst>
      <p:ext uri="{BB962C8B-B14F-4D97-AF65-F5344CB8AC3E}">
        <p14:creationId xmlns:p14="http://schemas.microsoft.com/office/powerpoint/2010/main" val="168055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conference-board.org/data/bci.cfm"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mailto:indicators@conference-board.org"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www.ipsos.com</a:t>
            </a:r>
            <a:r>
              <a:rPr lang="en-US" dirty="0"/>
              <a:t>/</a:t>
            </a:r>
            <a:r>
              <a:rPr lang="en-US" dirty="0" err="1"/>
              <a:t>en</a:t>
            </a:r>
            <a:r>
              <a:rPr lang="en-US" dirty="0"/>
              <a:t>-us/news-and-polls/news</a:t>
            </a:r>
          </a:p>
          <a:p>
            <a:r>
              <a:rPr lang="en-US" dirty="0"/>
              <a:t>https://</a:t>
            </a:r>
            <a:r>
              <a:rPr lang="en-US" dirty="0" err="1"/>
              <a:t>www.ipsos.com</a:t>
            </a:r>
            <a:r>
              <a:rPr lang="en-US" dirty="0"/>
              <a:t>/</a:t>
            </a:r>
            <a:r>
              <a:rPr lang="en-US" dirty="0" err="1"/>
              <a:t>en</a:t>
            </a:r>
            <a:r>
              <a:rPr lang="en-US" dirty="0"/>
              <a:t>-us/new-polls/global-consumer-confidence-ties-record-high</a:t>
            </a:r>
          </a:p>
        </p:txBody>
      </p:sp>
      <p:sp>
        <p:nvSpPr>
          <p:cNvPr id="4" name="Slide Number Placeholder 3"/>
          <p:cNvSpPr>
            <a:spLocks noGrp="1"/>
          </p:cNvSpPr>
          <p:nvPr>
            <p:ph type="sldNum" sz="quarter" idx="10"/>
          </p:nvPr>
        </p:nvSpPr>
        <p:spPr/>
        <p:txBody>
          <a:bodyPr/>
          <a:lstStyle/>
          <a:p>
            <a:fld id="{5C019501-AA9D-814F-AAD0-41DA12C26475}" type="slidenum">
              <a:rPr lang="en-US" smtClean="0"/>
              <a:t>3</a:t>
            </a:fld>
            <a:endParaRPr lang="en-US"/>
          </a:p>
        </p:txBody>
      </p:sp>
    </p:spTree>
    <p:extLst>
      <p:ext uri="{BB962C8B-B14F-4D97-AF65-F5344CB8AC3E}">
        <p14:creationId xmlns:p14="http://schemas.microsoft.com/office/powerpoint/2010/main" val="820120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-These states</a:t>
            </a:r>
            <a:r>
              <a:rPr lang="en-US" baseline="0" dirty="0"/>
              <a:t> have construction, logging, and mining in one industry: </a:t>
            </a:r>
            <a:r>
              <a:rPr lang="en-US" sz="1200" b="0" i="0" u="none" strike="noStrike" kern="1200" dirty="0">
                <a:solidFill>
                  <a:schemeClr val="tx1"/>
                </a:solidFill>
                <a:effectLst/>
                <a:latin typeface="Times New Roman" pitchFamily="18" charset="0"/>
                <a:ea typeface="+mn-ea"/>
                <a:cs typeface="+mn-cs"/>
              </a:rPr>
              <a:t>Delaware,</a:t>
            </a:r>
            <a:r>
              <a:rPr lang="en-US" dirty="0"/>
              <a:t> </a:t>
            </a:r>
            <a:r>
              <a:rPr lang="en-US" sz="1200" b="0" i="0" u="none" strike="noStrike" kern="1200" dirty="0">
                <a:solidFill>
                  <a:schemeClr val="tx1"/>
                </a:solidFill>
                <a:effectLst/>
                <a:latin typeface="Times New Roman" pitchFamily="18" charset="0"/>
                <a:ea typeface="+mn-ea"/>
                <a:cs typeface="+mn-cs"/>
              </a:rPr>
              <a:t>District of Columbia,</a:t>
            </a:r>
            <a:r>
              <a:rPr lang="en-US" dirty="0"/>
              <a:t> </a:t>
            </a:r>
            <a:r>
              <a:rPr lang="en-US" sz="1200" b="0" i="0" u="none" strike="noStrike" kern="1200" dirty="0">
                <a:solidFill>
                  <a:schemeClr val="tx1"/>
                </a:solidFill>
                <a:effectLst/>
                <a:latin typeface="Times New Roman" pitchFamily="18" charset="0"/>
                <a:ea typeface="+mn-ea"/>
                <a:cs typeface="+mn-cs"/>
              </a:rPr>
              <a:t>Hawaii,</a:t>
            </a:r>
            <a:r>
              <a:rPr lang="en-US" dirty="0"/>
              <a:t> </a:t>
            </a:r>
            <a:r>
              <a:rPr lang="en-US" sz="1200" b="0" i="0" u="none" strike="noStrike" kern="1200" dirty="0">
                <a:solidFill>
                  <a:schemeClr val="tx1"/>
                </a:solidFill>
                <a:effectLst/>
                <a:latin typeface="Times New Roman" pitchFamily="18" charset="0"/>
                <a:ea typeface="+mn-ea"/>
                <a:cs typeface="+mn-cs"/>
              </a:rPr>
              <a:t>Maryland,</a:t>
            </a:r>
            <a:r>
              <a:rPr lang="en-US" dirty="0"/>
              <a:t> </a:t>
            </a:r>
            <a:r>
              <a:rPr lang="en-US" sz="1200" b="0" i="0" u="none" strike="noStrike" kern="1200" dirty="0">
                <a:solidFill>
                  <a:schemeClr val="tx1"/>
                </a:solidFill>
                <a:effectLst/>
                <a:latin typeface="Times New Roman" pitchFamily="18" charset="0"/>
                <a:ea typeface="+mn-ea"/>
                <a:cs typeface="+mn-cs"/>
              </a:rPr>
              <a:t>Nebraska,</a:t>
            </a:r>
            <a:r>
              <a:rPr lang="en-US" dirty="0"/>
              <a:t> </a:t>
            </a:r>
            <a:r>
              <a:rPr lang="en-US" sz="1200" b="0" i="0" u="none" strike="noStrike" kern="1200" dirty="0">
                <a:solidFill>
                  <a:schemeClr val="tx1"/>
                </a:solidFill>
                <a:effectLst/>
                <a:latin typeface="Times New Roman" pitchFamily="18" charset="0"/>
                <a:ea typeface="+mn-ea"/>
                <a:cs typeface="+mn-cs"/>
              </a:rPr>
              <a:t>South Dakota,</a:t>
            </a:r>
            <a:r>
              <a:rPr lang="en-US" dirty="0"/>
              <a:t> </a:t>
            </a:r>
            <a:r>
              <a:rPr lang="en-US" sz="1200" b="0" i="0" u="none" strike="noStrike" kern="1200" dirty="0">
                <a:solidFill>
                  <a:schemeClr val="tx1"/>
                </a:solidFill>
                <a:effectLst/>
                <a:latin typeface="Times New Roman" pitchFamily="18" charset="0"/>
                <a:ea typeface="+mn-ea"/>
                <a:cs typeface="+mn-cs"/>
              </a:rPr>
              <a:t>Tennessee</a:t>
            </a:r>
          </a:p>
          <a:p>
            <a:r>
              <a:rPr lang="en-US" sz="1200" b="0" i="0" u="none" strike="noStrike" kern="1200" dirty="0">
                <a:solidFill>
                  <a:schemeClr val="tx1"/>
                </a:solidFill>
                <a:effectLst/>
                <a:latin typeface="Times New Roman" pitchFamily="18" charset="0"/>
                <a:ea typeface="+mn-ea"/>
                <a:cs typeface="+mn-cs"/>
              </a:rPr>
              <a:t>-Doing</a:t>
            </a:r>
            <a:r>
              <a:rPr lang="en-US" sz="1200" b="0" i="0" u="none" strike="noStrike" kern="1200" baseline="0" dirty="0">
                <a:solidFill>
                  <a:schemeClr val="tx1"/>
                </a:solidFill>
                <a:effectLst/>
                <a:latin typeface="Times New Roman" pitchFamily="18" charset="0"/>
                <a:ea typeface="+mn-ea"/>
                <a:cs typeface="+mn-cs"/>
              </a:rPr>
              <a:t> a multi screen search and selecting all states and then selecting construction will not include these states…therefore you must be aware when downloading the data in a </a:t>
            </a:r>
            <a:r>
              <a:rPr lang="en-US" sz="1200" b="0" i="0" u="none" strike="noStrike" kern="1200" baseline="0" dirty="0" err="1">
                <a:solidFill>
                  <a:schemeClr val="tx1"/>
                </a:solidFill>
                <a:effectLst/>
                <a:latin typeface="Times New Roman" pitchFamily="18" charset="0"/>
                <a:ea typeface="+mn-ea"/>
                <a:cs typeface="+mn-cs"/>
              </a:rPr>
              <a:t>mult</a:t>
            </a:r>
            <a:r>
              <a:rPr lang="en-US" sz="1200" b="0" i="0" u="none" strike="noStrike" kern="1200" baseline="0" dirty="0">
                <a:solidFill>
                  <a:schemeClr val="tx1"/>
                </a:solidFill>
                <a:effectLst/>
                <a:latin typeface="Times New Roman" pitchFamily="18" charset="0"/>
                <a:ea typeface="+mn-ea"/>
                <a:cs typeface="+mn-cs"/>
              </a:rPr>
              <a:t>-table format that the list will NOT include these states and that pasting the normal alphabetized list of all states into this data will match the not match the state name to the correct series ID.  Please see SN for clarification or help when updating this slide.</a:t>
            </a:r>
            <a:endParaRPr lang="en-US" dirty="0"/>
          </a:p>
        </p:txBody>
      </p:sp>
      <p:sp>
        <p:nvSpPr>
          <p:cNvPr id="4" name="Slide Number Placeholder 3"/>
          <p:cNvSpPr>
            <a:spLocks noGrp="1"/>
          </p:cNvSpPr>
          <p:nvPr>
            <p:ph type="sldNum" sz="quarter" idx="10"/>
          </p:nvPr>
        </p:nvSpPr>
        <p:spPr/>
        <p:txBody>
          <a:bodyPr/>
          <a:lstStyle/>
          <a:p>
            <a:fld id="{18ADE611-5AB9-A04F-B0F1-60A5DD3B1928}" type="slidenum">
              <a:rPr lang="en-US" smtClean="0"/>
              <a:t>15</a:t>
            </a:fld>
            <a:endParaRPr lang="en-US"/>
          </a:p>
        </p:txBody>
      </p:sp>
    </p:spTree>
    <p:extLst>
      <p:ext uri="{BB962C8B-B14F-4D97-AF65-F5344CB8AC3E}">
        <p14:creationId xmlns:p14="http://schemas.microsoft.com/office/powerpoint/2010/main" val="1185279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357473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Series ID</a:t>
            </a:r>
            <a:r>
              <a:rPr lang="en-US" baseline="0" dirty="0"/>
              <a:t> are in excel linked to chart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US Total Nonfarm (SA): CES0000000001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222876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NOTE: </a:t>
            </a:r>
            <a:r>
              <a:rPr lang="en-US" b="1" dirty="0">
                <a:solidFill>
                  <a:srgbClr val="FF0000"/>
                </a:solidFill>
              </a:rPr>
              <a:t>Could we spruce up the table/change the table colors?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US Total Nonfarm (SA): CES0000000001</a:t>
            </a:r>
          </a:p>
          <a:p>
            <a:endParaRPr lang="en-US" dirty="0"/>
          </a:p>
          <a:p>
            <a:r>
              <a:rPr lang="en-US" dirty="0"/>
              <a:t>SMS01000000000000001</a:t>
            </a:r>
          </a:p>
          <a:p>
            <a:r>
              <a:rPr lang="en-US" dirty="0"/>
              <a:t>SMS02000000000000001</a:t>
            </a:r>
          </a:p>
          <a:p>
            <a:r>
              <a:rPr lang="en-US" dirty="0"/>
              <a:t>SMS04000000000000001</a:t>
            </a:r>
          </a:p>
          <a:p>
            <a:r>
              <a:rPr lang="en-US" dirty="0"/>
              <a:t>SMS05000000000000001</a:t>
            </a:r>
          </a:p>
          <a:p>
            <a:r>
              <a:rPr lang="en-US" dirty="0"/>
              <a:t>SMS06000000000000001</a:t>
            </a:r>
          </a:p>
          <a:p>
            <a:r>
              <a:rPr lang="en-US" dirty="0"/>
              <a:t>SMS08000000000000001</a:t>
            </a:r>
          </a:p>
          <a:p>
            <a:r>
              <a:rPr lang="en-US" dirty="0"/>
              <a:t>SMS09000000000000001</a:t>
            </a:r>
          </a:p>
          <a:p>
            <a:r>
              <a:rPr lang="en-US" dirty="0"/>
              <a:t>SMS10000000000000001</a:t>
            </a:r>
          </a:p>
          <a:p>
            <a:r>
              <a:rPr lang="en-US" dirty="0"/>
              <a:t>SMS11000000000000001</a:t>
            </a:r>
          </a:p>
          <a:p>
            <a:r>
              <a:rPr lang="en-US" dirty="0"/>
              <a:t>SMS12000000000000001</a:t>
            </a:r>
          </a:p>
          <a:p>
            <a:r>
              <a:rPr lang="en-US" dirty="0"/>
              <a:t>SMS13000000000000001</a:t>
            </a:r>
          </a:p>
          <a:p>
            <a:r>
              <a:rPr lang="en-US" dirty="0"/>
              <a:t>SMS15000000000000001</a:t>
            </a:r>
          </a:p>
          <a:p>
            <a:r>
              <a:rPr lang="en-US" dirty="0"/>
              <a:t>SMS16000000000000001</a:t>
            </a:r>
          </a:p>
          <a:p>
            <a:r>
              <a:rPr lang="en-US" dirty="0"/>
              <a:t>SMS17000000000000001</a:t>
            </a:r>
          </a:p>
          <a:p>
            <a:r>
              <a:rPr lang="en-US" dirty="0"/>
              <a:t>SMS18000000000000001</a:t>
            </a:r>
          </a:p>
          <a:p>
            <a:r>
              <a:rPr lang="en-US" dirty="0"/>
              <a:t>SMS19000000000000001</a:t>
            </a:r>
          </a:p>
          <a:p>
            <a:r>
              <a:rPr lang="en-US" dirty="0"/>
              <a:t>SMS20000000000000001</a:t>
            </a:r>
          </a:p>
          <a:p>
            <a:r>
              <a:rPr lang="en-US" dirty="0"/>
              <a:t>SMS21000000000000001</a:t>
            </a:r>
          </a:p>
          <a:p>
            <a:r>
              <a:rPr lang="en-US" dirty="0"/>
              <a:t>SMS22000000000000001</a:t>
            </a:r>
          </a:p>
          <a:p>
            <a:r>
              <a:rPr lang="en-US" dirty="0"/>
              <a:t>SMS23000000000000001</a:t>
            </a:r>
          </a:p>
          <a:p>
            <a:r>
              <a:rPr lang="en-US" dirty="0"/>
              <a:t>SMS24000000000000001</a:t>
            </a:r>
          </a:p>
          <a:p>
            <a:r>
              <a:rPr lang="en-US" dirty="0"/>
              <a:t>SMS25000000000000001</a:t>
            </a:r>
          </a:p>
          <a:p>
            <a:r>
              <a:rPr lang="en-US" dirty="0"/>
              <a:t>SMS26000000000000001</a:t>
            </a:r>
          </a:p>
          <a:p>
            <a:r>
              <a:rPr lang="en-US" dirty="0"/>
              <a:t>SMS27000000000000001</a:t>
            </a:r>
          </a:p>
          <a:p>
            <a:r>
              <a:rPr lang="en-US" dirty="0"/>
              <a:t>SMS28000000000000001</a:t>
            </a:r>
          </a:p>
          <a:p>
            <a:r>
              <a:rPr lang="en-US" dirty="0"/>
              <a:t>SMS29000000000000001</a:t>
            </a:r>
          </a:p>
          <a:p>
            <a:r>
              <a:rPr lang="en-US" dirty="0"/>
              <a:t>SMS30000000000000001</a:t>
            </a:r>
          </a:p>
          <a:p>
            <a:r>
              <a:rPr lang="en-US" dirty="0"/>
              <a:t>SMS31000000000000001</a:t>
            </a:r>
          </a:p>
          <a:p>
            <a:r>
              <a:rPr lang="en-US" dirty="0"/>
              <a:t>SMS32000000000000001</a:t>
            </a:r>
          </a:p>
          <a:p>
            <a:r>
              <a:rPr lang="en-US" dirty="0"/>
              <a:t>SMS33000000000000001</a:t>
            </a:r>
          </a:p>
          <a:p>
            <a:r>
              <a:rPr lang="en-US" dirty="0"/>
              <a:t>SMS34000000000000001</a:t>
            </a:r>
          </a:p>
          <a:p>
            <a:r>
              <a:rPr lang="en-US" dirty="0"/>
              <a:t>SMS35000000000000001</a:t>
            </a:r>
          </a:p>
          <a:p>
            <a:r>
              <a:rPr lang="en-US" dirty="0"/>
              <a:t>SMS36000000000000001</a:t>
            </a:r>
          </a:p>
          <a:p>
            <a:r>
              <a:rPr lang="en-US" dirty="0"/>
              <a:t>SMS37000000000000001</a:t>
            </a:r>
          </a:p>
          <a:p>
            <a:r>
              <a:rPr lang="en-US" dirty="0"/>
              <a:t>SMS38000000000000001</a:t>
            </a:r>
          </a:p>
          <a:p>
            <a:r>
              <a:rPr lang="en-US" dirty="0"/>
              <a:t>SMS39000000000000001</a:t>
            </a:r>
          </a:p>
          <a:p>
            <a:r>
              <a:rPr lang="en-US" dirty="0"/>
              <a:t>SMS40000000000000001</a:t>
            </a:r>
          </a:p>
          <a:p>
            <a:r>
              <a:rPr lang="en-US" dirty="0"/>
              <a:t>SMS41000000000000001</a:t>
            </a:r>
          </a:p>
          <a:p>
            <a:r>
              <a:rPr lang="en-US" dirty="0"/>
              <a:t>SMS42000000000000001</a:t>
            </a:r>
          </a:p>
          <a:p>
            <a:r>
              <a:rPr lang="en-US" dirty="0"/>
              <a:t>SMS44000000000000001</a:t>
            </a:r>
          </a:p>
          <a:p>
            <a:r>
              <a:rPr lang="en-US" dirty="0"/>
              <a:t>SMS45000000000000001</a:t>
            </a:r>
          </a:p>
          <a:p>
            <a:r>
              <a:rPr lang="en-US" dirty="0"/>
              <a:t>SMS46000000000000001</a:t>
            </a:r>
          </a:p>
          <a:p>
            <a:r>
              <a:rPr lang="en-US" dirty="0"/>
              <a:t>SMS47000000000000001</a:t>
            </a:r>
          </a:p>
          <a:p>
            <a:r>
              <a:rPr lang="en-US" dirty="0"/>
              <a:t>SMS48000000000000001</a:t>
            </a:r>
          </a:p>
          <a:p>
            <a:r>
              <a:rPr lang="en-US" dirty="0"/>
              <a:t>SMS49000000000000001</a:t>
            </a:r>
          </a:p>
          <a:p>
            <a:r>
              <a:rPr lang="en-US" dirty="0"/>
              <a:t>SMS50000000000000001</a:t>
            </a:r>
          </a:p>
          <a:p>
            <a:r>
              <a:rPr lang="en-US" dirty="0"/>
              <a:t>SMS51000000000000001</a:t>
            </a:r>
          </a:p>
          <a:p>
            <a:r>
              <a:rPr lang="en-US" dirty="0"/>
              <a:t>SMS53000000000000001</a:t>
            </a:r>
          </a:p>
          <a:p>
            <a:r>
              <a:rPr lang="en-US" dirty="0"/>
              <a:t>SMS54000000000000001</a:t>
            </a:r>
          </a:p>
          <a:p>
            <a:r>
              <a:rPr lang="en-US" dirty="0"/>
              <a:t>SMS55000000000000001</a:t>
            </a:r>
          </a:p>
          <a:p>
            <a:r>
              <a:rPr lang="en-US" dirty="0"/>
              <a:t>SMS56000000000000001</a:t>
            </a:r>
          </a:p>
        </p:txBody>
      </p:sp>
      <p:sp>
        <p:nvSpPr>
          <p:cNvPr id="4" name="Slide Number Placeholder 3"/>
          <p:cNvSpPr>
            <a:spLocks noGrp="1"/>
          </p:cNvSpPr>
          <p:nvPr>
            <p:ph type="sldNum" sz="quarter" idx="10"/>
          </p:nvPr>
        </p:nvSpPr>
        <p:spPr/>
        <p:txBody>
          <a:bodyPr/>
          <a:lstStyle/>
          <a:p>
            <a:fld id="{18ADE611-5AB9-A04F-B0F1-60A5DD3B1928}" type="slidenum">
              <a:rPr lang="en-US" smtClean="0"/>
              <a:t>18</a:t>
            </a:fld>
            <a:endParaRPr lang="en-US"/>
          </a:p>
        </p:txBody>
      </p:sp>
    </p:spTree>
    <p:extLst>
      <p:ext uri="{BB962C8B-B14F-4D97-AF65-F5344CB8AC3E}">
        <p14:creationId xmlns:p14="http://schemas.microsoft.com/office/powerpoint/2010/main" val="3098994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03" rtl="0" eaLnBrk="1" fontAlgn="auto" latinLnBrk="0" hangingPunct="1">
              <a:lnSpc>
                <a:spcPct val="100000"/>
              </a:lnSpc>
              <a:spcBef>
                <a:spcPts val="0"/>
              </a:spcBef>
              <a:spcAft>
                <a:spcPts val="0"/>
              </a:spcAft>
              <a:buClrTx/>
              <a:buSzTx/>
              <a:buFontTx/>
              <a:buNone/>
              <a:tabLst/>
              <a:defRPr/>
            </a:pPr>
            <a:r>
              <a:rPr lang="en-US" dirty="0">
                <a:solidFill>
                  <a:srgbClr val="FF0000"/>
                </a:solidFill>
              </a:rPr>
              <a:t>NOTE: Could we spruce up the table/change the table colors?</a:t>
            </a:r>
          </a:p>
        </p:txBody>
      </p:sp>
      <p:sp>
        <p:nvSpPr>
          <p:cNvPr id="4" name="Slide Number Placeholder 3"/>
          <p:cNvSpPr>
            <a:spLocks noGrp="1"/>
          </p:cNvSpPr>
          <p:nvPr>
            <p:ph type="sldNum" sz="quarter" idx="10"/>
          </p:nvPr>
        </p:nvSpPr>
        <p:spPr/>
        <p:txBody>
          <a:bodyPr/>
          <a:lstStyle/>
          <a:p>
            <a:fld id="{18ADE611-5AB9-A04F-B0F1-60A5DD3B1928}" type="slidenum">
              <a:rPr lang="en-US" smtClean="0"/>
              <a:t>19</a:t>
            </a:fld>
            <a:endParaRPr lang="en-US"/>
          </a:p>
        </p:txBody>
      </p:sp>
    </p:spTree>
    <p:extLst>
      <p:ext uri="{BB962C8B-B14F-4D97-AF65-F5344CB8AC3E}">
        <p14:creationId xmlns:p14="http://schemas.microsoft.com/office/powerpoint/2010/main" val="2426726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03" rtl="0" eaLnBrk="1" fontAlgn="auto" latinLnBrk="0" hangingPunct="1">
              <a:lnSpc>
                <a:spcPct val="100000"/>
              </a:lnSpc>
              <a:spcBef>
                <a:spcPts val="0"/>
              </a:spcBef>
              <a:spcAft>
                <a:spcPts val="0"/>
              </a:spcAft>
              <a:buClrTx/>
              <a:buSzTx/>
              <a:buFontTx/>
              <a:buNone/>
              <a:tabLst/>
              <a:defRPr/>
            </a:pPr>
            <a:r>
              <a:rPr lang="en-US" dirty="0">
                <a:solidFill>
                  <a:srgbClr val="FF0000"/>
                </a:solidFill>
              </a:rPr>
              <a:t>NOTE: Could we spruce up the table/change the table colors?</a:t>
            </a:r>
          </a:p>
          <a:p>
            <a:pPr defTabSz="914303">
              <a:defRPr/>
            </a:pPr>
            <a:endParaRPr lang="en-US" dirty="0"/>
          </a:p>
          <a:p>
            <a:pPr defTabSz="914303">
              <a:defRPr/>
            </a:pPr>
            <a:r>
              <a:rPr lang="en-US" dirty="0"/>
              <a:t>Please make sure all unemployment</a:t>
            </a:r>
            <a:r>
              <a:rPr lang="en-US" baseline="0" dirty="0"/>
              <a:t> rates have the same number of decimals (ex. 8.0 rather than just 8)</a:t>
            </a:r>
            <a:endParaRPr lang="en-US" dirty="0"/>
          </a:p>
          <a:p>
            <a:r>
              <a:rPr lang="en-US" dirty="0"/>
              <a:t>http://</a:t>
            </a:r>
            <a:r>
              <a:rPr lang="en-US" dirty="0" err="1"/>
              <a:t>www.bls.gov</a:t>
            </a:r>
            <a:r>
              <a:rPr lang="en-US" dirty="0"/>
              <a:t>/</a:t>
            </a:r>
            <a:r>
              <a:rPr lang="en-US" dirty="0" err="1"/>
              <a:t>lau</a:t>
            </a:r>
            <a:r>
              <a:rPr lang="en-US" dirty="0"/>
              <a:t>/</a:t>
            </a:r>
          </a:p>
          <a:p>
            <a:pPr defTabSz="914303">
              <a:defRPr/>
            </a:pPr>
            <a:r>
              <a:rPr lang="en-US" dirty="0"/>
              <a:t>Tables: Unemployment Rates for Large Metropolitan Areas</a:t>
            </a:r>
          </a:p>
        </p:txBody>
      </p:sp>
      <p:sp>
        <p:nvSpPr>
          <p:cNvPr id="4" name="Slide Number Placeholder 3"/>
          <p:cNvSpPr>
            <a:spLocks noGrp="1"/>
          </p:cNvSpPr>
          <p:nvPr>
            <p:ph type="sldNum" sz="quarter" idx="10"/>
          </p:nvPr>
        </p:nvSpPr>
        <p:spPr/>
        <p:txBody>
          <a:bodyPr/>
          <a:lstStyle/>
          <a:p>
            <a:fld id="{18ADE611-5AB9-A04F-B0F1-60A5DD3B1928}" type="slidenum">
              <a:rPr lang="en-US" smtClean="0"/>
              <a:t>20</a:t>
            </a:fld>
            <a:endParaRPr lang="en-US"/>
          </a:p>
        </p:txBody>
      </p:sp>
    </p:spTree>
    <p:extLst>
      <p:ext uri="{BB962C8B-B14F-4D97-AF65-F5344CB8AC3E}">
        <p14:creationId xmlns:p14="http://schemas.microsoft.com/office/powerpoint/2010/main" val="4139291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19501-AA9D-814F-AAD0-41DA12C26475}" type="slidenum">
              <a:rPr lang="en-US" smtClean="0"/>
              <a:t>21</a:t>
            </a:fld>
            <a:endParaRPr lang="en-US"/>
          </a:p>
        </p:txBody>
      </p:sp>
    </p:spTree>
    <p:extLst>
      <p:ext uri="{BB962C8B-B14F-4D97-AF65-F5344CB8AC3E}">
        <p14:creationId xmlns:p14="http://schemas.microsoft.com/office/powerpoint/2010/main" val="936879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Weekly: http://</a:t>
            </a:r>
            <a:r>
              <a:rPr lang="en-US" sz="1200" b="1" dirty="0" err="1"/>
              <a:t>www.freddiemac.com</a:t>
            </a:r>
            <a:r>
              <a:rPr lang="en-US" sz="1200" b="1" dirty="0"/>
              <a:t>/</a:t>
            </a:r>
            <a:r>
              <a:rPr lang="en-US" sz="1200" b="1" dirty="0" err="1"/>
              <a:t>pmms</a:t>
            </a:r>
            <a:r>
              <a:rPr lang="en-US" sz="1200" b="1" dirty="0"/>
              <a:t>/</a:t>
            </a:r>
            <a:r>
              <a:rPr lang="en-US" sz="1200" b="1" dirty="0" err="1"/>
              <a:t>archive.html</a:t>
            </a:r>
            <a:endParaRPr lang="en-US" sz="1200" b="1" dirty="0"/>
          </a:p>
          <a:p>
            <a:r>
              <a:rPr lang="en-US" sz="1200" b="1" dirty="0"/>
              <a:t>Monthly 30 </a:t>
            </a:r>
            <a:r>
              <a:rPr lang="en-US" sz="1200" b="1" dirty="0" err="1"/>
              <a:t>yr</a:t>
            </a:r>
            <a:r>
              <a:rPr lang="en-US" sz="1200" b="1" dirty="0"/>
              <a:t>:</a:t>
            </a:r>
            <a:r>
              <a:rPr lang="en-US" sz="1200" b="1" baseline="0" dirty="0"/>
              <a:t> http://</a:t>
            </a:r>
            <a:r>
              <a:rPr lang="en-US" sz="1200" b="1" baseline="0" dirty="0" err="1"/>
              <a:t>www.freddiemac.com</a:t>
            </a:r>
            <a:r>
              <a:rPr lang="en-US" sz="1200" b="1" baseline="0" dirty="0"/>
              <a:t>/</a:t>
            </a:r>
            <a:r>
              <a:rPr lang="en-US" sz="1200" b="1" baseline="0" dirty="0" err="1"/>
              <a:t>pmms</a:t>
            </a:r>
            <a:r>
              <a:rPr lang="en-US" sz="1200" b="1" baseline="0" dirty="0"/>
              <a:t>/pmms30.htm</a:t>
            </a:r>
          </a:p>
          <a:p>
            <a:r>
              <a:rPr lang="en-US" sz="1200" b="1" baseline="0" dirty="0"/>
              <a:t>Monthly 15 </a:t>
            </a:r>
            <a:r>
              <a:rPr lang="en-US" sz="1200" b="1" baseline="0" dirty="0" err="1"/>
              <a:t>yr</a:t>
            </a:r>
            <a:r>
              <a:rPr lang="en-US" sz="1200" b="1" baseline="0" dirty="0"/>
              <a:t>: http://</a:t>
            </a:r>
            <a:r>
              <a:rPr lang="en-US" sz="1200" b="1" baseline="0" dirty="0" err="1"/>
              <a:t>www.freddiemac.com</a:t>
            </a:r>
            <a:r>
              <a:rPr lang="en-US" sz="1200" b="1" baseline="0" dirty="0"/>
              <a:t>/</a:t>
            </a:r>
            <a:r>
              <a:rPr lang="en-US" sz="1200" b="1" baseline="0" dirty="0" err="1"/>
              <a:t>pmms</a:t>
            </a:r>
            <a:r>
              <a:rPr lang="en-US" sz="1200" b="1" baseline="0" dirty="0"/>
              <a:t>/pmms15.htm</a:t>
            </a:r>
            <a:endParaRPr lang="en-US" sz="1200" b="1" dirty="0"/>
          </a:p>
        </p:txBody>
      </p:sp>
      <p:sp>
        <p:nvSpPr>
          <p:cNvPr id="4" name="Slide Number Placeholder 3"/>
          <p:cNvSpPr>
            <a:spLocks noGrp="1"/>
          </p:cNvSpPr>
          <p:nvPr>
            <p:ph type="sldNum" sz="quarter" idx="10"/>
          </p:nvPr>
        </p:nvSpPr>
        <p:spPr/>
        <p:txBody>
          <a:bodyPr/>
          <a:lstStyle/>
          <a:p>
            <a:fld id="{18ADE611-5AB9-A04F-B0F1-60A5DD3B1928}" type="slidenum">
              <a:rPr lang="en-US" smtClean="0"/>
              <a:t>22</a:t>
            </a:fld>
            <a:endParaRPr lang="en-US"/>
          </a:p>
        </p:txBody>
      </p:sp>
    </p:spTree>
    <p:extLst>
      <p:ext uri="{BB962C8B-B14F-4D97-AF65-F5344CB8AC3E}">
        <p14:creationId xmlns:p14="http://schemas.microsoft.com/office/powerpoint/2010/main" val="1332769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www.census.gov</a:t>
            </a:r>
            <a:r>
              <a:rPr lang="en-US" sz="1200" b="0" i="0" u="none" strike="noStrike" kern="1200" dirty="0">
                <a:solidFill>
                  <a:schemeClr val="tx1"/>
                </a:solidFill>
                <a:effectLst/>
                <a:latin typeface="+mn-lt"/>
                <a:ea typeface="+mn-ea"/>
                <a:cs typeface="+mn-cs"/>
              </a:rPr>
              <a:t>/housing/</a:t>
            </a:r>
            <a:r>
              <a:rPr lang="en-US" sz="1200" b="0" i="0" u="none" strike="noStrike" kern="1200" dirty="0" err="1">
                <a:solidFill>
                  <a:schemeClr val="tx1"/>
                </a:solidFill>
                <a:effectLst/>
                <a:latin typeface="+mn-lt"/>
                <a:ea typeface="+mn-ea"/>
                <a:cs typeface="+mn-cs"/>
              </a:rPr>
              <a:t>hvs</a:t>
            </a:r>
            <a:r>
              <a:rPr lang="en-US" sz="1200" b="0" i="0" u="none" strike="noStrike" kern="1200" dirty="0">
                <a:solidFill>
                  <a:schemeClr val="tx1"/>
                </a:solidFill>
                <a:effectLst/>
                <a:latin typeface="+mn-lt"/>
                <a:ea typeface="+mn-ea"/>
                <a:cs typeface="+mn-cs"/>
              </a:rPr>
              <a:t>/data/</a:t>
            </a:r>
            <a:r>
              <a:rPr lang="en-US" sz="1200" b="0" i="0" u="none" strike="noStrike" kern="1200" dirty="0" err="1">
                <a:solidFill>
                  <a:schemeClr val="tx1"/>
                </a:solidFill>
                <a:effectLst/>
                <a:latin typeface="+mn-lt"/>
                <a:ea typeface="+mn-ea"/>
                <a:cs typeface="+mn-cs"/>
              </a:rPr>
              <a:t>histtabs.html</a:t>
            </a:r>
            <a:r>
              <a:rPr lang="en-US" dirty="0"/>
              <a:t> </a:t>
            </a:r>
          </a:p>
          <a:p>
            <a:r>
              <a:rPr lang="en-US" sz="1200" b="0" i="0" u="none" strike="noStrike" kern="1200" dirty="0">
                <a:solidFill>
                  <a:schemeClr val="tx1"/>
                </a:solidFill>
                <a:effectLst/>
                <a:latin typeface="+mn-lt"/>
                <a:ea typeface="+mn-ea"/>
                <a:cs typeface="+mn-cs"/>
              </a:rPr>
              <a:t>Table 7. Annual Estimates of the Total Housing Inventory for the United States: 1965 to Present</a:t>
            </a:r>
            <a:r>
              <a:rPr lang="en-US" dirty="0"/>
              <a:t>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Significant Growth in the Number and Share of Households Renting their Home Since 2006</a:t>
            </a:r>
            <a:r>
              <a:rPr lang="en-US" baseline="0" dirty="0"/>
              <a:t>: http://</a:t>
            </a:r>
            <a:r>
              <a:rPr lang="en-US" baseline="0" dirty="0" err="1"/>
              <a:t>www.pewresearch.org</a:t>
            </a:r>
            <a:r>
              <a:rPr lang="en-US" baseline="0" dirty="0"/>
              <a:t>/fact-tank/2017/07/19/more-u-s-households-are-renting-than-at-any-point-in-50-years/</a:t>
            </a:r>
          </a:p>
          <a:p>
            <a:endParaRPr lang="en-US" dirty="0"/>
          </a:p>
        </p:txBody>
      </p:sp>
      <p:sp>
        <p:nvSpPr>
          <p:cNvPr id="4" name="Slide Number Placeholder 3"/>
          <p:cNvSpPr>
            <a:spLocks noGrp="1"/>
          </p:cNvSpPr>
          <p:nvPr>
            <p:ph type="sldNum" sz="quarter" idx="10"/>
          </p:nvPr>
        </p:nvSpPr>
        <p:spPr/>
        <p:txBody>
          <a:bodyPr/>
          <a:lstStyle/>
          <a:p>
            <a:fld id="{5C019501-AA9D-814F-AAD0-41DA12C26475}" type="slidenum">
              <a:rPr lang="en-US" smtClean="0"/>
              <a:t>23</a:t>
            </a:fld>
            <a:endParaRPr lang="en-US"/>
          </a:p>
        </p:txBody>
      </p:sp>
    </p:spTree>
    <p:extLst>
      <p:ext uri="{BB962C8B-B14F-4D97-AF65-F5344CB8AC3E}">
        <p14:creationId xmlns:p14="http://schemas.microsoft.com/office/powerpoint/2010/main" val="868019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Times New Roman" pitchFamily="18" charset="0"/>
                <a:ea typeface="+mn-ea"/>
                <a:cs typeface="+mn-cs"/>
              </a:rPr>
              <a:t>http://</a:t>
            </a:r>
            <a:r>
              <a:rPr lang="en-US" sz="1200" b="0" i="0" u="none" strike="noStrike" kern="1200" dirty="0" err="1">
                <a:solidFill>
                  <a:schemeClr val="tx1"/>
                </a:solidFill>
                <a:effectLst/>
                <a:latin typeface="Times New Roman" pitchFamily="18" charset="0"/>
                <a:ea typeface="+mn-ea"/>
                <a:cs typeface="+mn-cs"/>
              </a:rPr>
              <a:t>www.census.gov</a:t>
            </a:r>
            <a:r>
              <a:rPr lang="en-US" sz="1200" b="0" i="0" u="none" strike="noStrike" kern="1200" dirty="0">
                <a:solidFill>
                  <a:schemeClr val="tx1"/>
                </a:solidFill>
                <a:effectLst/>
                <a:latin typeface="Times New Roman" pitchFamily="18" charset="0"/>
                <a:ea typeface="+mn-ea"/>
                <a:cs typeface="+mn-cs"/>
              </a:rPr>
              <a:t>/housing/</a:t>
            </a:r>
            <a:r>
              <a:rPr lang="en-US" sz="1200" b="0" i="0" u="none" strike="noStrike" kern="1200" dirty="0" err="1">
                <a:solidFill>
                  <a:schemeClr val="tx1"/>
                </a:solidFill>
                <a:effectLst/>
                <a:latin typeface="Times New Roman" pitchFamily="18" charset="0"/>
                <a:ea typeface="+mn-ea"/>
                <a:cs typeface="+mn-cs"/>
              </a:rPr>
              <a:t>hvs</a:t>
            </a:r>
            <a:r>
              <a:rPr lang="en-US" sz="1200" b="0" i="0" u="none" strike="noStrike" kern="1200" dirty="0">
                <a:solidFill>
                  <a:schemeClr val="tx1"/>
                </a:solidFill>
                <a:effectLst/>
                <a:latin typeface="Times New Roman" pitchFamily="18" charset="0"/>
                <a:ea typeface="+mn-ea"/>
                <a:cs typeface="+mn-cs"/>
              </a:rPr>
              <a:t>/</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Times New Roman" pitchFamily="18" charset="0"/>
                <a:ea typeface="+mn-ea"/>
                <a:cs typeface="+mn-cs"/>
              </a:rPr>
              <a:t>Historical Tables: Table 14 (NSA); Table 14a (SA)</a:t>
            </a:r>
          </a:p>
          <a:p>
            <a:r>
              <a:rPr lang="en-US" sz="1200" b="0" i="0" u="none" strike="noStrike" kern="1200" dirty="0">
                <a:solidFill>
                  <a:schemeClr val="tx1"/>
                </a:solidFill>
                <a:effectLst/>
                <a:latin typeface="Times New Roman" pitchFamily="18" charset="0"/>
                <a:ea typeface="+mn-ea"/>
                <a:cs typeface="+mn-cs"/>
              </a:rPr>
              <a:t>http://</a:t>
            </a:r>
            <a:r>
              <a:rPr lang="en-US" sz="1200" b="0" i="0" u="none" strike="noStrike" kern="1200" dirty="0" err="1">
                <a:solidFill>
                  <a:schemeClr val="tx1"/>
                </a:solidFill>
                <a:effectLst/>
                <a:latin typeface="Times New Roman" pitchFamily="18" charset="0"/>
                <a:ea typeface="+mn-ea"/>
                <a:cs typeface="+mn-cs"/>
              </a:rPr>
              <a:t>www.census.gov</a:t>
            </a:r>
            <a:r>
              <a:rPr lang="en-US" sz="1200" b="0" i="0" u="none" strike="noStrike" kern="1200" dirty="0">
                <a:solidFill>
                  <a:schemeClr val="tx1"/>
                </a:solidFill>
                <a:effectLst/>
                <a:latin typeface="Times New Roman" pitchFamily="18" charset="0"/>
                <a:ea typeface="+mn-ea"/>
                <a:cs typeface="+mn-cs"/>
              </a:rPr>
              <a:t>/econ/</a:t>
            </a:r>
            <a:r>
              <a:rPr lang="en-US" sz="1200" b="0" i="0" u="none" strike="noStrike" kern="1200" dirty="0" err="1">
                <a:solidFill>
                  <a:schemeClr val="tx1"/>
                </a:solidFill>
                <a:effectLst/>
                <a:latin typeface="Times New Roman" pitchFamily="18" charset="0"/>
                <a:ea typeface="+mn-ea"/>
                <a:cs typeface="+mn-cs"/>
              </a:rPr>
              <a:t>currentdata</a:t>
            </a:r>
            <a:r>
              <a:rPr lang="en-US" sz="1200" b="0" i="0" u="none" strike="noStrike" kern="1200" dirty="0">
                <a:solidFill>
                  <a:schemeClr val="tx1"/>
                </a:solidFill>
                <a:effectLst/>
                <a:latin typeface="Times New Roman" pitchFamily="18" charset="0"/>
                <a:ea typeface="+mn-ea"/>
                <a:cs typeface="+mn-cs"/>
              </a:rPr>
              <a:t>/</a:t>
            </a:r>
            <a:r>
              <a:rPr lang="en-US" sz="1200" b="0" i="0" u="none" strike="noStrike" kern="1200" dirty="0" err="1">
                <a:solidFill>
                  <a:schemeClr val="tx1"/>
                </a:solidFill>
                <a:effectLst/>
                <a:latin typeface="Times New Roman" pitchFamily="18" charset="0"/>
                <a:ea typeface="+mn-ea"/>
                <a:cs typeface="+mn-cs"/>
              </a:rPr>
              <a:t>dbsearch?program</a:t>
            </a:r>
            <a:r>
              <a:rPr lang="en-US" sz="1200" b="0" i="0" u="none" strike="noStrike" kern="1200" dirty="0">
                <a:solidFill>
                  <a:schemeClr val="tx1"/>
                </a:solidFill>
                <a:effectLst/>
                <a:latin typeface="Times New Roman" pitchFamily="18" charset="0"/>
                <a:ea typeface="+mn-ea"/>
                <a:cs typeface="+mn-cs"/>
              </a:rPr>
              <a:t>=</a:t>
            </a:r>
            <a:r>
              <a:rPr lang="en-US" sz="1200" b="0" i="0" u="none" strike="noStrike" kern="1200" dirty="0" err="1">
                <a:solidFill>
                  <a:schemeClr val="tx1"/>
                </a:solidFill>
                <a:effectLst/>
                <a:latin typeface="Times New Roman" pitchFamily="18" charset="0"/>
                <a:ea typeface="+mn-ea"/>
                <a:cs typeface="+mn-cs"/>
              </a:rPr>
              <a:t>HV&amp;startYear</a:t>
            </a:r>
            <a:r>
              <a:rPr lang="en-US" sz="1200" b="0" i="0" u="none" strike="noStrike" kern="1200" dirty="0">
                <a:solidFill>
                  <a:schemeClr val="tx1"/>
                </a:solidFill>
                <a:effectLst/>
                <a:latin typeface="Times New Roman" pitchFamily="18" charset="0"/>
                <a:ea typeface="+mn-ea"/>
                <a:cs typeface="+mn-cs"/>
              </a:rPr>
              <a:t>=1956&amp;endYear=2015&amp;categories=</a:t>
            </a:r>
            <a:r>
              <a:rPr lang="en-US" sz="1200" b="0" i="0" u="none" strike="noStrike" kern="1200" dirty="0" err="1">
                <a:solidFill>
                  <a:schemeClr val="tx1"/>
                </a:solidFill>
                <a:effectLst/>
                <a:latin typeface="Times New Roman" pitchFamily="18" charset="0"/>
                <a:ea typeface="+mn-ea"/>
                <a:cs typeface="+mn-cs"/>
              </a:rPr>
              <a:t>RATE&amp;dataType</a:t>
            </a:r>
            <a:r>
              <a:rPr lang="en-US" sz="1200" b="0" i="0" u="none" strike="noStrike" kern="1200" dirty="0">
                <a:solidFill>
                  <a:schemeClr val="tx1"/>
                </a:solidFill>
                <a:effectLst/>
                <a:latin typeface="Times New Roman" pitchFamily="18" charset="0"/>
                <a:ea typeface="+mn-ea"/>
                <a:cs typeface="+mn-cs"/>
              </a:rPr>
              <a:t>=</a:t>
            </a:r>
            <a:r>
              <a:rPr lang="en-US" sz="1200" b="0" i="0" u="none" strike="noStrike" kern="1200" dirty="0" err="1">
                <a:solidFill>
                  <a:schemeClr val="tx1"/>
                </a:solidFill>
                <a:effectLst/>
                <a:latin typeface="Times New Roman" pitchFamily="18" charset="0"/>
                <a:ea typeface="+mn-ea"/>
                <a:cs typeface="+mn-cs"/>
              </a:rPr>
              <a:t>RVR&amp;geoLevel</a:t>
            </a:r>
            <a:r>
              <a:rPr lang="en-US" sz="1200" b="0" i="0" u="none" strike="noStrike" kern="1200" dirty="0">
                <a:solidFill>
                  <a:schemeClr val="tx1"/>
                </a:solidFill>
                <a:effectLst/>
                <a:latin typeface="Times New Roman" pitchFamily="18" charset="0"/>
                <a:ea typeface="+mn-ea"/>
                <a:cs typeface="+mn-cs"/>
              </a:rPr>
              <a:t>=</a:t>
            </a:r>
            <a:r>
              <a:rPr lang="en-US" sz="1200" b="0" i="0" u="none" strike="noStrike" kern="1200" dirty="0" err="1">
                <a:solidFill>
                  <a:schemeClr val="tx1"/>
                </a:solidFill>
                <a:effectLst/>
                <a:latin typeface="Times New Roman" pitchFamily="18" charset="0"/>
                <a:ea typeface="+mn-ea"/>
                <a:cs typeface="+mn-cs"/>
              </a:rPr>
              <a:t>US&amp;adjusted</a:t>
            </a:r>
            <a:r>
              <a:rPr lang="en-US" sz="1200" b="0" i="0" u="none" strike="noStrike" kern="1200" dirty="0">
                <a:solidFill>
                  <a:schemeClr val="tx1"/>
                </a:solidFill>
                <a:effectLst/>
                <a:latin typeface="Times New Roman" pitchFamily="18" charset="0"/>
                <a:ea typeface="+mn-ea"/>
                <a:cs typeface="+mn-cs"/>
              </a:rPr>
              <a:t>=0&amp;notAdjusted=1&amp;errorData=</a:t>
            </a:r>
            <a:r>
              <a:rPr lang="en-US" dirty="0"/>
              <a:t> </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2667528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data.oecd.org</a:t>
            </a:r>
            <a:r>
              <a:rPr lang="en-US" dirty="0"/>
              <a:t>/</a:t>
            </a:r>
            <a:r>
              <a:rPr lang="en-US" dirty="0" err="1"/>
              <a:t>leadind</a:t>
            </a:r>
            <a:r>
              <a:rPr lang="en-US" dirty="0"/>
              <a:t>/business-confidence-index-</a:t>
            </a:r>
            <a:r>
              <a:rPr lang="en-US" dirty="0" err="1"/>
              <a:t>bci.htm</a:t>
            </a:r>
            <a:endParaRPr lang="en-US" dirty="0"/>
          </a:p>
        </p:txBody>
      </p:sp>
      <p:sp>
        <p:nvSpPr>
          <p:cNvPr id="4" name="Slide Number Placeholder 3"/>
          <p:cNvSpPr>
            <a:spLocks noGrp="1"/>
          </p:cNvSpPr>
          <p:nvPr>
            <p:ph type="sldNum" sz="quarter" idx="10"/>
          </p:nvPr>
        </p:nvSpPr>
        <p:spPr/>
        <p:txBody>
          <a:bodyPr/>
          <a:lstStyle/>
          <a:p>
            <a:fld id="{5C019501-AA9D-814F-AAD0-41DA12C26475}" type="slidenum">
              <a:rPr lang="en-US" smtClean="0"/>
              <a:t>4</a:t>
            </a:fld>
            <a:endParaRPr lang="en-US"/>
          </a:p>
        </p:txBody>
      </p:sp>
    </p:spTree>
    <p:extLst>
      <p:ext uri="{BB962C8B-B14F-4D97-AF65-F5344CB8AC3E}">
        <p14:creationId xmlns:p14="http://schemas.microsoft.com/office/powerpoint/2010/main" val="3890563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www.census.gov</a:t>
            </a:r>
            <a:r>
              <a:rPr lang="en-US" dirty="0"/>
              <a:t>/construction/c30/c30index.html</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2168654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bold/distinguish D.C. column for MD presentation?</a:t>
            </a:r>
          </a:p>
          <a:p>
            <a:endParaRPr lang="en-US" dirty="0"/>
          </a:p>
          <a:p>
            <a:r>
              <a:rPr lang="en-US" dirty="0"/>
              <a:t>http://</a:t>
            </a:r>
            <a:r>
              <a:rPr lang="en-US" dirty="0" err="1"/>
              <a:t>www.spindices.com</a:t>
            </a:r>
            <a:r>
              <a:rPr lang="en-US" dirty="0"/>
              <a:t>/index-family/real-estate/</a:t>
            </a:r>
            <a:r>
              <a:rPr lang="en-US" dirty="0" err="1"/>
              <a:t>sp</a:t>
            </a:r>
            <a:r>
              <a:rPr lang="en-US" dirty="0"/>
              <a:t>-case-</a:t>
            </a:r>
            <a:r>
              <a:rPr lang="en-US" dirty="0" err="1"/>
              <a:t>shiller</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The S&amp;P/Case-</a:t>
            </a:r>
            <a:r>
              <a:rPr lang="en-US" sz="1200" kern="1200" dirty="0" err="1">
                <a:solidFill>
                  <a:schemeClr val="tx1"/>
                </a:solidFill>
                <a:effectLst/>
                <a:latin typeface="Times New Roman" pitchFamily="18" charset="0"/>
                <a:ea typeface="+mn-ea"/>
                <a:cs typeface="+mn-cs"/>
              </a:rPr>
              <a:t>Shiller</a:t>
            </a:r>
            <a:r>
              <a:rPr lang="en-US" sz="1200" kern="1200" dirty="0">
                <a:solidFill>
                  <a:schemeClr val="tx1"/>
                </a:solidFill>
                <a:effectLst/>
                <a:latin typeface="Times New Roman" pitchFamily="18" charset="0"/>
                <a:ea typeface="+mn-ea"/>
                <a:cs typeface="+mn-cs"/>
              </a:rPr>
              <a:t> Home Price Indices are calculated monthly using a three-month moving average. Index levels are published with a two-month lag and are released at 9 am EST on the last Tuesday of every month. Index performance is based on non-seasonally adjusted data.</a:t>
            </a:r>
          </a:p>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latin typeface="Calibri"/>
              </a:rPr>
              <a:pPr>
                <a:defRPr/>
              </a:pPr>
              <a:t>26</a:t>
            </a:fld>
            <a:endParaRPr lang="en-US" dirty="0">
              <a:solidFill>
                <a:prstClr val="black"/>
              </a:solidFill>
              <a:latin typeface="Calibri"/>
            </a:endParaRPr>
          </a:p>
        </p:txBody>
      </p:sp>
    </p:spTree>
    <p:extLst>
      <p:ext uri="{BB962C8B-B14F-4D97-AF65-F5344CB8AC3E}">
        <p14:creationId xmlns:p14="http://schemas.microsoft.com/office/powerpoint/2010/main" val="2420800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www.census.gov</a:t>
            </a:r>
            <a:r>
              <a:rPr lang="en-US" dirty="0"/>
              <a:t>/construction/</a:t>
            </a:r>
            <a:r>
              <a:rPr lang="en-US" dirty="0" err="1"/>
              <a:t>nrc</a:t>
            </a:r>
            <a:r>
              <a:rPr lang="en-US" dirty="0"/>
              <a:t>/</a:t>
            </a:r>
          </a:p>
          <a:p>
            <a:r>
              <a:rPr lang="en-US" dirty="0"/>
              <a:t>8:30A</a:t>
            </a:r>
          </a:p>
          <a:p>
            <a:r>
              <a:rPr lang="en-US" dirty="0"/>
              <a:t>Historical data,</a:t>
            </a:r>
            <a:r>
              <a:rPr lang="en-US" baseline="0" dirty="0"/>
              <a:t> </a:t>
            </a:r>
            <a:r>
              <a:rPr lang="en-US" dirty="0"/>
              <a:t>Started</a:t>
            </a:r>
          </a:p>
          <a:p>
            <a:r>
              <a:rPr lang="en-US" sz="1200" b="1" i="0" u="none" strike="noStrike" kern="1200" dirty="0">
                <a:solidFill>
                  <a:schemeClr val="tx1"/>
                </a:solidFill>
                <a:effectLst/>
                <a:latin typeface="Times New Roman" pitchFamily="18" charset="0"/>
                <a:ea typeface="+mn-ea"/>
                <a:cs typeface="+mn-cs"/>
              </a:rPr>
              <a:t>Beginning with the release of the January 2015 data on February 18, 2015, the building permit data will reflect a small increase in the universe of permit-issuing places and will be labeled as the 2014 Universe. These changes will have no effect on the estimates of new housing starts and completions because the increase in the permit universe is offset by a decrease in the universe of areas where permits are not required. Building permit data for 2014 for both universes will be shown in Table 1. New Privately-Owned Housing Units Authorized in Permit-Issuing Places of the January 2015 press release.</a:t>
            </a:r>
            <a:r>
              <a:rPr lang="en-US" b="1" dirty="0"/>
              <a:t> </a:t>
            </a:r>
            <a:endParaRPr lang="en-US" dirty="0"/>
          </a:p>
        </p:txBody>
      </p:sp>
      <p:sp>
        <p:nvSpPr>
          <p:cNvPr id="4" name="Slide Number Placeholder 3"/>
          <p:cNvSpPr>
            <a:spLocks noGrp="1"/>
          </p:cNvSpPr>
          <p:nvPr>
            <p:ph type="sldNum" sz="quarter" idx="10"/>
          </p:nvPr>
        </p:nvSpPr>
        <p:spPr/>
        <p:txBody>
          <a:bodyPr/>
          <a:lstStyle/>
          <a:p>
            <a:fld id="{18ADE611-5AB9-A04F-B0F1-60A5DD3B1928}" type="slidenum">
              <a:rPr lang="en-US" smtClean="0"/>
              <a:t>27</a:t>
            </a:fld>
            <a:endParaRPr lang="en-US"/>
          </a:p>
        </p:txBody>
      </p:sp>
    </p:spTree>
    <p:extLst>
      <p:ext uri="{BB962C8B-B14F-4D97-AF65-F5344CB8AC3E}">
        <p14:creationId xmlns:p14="http://schemas.microsoft.com/office/powerpoint/2010/main" val="969949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mn-ea"/>
                <a:cs typeface="+mn-cs"/>
              </a:rPr>
              <a:t>http://</a:t>
            </a:r>
            <a:r>
              <a:rPr lang="en-US" sz="1200" kern="1200" dirty="0" err="1">
                <a:solidFill>
                  <a:schemeClr val="tx1"/>
                </a:solidFill>
                <a:effectLst/>
                <a:latin typeface="Times New Roman" pitchFamily="18" charset="0"/>
                <a:ea typeface="+mn-ea"/>
                <a:cs typeface="+mn-cs"/>
              </a:rPr>
              <a:t>new.aia.org</a:t>
            </a:r>
            <a:r>
              <a:rPr lang="en-US" sz="1200" kern="1200" dirty="0">
                <a:solidFill>
                  <a:schemeClr val="tx1"/>
                </a:solidFill>
                <a:effectLst/>
                <a:latin typeface="Times New Roman" pitchFamily="18" charset="0"/>
                <a:ea typeface="+mn-ea"/>
                <a:cs typeface="+mn-cs"/>
              </a:rPr>
              <a:t>/resources/10046-the-architecture-billings-index</a:t>
            </a:r>
          </a:p>
          <a:p>
            <a:r>
              <a:rPr lang="en-US" sz="1200" kern="1200" dirty="0">
                <a:solidFill>
                  <a:schemeClr val="tx1"/>
                </a:solidFill>
                <a:effectLst/>
                <a:latin typeface="Times New Roman" pitchFamily="18" charset="0"/>
                <a:ea typeface="+mn-ea"/>
                <a:cs typeface="+mn-cs"/>
              </a:rPr>
              <a:t>http://</a:t>
            </a:r>
            <a:r>
              <a:rPr lang="en-US" sz="1200" kern="1200" dirty="0" err="1">
                <a:solidFill>
                  <a:schemeClr val="tx1"/>
                </a:solidFill>
                <a:effectLst/>
                <a:latin typeface="Times New Roman" pitchFamily="18" charset="0"/>
                <a:ea typeface="+mn-ea"/>
                <a:cs typeface="+mn-cs"/>
              </a:rPr>
              <a:t>www.architectmagazine.com</a:t>
            </a:r>
            <a:r>
              <a:rPr lang="en-US" sz="1200" kern="1200" dirty="0">
                <a:solidFill>
                  <a:schemeClr val="tx1"/>
                </a:solidFill>
                <a:effectLst/>
                <a:latin typeface="Times New Roman" pitchFamily="18" charset="0"/>
                <a:ea typeface="+mn-ea"/>
                <a:cs typeface="+mn-cs"/>
              </a:rPr>
              <a:t>/</a:t>
            </a:r>
          </a:p>
          <a:p>
            <a:r>
              <a:rPr lang="en-US" sz="1200" kern="1200" dirty="0">
                <a:solidFill>
                  <a:schemeClr val="tx1"/>
                </a:solidFill>
                <a:effectLst/>
                <a:latin typeface="Times New Roman" pitchFamily="18" charset="0"/>
                <a:ea typeface="+mn-ea"/>
                <a:cs typeface="+mn-cs"/>
              </a:rPr>
              <a:t>Most recent release: http://</a:t>
            </a:r>
            <a:r>
              <a:rPr lang="en-US" sz="1200" kern="1200" dirty="0" err="1">
                <a:solidFill>
                  <a:schemeClr val="tx1"/>
                </a:solidFill>
                <a:effectLst/>
                <a:latin typeface="Times New Roman" pitchFamily="18" charset="0"/>
                <a:ea typeface="+mn-ea"/>
                <a:cs typeface="+mn-cs"/>
              </a:rPr>
              <a:t>new.aia.org</a:t>
            </a:r>
            <a:r>
              <a:rPr lang="en-US" sz="1200" kern="1200" dirty="0">
                <a:solidFill>
                  <a:schemeClr val="tx1"/>
                </a:solidFill>
                <a:effectLst/>
                <a:latin typeface="Times New Roman" pitchFamily="18" charset="0"/>
                <a:ea typeface="+mn-ea"/>
                <a:cs typeface="+mn-cs"/>
              </a:rPr>
              <a:t>/press-releases/179361-architecture-billings-continue-growth-into-</a:t>
            </a:r>
          </a:p>
        </p:txBody>
      </p:sp>
      <p:sp>
        <p:nvSpPr>
          <p:cNvPr id="4" name="Slide Number Placeholder 3"/>
          <p:cNvSpPr>
            <a:spLocks noGrp="1"/>
          </p:cNvSpPr>
          <p:nvPr>
            <p:ph type="sldNum" sz="quarter" idx="10"/>
          </p:nvPr>
        </p:nvSpPr>
        <p:spPr/>
        <p:txBody>
          <a:bodyPr/>
          <a:lstStyle/>
          <a:p>
            <a:fld id="{18ADE611-5AB9-A04F-B0F1-60A5DD3B1928}" type="slidenum">
              <a:rPr lang="en-US" smtClean="0"/>
              <a:t>28</a:t>
            </a:fld>
            <a:endParaRPr lang="en-US"/>
          </a:p>
        </p:txBody>
      </p:sp>
    </p:spTree>
    <p:extLst>
      <p:ext uri="{BB962C8B-B14F-4D97-AF65-F5344CB8AC3E}">
        <p14:creationId xmlns:p14="http://schemas.microsoft.com/office/powerpoint/2010/main" val="3306501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www.census.gov</a:t>
            </a:r>
            <a:r>
              <a:rPr lang="en-US" dirty="0"/>
              <a:t>/construction/c30/c30index.html</a:t>
            </a:r>
          </a:p>
        </p:txBody>
      </p:sp>
      <p:sp>
        <p:nvSpPr>
          <p:cNvPr id="4" name="Slide Number Placeholder 3"/>
          <p:cNvSpPr>
            <a:spLocks noGrp="1"/>
          </p:cNvSpPr>
          <p:nvPr>
            <p:ph type="sldNum" sz="quarter" idx="10"/>
          </p:nvPr>
        </p:nvSpPr>
        <p:spPr/>
        <p:txBody>
          <a:bodyPr/>
          <a:lstStyle/>
          <a:p>
            <a:fld id="{18ADE611-5AB9-A04F-B0F1-60A5DD3B1928}" type="slidenum">
              <a:rPr lang="en-US" smtClean="0"/>
              <a:t>29</a:t>
            </a:fld>
            <a:endParaRPr lang="en-US"/>
          </a:p>
        </p:txBody>
      </p:sp>
    </p:spTree>
    <p:extLst>
      <p:ext uri="{BB962C8B-B14F-4D97-AF65-F5344CB8AC3E}">
        <p14:creationId xmlns:p14="http://schemas.microsoft.com/office/powerpoint/2010/main" val="1649054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Categories included: Multifamily, Hotels, Industrial, Office</a:t>
            </a:r>
            <a:r>
              <a:rPr lang="en-US" baseline="0" dirty="0"/>
              <a:t>, Retail MINUS Industrial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http://</a:t>
            </a:r>
            <a:r>
              <a:rPr lang="en-US" baseline="0" dirty="0" err="1"/>
              <a:t>www.us.jll.com</a:t>
            </a:r>
            <a:r>
              <a:rPr lang="en-US" baseline="0" dirty="0"/>
              <a:t>/united-states/</a:t>
            </a:r>
            <a:r>
              <a:rPr lang="en-US" baseline="0" dirty="0" err="1"/>
              <a:t>en</a:t>
            </a:r>
            <a:r>
              <a:rPr lang="en-US" baseline="0" dirty="0"/>
              <a:t>-us/research/investor/trends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http://</a:t>
            </a:r>
            <a:r>
              <a:rPr lang="en-US" baseline="0" dirty="0" err="1"/>
              <a:t>www.theinvestor.jll</a:t>
            </a:r>
            <a:r>
              <a:rPr lang="en-US" baseline="0" dirty="0"/>
              <a:t>/</a:t>
            </a:r>
            <a:r>
              <a:rPr lang="en-US" baseline="0" dirty="0" err="1"/>
              <a:t>gcf</a:t>
            </a:r>
            <a:r>
              <a:rPr lang="en-US" baseline="0" dirty="0"/>
              <a:t>/</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2058728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http://</a:t>
            </a:r>
            <a:r>
              <a:rPr lang="en-US" dirty="0" err="1"/>
              <a:t>www.theinvestor.jll</a:t>
            </a:r>
            <a:r>
              <a:rPr lang="en-US" dirty="0"/>
              <a:t>/research/us/others/which-countries-are-betting-on-u-s-real-estate/</a:t>
            </a:r>
          </a:p>
          <a:p>
            <a:r>
              <a:rPr lang="en-US" baseline="0" dirty="0"/>
              <a:t>http://</a:t>
            </a:r>
            <a:r>
              <a:rPr lang="en-US" baseline="0" dirty="0" err="1"/>
              <a:t>www.us.jll.com</a:t>
            </a:r>
            <a:r>
              <a:rPr lang="en-US" baseline="0" dirty="0"/>
              <a:t>/united-states/</a:t>
            </a:r>
            <a:r>
              <a:rPr lang="en-US" baseline="0" dirty="0" err="1"/>
              <a:t>en</a:t>
            </a:r>
            <a:r>
              <a:rPr lang="en-US" baseline="0" dirty="0"/>
              <a:t>-us/research/investor/trends</a:t>
            </a:r>
          </a:p>
          <a:p>
            <a:r>
              <a:rPr lang="en-US" dirty="0"/>
              <a:t>http://</a:t>
            </a:r>
            <a:r>
              <a:rPr lang="en-US" dirty="0" err="1"/>
              <a:t>www.theinvestor.jll</a:t>
            </a:r>
            <a:r>
              <a:rPr lang="en-US" dirty="0"/>
              <a:t>/</a:t>
            </a:r>
            <a:r>
              <a:rPr lang="en-US" dirty="0" err="1"/>
              <a:t>gcf</a:t>
            </a:r>
            <a:r>
              <a:rPr lang="en-US"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1DA32E6-A33B-FD48-8D4A-043F3DA73D27}" type="slidenum">
              <a:rPr lang="en-US" smtClean="0"/>
              <a:t>31</a:t>
            </a:fld>
            <a:endParaRPr lang="en-US"/>
          </a:p>
        </p:txBody>
      </p:sp>
    </p:spTree>
    <p:extLst>
      <p:ext uri="{BB962C8B-B14F-4D97-AF65-F5344CB8AC3E}">
        <p14:creationId xmlns:p14="http://schemas.microsoft.com/office/powerpoint/2010/main" val="1142687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t>
            </a:r>
            <a:r>
              <a:rPr lang="en-US" sz="1200" kern="1200" dirty="0">
                <a:solidFill>
                  <a:schemeClr val="tx1"/>
                </a:solidFill>
                <a:effectLst/>
                <a:latin typeface="+mn-lt"/>
                <a:ea typeface="+mn-ea"/>
                <a:cs typeface="+mn-cs"/>
              </a:rPr>
              <a:t>*August 2007-May 2017 % changes are based on data released when the base was 2010=100.  June 2017-Present % changes are based on data released when the base was 2016=100.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*MUST</a:t>
            </a:r>
            <a:r>
              <a:rPr lang="en-US" baseline="0" dirty="0"/>
              <a:t> START AT AUGUST 2007</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https://</a:t>
            </a:r>
            <a:r>
              <a:rPr lang="en-US" baseline="0" dirty="0" err="1"/>
              <a:t>www.conference-board.org</a:t>
            </a:r>
            <a:r>
              <a:rPr lang="en-US" baseline="0" dirty="0"/>
              <a:t>/data/</a:t>
            </a:r>
            <a:r>
              <a:rPr lang="en-US" baseline="0" dirty="0" err="1"/>
              <a:t>bcicountry.cfm?cid</a:t>
            </a:r>
            <a:r>
              <a:rPr lang="en-US" baseline="0" dirty="0"/>
              <a:t>=1</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NOTE: This month’s release incorporates annual benchmark revisions to the composite economic indexes, which bring them up-to-date with revisions in the source data. Also, with this benchmark revision, the base year of the composite indexes was changed to 2016 = 100 from 2010 = 100. These revisions do not change the cyclical properties of the indexes. The indexes are updated throughout the year, but only for the previous six months. Data revisions that fall outside of the moving six-month window are not incorporated until the benchmark revision is made and the entire histories of the indexes are recomputed. As a result, the revised indexes, in levels and month-on-month changes, will not be directly comparable to those issued prior to the benchmark revision. For more information, please visit our website at </a:t>
            </a:r>
            <a:r>
              <a:rPr lang="en-US" sz="1200" u="sng" kern="1200" dirty="0">
                <a:solidFill>
                  <a:schemeClr val="tx1"/>
                </a:solidFill>
                <a:effectLst/>
                <a:latin typeface="+mn-lt"/>
                <a:ea typeface="+mn-ea"/>
                <a:cs typeface="+mn-cs"/>
                <a:hlinkClick r:id="rId3"/>
              </a:rPr>
              <a:t>http://www.conference-board.org/data/bci.cfm</a:t>
            </a:r>
            <a:r>
              <a:rPr lang="en-US" sz="1200" kern="1200" dirty="0">
                <a:solidFill>
                  <a:schemeClr val="tx1"/>
                </a:solidFill>
                <a:effectLst/>
                <a:latin typeface="+mn-lt"/>
                <a:ea typeface="+mn-ea"/>
                <a:cs typeface="+mn-cs"/>
              </a:rPr>
              <a:t> or contact us at </a:t>
            </a:r>
            <a:r>
              <a:rPr lang="en-US" sz="1200" u="sng" kern="1200" dirty="0">
                <a:solidFill>
                  <a:schemeClr val="tx1"/>
                </a:solidFill>
                <a:effectLst/>
                <a:latin typeface="+mn-lt"/>
                <a:ea typeface="+mn-ea"/>
                <a:cs typeface="+mn-cs"/>
                <a:hlinkClick r:id="rId4"/>
              </a:rPr>
              <a:t>indicators@conference-board.org</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18ADE611-5AB9-A04F-B0F1-60A5DD3B1928}" type="slidenum">
              <a:rPr lang="en-US" smtClean="0"/>
              <a:t>36</a:t>
            </a:fld>
            <a:endParaRPr lang="en-US"/>
          </a:p>
        </p:txBody>
      </p:sp>
    </p:spTree>
    <p:extLst>
      <p:ext uri="{BB962C8B-B14F-4D97-AF65-F5344CB8AC3E}">
        <p14:creationId xmlns:p14="http://schemas.microsoft.com/office/powerpoint/2010/main" val="2625841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Table 2.6. Personal Income and Its Disposition, Monthly</a:t>
            </a:r>
          </a:p>
          <a:p>
            <a:r>
              <a:rPr lang="en-US" sz="1200" b="0" i="0" u="none" strike="noStrike" kern="1200" dirty="0">
                <a:solidFill>
                  <a:schemeClr val="tx1"/>
                </a:solidFill>
                <a:effectLst/>
                <a:latin typeface="+mn-lt"/>
                <a:ea typeface="+mn-ea"/>
                <a:cs typeface="+mn-cs"/>
              </a:rPr>
              <a:t>Line 35</a:t>
            </a:r>
            <a:endParaRPr lang="en-US" dirty="0"/>
          </a:p>
        </p:txBody>
      </p:sp>
      <p:sp>
        <p:nvSpPr>
          <p:cNvPr id="4" name="Slide Number Placeholder 3"/>
          <p:cNvSpPr>
            <a:spLocks noGrp="1"/>
          </p:cNvSpPr>
          <p:nvPr>
            <p:ph type="sldNum" sz="quarter" idx="10"/>
          </p:nvPr>
        </p:nvSpPr>
        <p:spPr/>
        <p:txBody>
          <a:bodyPr/>
          <a:lstStyle/>
          <a:p>
            <a:fld id="{18ADE611-5AB9-A04F-B0F1-60A5DD3B1928}" type="slidenum">
              <a:rPr lang="en-US" smtClean="0"/>
              <a:t>37</a:t>
            </a:fld>
            <a:endParaRPr lang="en-US"/>
          </a:p>
        </p:txBody>
      </p:sp>
    </p:spTree>
    <p:extLst>
      <p:ext uri="{BB962C8B-B14F-4D97-AF65-F5344CB8AC3E}">
        <p14:creationId xmlns:p14="http://schemas.microsoft.com/office/powerpoint/2010/main" val="3045633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More Recent: http://</a:t>
            </a:r>
            <a:r>
              <a:rPr lang="en-US" sz="1200" kern="1200" dirty="0" err="1">
                <a:solidFill>
                  <a:schemeClr val="tx1"/>
                </a:solidFill>
                <a:effectLst/>
                <a:latin typeface="+mn-lt"/>
                <a:ea typeface="+mn-ea"/>
                <a:cs typeface="+mn-cs"/>
              </a:rPr>
              <a:t>www.businessinsider.com</a:t>
            </a:r>
            <a:r>
              <a:rPr lang="en-US" sz="1200" kern="1200" dirty="0">
                <a:solidFill>
                  <a:schemeClr val="tx1"/>
                </a:solidFill>
                <a:effectLst/>
                <a:latin typeface="+mn-lt"/>
                <a:ea typeface="+mn-ea"/>
                <a:cs typeface="+mn-cs"/>
              </a:rPr>
              <a:t>/global-debt-his-record-233-trillion-debt-to-gdp-falling-2018-1</a:t>
            </a:r>
          </a:p>
          <a:p>
            <a:r>
              <a:rPr lang="en-US" sz="1200" kern="1200" dirty="0">
                <a:solidFill>
                  <a:schemeClr val="tx1"/>
                </a:solidFill>
                <a:effectLst/>
                <a:latin typeface="+mn-lt"/>
                <a:ea typeface="+mn-ea"/>
                <a:cs typeface="+mn-cs"/>
              </a:rPr>
              <a:t>Global debt reached a record $233 trillion in 2017Q3.  However the global ratio of debt to GDP has declined for four straight quarters and now sits at 318%, roughly 3 percentage points lower than the record high reached in 2016Q3.</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IIF Global Debt Monitor: https://</a:t>
            </a:r>
            <a:r>
              <a:rPr lang="en-US" sz="1200" kern="1200" dirty="0" err="1">
                <a:solidFill>
                  <a:schemeClr val="tx1"/>
                </a:solidFill>
                <a:effectLst/>
                <a:latin typeface="+mn-lt"/>
                <a:ea typeface="+mn-ea"/>
                <a:cs typeface="+mn-cs"/>
              </a:rPr>
              <a:t>www.iif.com</a:t>
            </a:r>
            <a:r>
              <a:rPr lang="en-US" sz="1200" kern="1200" dirty="0">
                <a:solidFill>
                  <a:schemeClr val="tx1"/>
                </a:solidFill>
                <a:effectLst/>
                <a:latin typeface="+mn-lt"/>
                <a:ea typeface="+mn-ea"/>
                <a:cs typeface="+mn-cs"/>
              </a:rPr>
              <a:t>/publications/global-debt-monitor</a:t>
            </a:r>
          </a:p>
          <a:p>
            <a:r>
              <a:rPr lang="en-US" sz="1200" kern="1200" dirty="0">
                <a:solidFill>
                  <a:schemeClr val="tx1"/>
                </a:solidFill>
                <a:effectLst/>
                <a:latin typeface="+mn-lt"/>
                <a:ea typeface="+mn-ea"/>
                <a:cs typeface="+mn-cs"/>
              </a:rPr>
              <a:t>Business Insider article: http://</a:t>
            </a:r>
            <a:r>
              <a:rPr lang="en-US" sz="1200" kern="1200" dirty="0" err="1">
                <a:solidFill>
                  <a:schemeClr val="tx1"/>
                </a:solidFill>
                <a:effectLst/>
                <a:latin typeface="+mn-lt"/>
                <a:ea typeface="+mn-ea"/>
                <a:cs typeface="+mn-cs"/>
              </a:rPr>
              <a:t>www.businessinsider.com</a:t>
            </a:r>
            <a:r>
              <a:rPr lang="en-US" sz="1200" kern="1200" dirty="0">
                <a:solidFill>
                  <a:schemeClr val="tx1"/>
                </a:solidFill>
                <a:effectLst/>
                <a:latin typeface="+mn-lt"/>
                <a:ea typeface="+mn-ea"/>
                <a:cs typeface="+mn-cs"/>
              </a:rPr>
              <a:t>/global-debt-staggering-trillions-2017-4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Telegraph</a:t>
            </a:r>
            <a:r>
              <a:rPr lang="en-US" sz="1200" kern="1200" baseline="0" dirty="0">
                <a:solidFill>
                  <a:schemeClr val="tx1"/>
                </a:solidFill>
                <a:effectLst/>
                <a:latin typeface="+mn-lt"/>
                <a:ea typeface="+mn-ea"/>
                <a:cs typeface="+mn-cs"/>
              </a:rPr>
              <a:t> article: http://</a:t>
            </a:r>
            <a:r>
              <a:rPr lang="en-US" sz="1200" kern="1200" baseline="0" dirty="0" err="1">
                <a:solidFill>
                  <a:schemeClr val="tx1"/>
                </a:solidFill>
                <a:effectLst/>
                <a:latin typeface="+mn-lt"/>
                <a:ea typeface="+mn-ea"/>
                <a:cs typeface="+mn-cs"/>
              </a:rPr>
              <a:t>www.telegraph.co.uk</a:t>
            </a:r>
            <a:r>
              <a:rPr lang="en-US" sz="1200" kern="1200" baseline="0" dirty="0">
                <a:solidFill>
                  <a:schemeClr val="tx1"/>
                </a:solidFill>
                <a:effectLst/>
                <a:latin typeface="+mn-lt"/>
                <a:ea typeface="+mn-ea"/>
                <a:cs typeface="+mn-cs"/>
              </a:rPr>
              <a:t>/business/2017/04/04/global-debt-explodes-eye-watering-pace-hit-170-trillion/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Reuters article: http://</a:t>
            </a:r>
            <a:r>
              <a:rPr lang="en-US" sz="1200" kern="1200" dirty="0" err="1">
                <a:solidFill>
                  <a:schemeClr val="tx1"/>
                </a:solidFill>
                <a:effectLst/>
                <a:latin typeface="+mn-lt"/>
                <a:ea typeface="+mn-ea"/>
                <a:cs typeface="+mn-cs"/>
              </a:rPr>
              <a:t>www.reuters.com</a:t>
            </a:r>
            <a:r>
              <a:rPr lang="en-US" sz="1200" kern="1200" dirty="0">
                <a:solidFill>
                  <a:schemeClr val="tx1"/>
                </a:solidFill>
                <a:effectLst/>
                <a:latin typeface="+mn-lt"/>
                <a:ea typeface="+mn-ea"/>
                <a:cs typeface="+mn-cs"/>
              </a:rPr>
              <a:t>/article/us-global-debt-iif-idUSKBN14O1PQ</a:t>
            </a:r>
          </a:p>
        </p:txBody>
      </p:sp>
      <p:sp>
        <p:nvSpPr>
          <p:cNvPr id="4" name="Slide Number Placeholder 3"/>
          <p:cNvSpPr>
            <a:spLocks noGrp="1"/>
          </p:cNvSpPr>
          <p:nvPr>
            <p:ph type="sldNum" sz="quarter" idx="10"/>
          </p:nvPr>
        </p:nvSpPr>
        <p:spPr/>
        <p:txBody>
          <a:bodyPr/>
          <a:lstStyle/>
          <a:p>
            <a:fld id="{BF74D3DB-55DC-2149-B03E-97F097CB28CE}"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20690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www.cfr.org</a:t>
            </a:r>
            <a:r>
              <a:rPr lang="en-US" dirty="0"/>
              <a:t>/global/global-monetary-policy-tracker/p37726</a:t>
            </a:r>
          </a:p>
          <a:p>
            <a:r>
              <a:rPr lang="en-US" dirty="0"/>
              <a:t>*Use pdf version of image for best quality</a:t>
            </a:r>
          </a:p>
        </p:txBody>
      </p:sp>
      <p:sp>
        <p:nvSpPr>
          <p:cNvPr id="4" name="Slide Number Placeholder 3"/>
          <p:cNvSpPr>
            <a:spLocks noGrp="1"/>
          </p:cNvSpPr>
          <p:nvPr>
            <p:ph type="sldNum" sz="quarter" idx="10"/>
          </p:nvPr>
        </p:nvSpPr>
        <p:spPr/>
        <p:txBody>
          <a:bodyPr/>
          <a:lstStyle/>
          <a:p>
            <a:fld id="{19DEB555-F6B7-6D48-B742-E83658E39817}" type="slidenum">
              <a:rPr lang="en-US" smtClean="0"/>
              <a:t>6</a:t>
            </a:fld>
            <a:endParaRPr lang="en-US"/>
          </a:p>
        </p:txBody>
      </p:sp>
    </p:spTree>
    <p:extLst>
      <p:ext uri="{BB962C8B-B14F-4D97-AF65-F5344CB8AC3E}">
        <p14:creationId xmlns:p14="http://schemas.microsoft.com/office/powerpoint/2010/main" val="2313433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www.econ.yale.edu</a:t>
            </a:r>
            <a:r>
              <a:rPr lang="en-US" dirty="0"/>
              <a:t>/~</a:t>
            </a:r>
            <a:r>
              <a:rPr lang="en-US" dirty="0" err="1"/>
              <a:t>shiller</a:t>
            </a:r>
            <a:r>
              <a:rPr lang="en-US" dirty="0"/>
              <a:t>/</a:t>
            </a:r>
            <a:r>
              <a:rPr lang="en-US" dirty="0" err="1"/>
              <a:t>data.htm</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 Stock Markets 1871-Present and CAPE Ratio</a:t>
            </a:r>
          </a:p>
          <a:p>
            <a:endParaRPr lang="en-US" dirty="0"/>
          </a:p>
        </p:txBody>
      </p:sp>
      <p:sp>
        <p:nvSpPr>
          <p:cNvPr id="4" name="Slide Number Placeholder 3"/>
          <p:cNvSpPr>
            <a:spLocks noGrp="1"/>
          </p:cNvSpPr>
          <p:nvPr>
            <p:ph type="sldNum" sz="quarter" idx="10"/>
          </p:nvPr>
        </p:nvSpPr>
        <p:spPr/>
        <p:txBody>
          <a:bodyPr/>
          <a:lstStyle/>
          <a:p>
            <a:fld id="{5C019501-AA9D-814F-AAD0-41DA12C26475}" type="slidenum">
              <a:rPr lang="en-US" smtClean="0"/>
              <a:t>39</a:t>
            </a:fld>
            <a:endParaRPr lang="en-US"/>
          </a:p>
        </p:txBody>
      </p:sp>
    </p:spTree>
    <p:extLst>
      <p:ext uri="{BB962C8B-B14F-4D97-AF65-F5344CB8AC3E}">
        <p14:creationId xmlns:p14="http://schemas.microsoft.com/office/powerpoint/2010/main" val="1062318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coinmarketcap.com</a:t>
            </a:r>
            <a:r>
              <a:rPr lang="en-US" dirty="0"/>
              <a:t>/currencies/bitcoin/historical-data/</a:t>
            </a:r>
          </a:p>
        </p:txBody>
      </p:sp>
      <p:sp>
        <p:nvSpPr>
          <p:cNvPr id="4" name="Slide Number Placeholder 3"/>
          <p:cNvSpPr>
            <a:spLocks noGrp="1"/>
          </p:cNvSpPr>
          <p:nvPr>
            <p:ph type="sldNum" sz="quarter" idx="10"/>
          </p:nvPr>
        </p:nvSpPr>
        <p:spPr/>
        <p:txBody>
          <a:bodyPr/>
          <a:lstStyle/>
          <a:p>
            <a:fld id="{5C019501-AA9D-814F-AAD0-41DA12C26475}" type="slidenum">
              <a:rPr lang="en-US" smtClean="0"/>
              <a:t>40</a:t>
            </a:fld>
            <a:endParaRPr lang="en-US"/>
          </a:p>
        </p:txBody>
      </p:sp>
    </p:spTree>
    <p:extLst>
      <p:ext uri="{BB962C8B-B14F-4D97-AF65-F5344CB8AC3E}">
        <p14:creationId xmlns:p14="http://schemas.microsoft.com/office/powerpoint/2010/main" val="563937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19501-AA9D-814F-AAD0-41DA12C26475}" type="slidenum">
              <a:rPr lang="en-US" smtClean="0"/>
              <a:t>7</a:t>
            </a:fld>
            <a:endParaRPr lang="en-US"/>
          </a:p>
        </p:txBody>
      </p:sp>
    </p:spTree>
    <p:extLst>
      <p:ext uri="{BB962C8B-B14F-4D97-AF65-F5344CB8AC3E}">
        <p14:creationId xmlns:p14="http://schemas.microsoft.com/office/powerpoint/2010/main" val="1763856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https://</a:t>
            </a:r>
            <a:r>
              <a:rPr lang="en-US" sz="1200" kern="1200" dirty="0" err="1">
                <a:solidFill>
                  <a:schemeClr val="tx1"/>
                </a:solidFill>
                <a:effectLst/>
                <a:latin typeface="Times New Roman" pitchFamily="18" charset="0"/>
                <a:ea typeface="+mn-ea"/>
                <a:cs typeface="+mn-cs"/>
              </a:rPr>
              <a:t>www.conference-board.org</a:t>
            </a:r>
            <a:r>
              <a:rPr lang="en-US" sz="1200" kern="1200" dirty="0">
                <a:solidFill>
                  <a:schemeClr val="tx1"/>
                </a:solidFill>
                <a:effectLst/>
                <a:latin typeface="Times New Roman" pitchFamily="18" charset="0"/>
                <a:ea typeface="+mn-ea"/>
                <a:cs typeface="+mn-cs"/>
              </a:rPr>
              <a:t>/</a:t>
            </a:r>
          </a:p>
        </p:txBody>
      </p:sp>
      <p:sp>
        <p:nvSpPr>
          <p:cNvPr id="94212" name="Slide Number Placeholder 3"/>
          <p:cNvSpPr>
            <a:spLocks noGrp="1"/>
          </p:cNvSpPr>
          <p:nvPr>
            <p:ph type="sldNum" sz="quarter" idx="5"/>
          </p:nvPr>
        </p:nvSpPr>
        <p:spPr bwMode="auto">
          <a:noFill/>
          <a:ln>
            <a:miter lim="800000"/>
            <a:headEnd/>
            <a:tailEnd/>
          </a:ln>
        </p:spPr>
        <p:txBody>
          <a:bodyPr/>
          <a:lstStyle/>
          <a:p>
            <a:fld id="{D885D0EF-88FC-4539-901C-8392043F006C}" type="slidenum">
              <a:rPr lang="en-US">
                <a:solidFill>
                  <a:srgbClr val="000000"/>
                </a:solidFill>
                <a:latin typeface="Calibri"/>
              </a:rPr>
              <a:pPr/>
              <a:t>8</a:t>
            </a:fld>
            <a:endParaRPr lang="en-US" dirty="0">
              <a:solidFill>
                <a:srgbClr val="000000"/>
              </a:solidFill>
              <a:latin typeface="Calibri"/>
            </a:endParaRPr>
          </a:p>
        </p:txBody>
      </p:sp>
    </p:spTree>
    <p:extLst>
      <p:ext uri="{BB962C8B-B14F-4D97-AF65-F5344CB8AC3E}">
        <p14:creationId xmlns:p14="http://schemas.microsoft.com/office/powerpoint/2010/main" val="1273388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www.nfib-sbet.org</a:t>
            </a:r>
            <a:r>
              <a:rPr lang="en-US" dirty="0"/>
              <a:t>/indicators/</a:t>
            </a:r>
          </a:p>
          <a:p>
            <a:r>
              <a:rPr lang="en-US" dirty="0"/>
              <a:t>https://</a:t>
            </a:r>
            <a:r>
              <a:rPr lang="en-US" dirty="0" err="1"/>
              <a:t>tradingeconomics.com</a:t>
            </a:r>
            <a:r>
              <a:rPr lang="en-US" dirty="0"/>
              <a:t>/united-states/</a:t>
            </a:r>
            <a:r>
              <a:rPr lang="en-US" dirty="0" err="1"/>
              <a:t>nfib</a:t>
            </a:r>
            <a:r>
              <a:rPr lang="en-US" dirty="0"/>
              <a:t>-business-optimism-index</a:t>
            </a:r>
          </a:p>
        </p:txBody>
      </p:sp>
      <p:sp>
        <p:nvSpPr>
          <p:cNvPr id="4" name="Slide Number Placeholder 3"/>
          <p:cNvSpPr>
            <a:spLocks noGrp="1"/>
          </p:cNvSpPr>
          <p:nvPr>
            <p:ph type="sldNum" sz="quarter" idx="10"/>
          </p:nvPr>
        </p:nvSpPr>
        <p:spPr/>
        <p:txBody>
          <a:bodyPr/>
          <a:lstStyle/>
          <a:p>
            <a:fld id="{5C019501-AA9D-814F-AAD0-41DA12C26475}" type="slidenum">
              <a:rPr lang="en-US" smtClean="0"/>
              <a:t>9</a:t>
            </a:fld>
            <a:endParaRPr lang="en-US"/>
          </a:p>
        </p:txBody>
      </p:sp>
    </p:spTree>
    <p:extLst>
      <p:ext uri="{BB962C8B-B14F-4D97-AF65-F5344CB8AC3E}">
        <p14:creationId xmlns:p14="http://schemas.microsoft.com/office/powerpoint/2010/main" val="987751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19501-AA9D-814F-AAD0-41DA12C26475}" type="slidenum">
              <a:rPr lang="en-US" smtClean="0"/>
              <a:t>10</a:t>
            </a:fld>
            <a:endParaRPr lang="en-US"/>
          </a:p>
        </p:txBody>
      </p:sp>
    </p:spTree>
    <p:extLst>
      <p:ext uri="{BB962C8B-B14F-4D97-AF65-F5344CB8AC3E}">
        <p14:creationId xmlns:p14="http://schemas.microsoft.com/office/powerpoint/2010/main" val="729752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www.bls.gov</a:t>
            </a:r>
            <a:r>
              <a:rPr lang="en-US" dirty="0"/>
              <a:t>/</a:t>
            </a:r>
            <a:r>
              <a:rPr lang="en-US" dirty="0" err="1"/>
              <a:t>jlt</a:t>
            </a:r>
            <a:r>
              <a:rPr lang="en-US" dirty="0"/>
              <a:t>/</a:t>
            </a:r>
          </a:p>
          <a:p>
            <a:r>
              <a:rPr lang="nb-NO" sz="1200" b="0" i="0" u="none" strike="noStrike" kern="1200" dirty="0">
                <a:solidFill>
                  <a:schemeClr val="tx1"/>
                </a:solidFill>
                <a:effectLst/>
                <a:latin typeface="+mn-lt"/>
                <a:ea typeface="+mn-ea"/>
                <a:cs typeface="+mn-cs"/>
              </a:rPr>
              <a:t>JTS00000000JOL</a:t>
            </a:r>
            <a:endParaRPr lang="en-US" dirty="0"/>
          </a:p>
        </p:txBody>
      </p:sp>
      <p:sp>
        <p:nvSpPr>
          <p:cNvPr id="4" name="Slide Number Placeholder 3"/>
          <p:cNvSpPr>
            <a:spLocks noGrp="1"/>
          </p:cNvSpPr>
          <p:nvPr>
            <p:ph type="sldNum" sz="quarter" idx="10"/>
          </p:nvPr>
        </p:nvSpPr>
        <p:spPr/>
        <p:txBody>
          <a:bodyPr/>
          <a:lstStyle/>
          <a:p>
            <a:fld id="{5C019501-AA9D-814F-AAD0-41DA12C26475}" type="slidenum">
              <a:rPr lang="en-US" smtClean="0"/>
              <a:t>11</a:t>
            </a:fld>
            <a:endParaRPr lang="en-US"/>
          </a:p>
        </p:txBody>
      </p:sp>
    </p:spTree>
    <p:extLst>
      <p:ext uri="{BB962C8B-B14F-4D97-AF65-F5344CB8AC3E}">
        <p14:creationId xmlns:p14="http://schemas.microsoft.com/office/powerpoint/2010/main" val="4160386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IT SAY “BLS” IN THE TITLE? NECESSARY?</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US Total Nonfarm (SA): CES0000000001</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Times New Roman" pitchFamily="18" charset="0"/>
                <a:ea typeface="+mn-ea"/>
                <a:cs typeface="+mn-cs"/>
              </a:rPr>
              <a:t>U.S. Unemployment Rate</a:t>
            </a:r>
            <a:r>
              <a:rPr lang="en-US" b="0" dirty="0"/>
              <a:t> </a:t>
            </a:r>
            <a:r>
              <a:rPr lang="en-US" sz="1200" b="0" i="0" u="none" strike="noStrike" kern="1200" dirty="0">
                <a:solidFill>
                  <a:schemeClr val="tx1"/>
                </a:solidFill>
                <a:effectLst/>
                <a:latin typeface="Times New Roman" pitchFamily="18" charset="0"/>
                <a:ea typeface="+mn-ea"/>
                <a:cs typeface="+mn-cs"/>
              </a:rPr>
              <a:t>LNS14000000</a:t>
            </a:r>
            <a:r>
              <a:rPr lang="en-US" b="0" dirty="0"/>
              <a:t> </a:t>
            </a:r>
            <a:endParaRPr lang="en-US" dirty="0"/>
          </a:p>
        </p:txBody>
      </p:sp>
      <p:sp>
        <p:nvSpPr>
          <p:cNvPr id="4" name="Slide Number Placeholder 3"/>
          <p:cNvSpPr>
            <a:spLocks noGrp="1"/>
          </p:cNvSpPr>
          <p:nvPr>
            <p:ph type="sldNum" sz="quarter" idx="10"/>
          </p:nvPr>
        </p:nvSpPr>
        <p:spPr/>
        <p:txBody>
          <a:bodyPr/>
          <a:lstStyle/>
          <a:p>
            <a:fld id="{18ADE611-5AB9-A04F-B0F1-60A5DD3B1928}" type="slidenum">
              <a:rPr lang="en-US" smtClean="0"/>
              <a:t>12</a:t>
            </a:fld>
            <a:endParaRPr lang="en-US"/>
          </a:p>
        </p:txBody>
      </p:sp>
    </p:spTree>
    <p:extLst>
      <p:ext uri="{BB962C8B-B14F-4D97-AF65-F5344CB8AC3E}">
        <p14:creationId xmlns:p14="http://schemas.microsoft.com/office/powerpoint/2010/main" val="722647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E88C87DE-537D-1942-B285-BBF36A0C69FB}"/>
              </a:ext>
            </a:extLst>
          </p:cNvPr>
          <p:cNvGrpSpPr/>
          <p:nvPr userDrawn="1"/>
        </p:nvGrpSpPr>
        <p:grpSpPr>
          <a:xfrm>
            <a:off x="-689" y="0"/>
            <a:ext cx="6403289" cy="6858000"/>
            <a:chOff x="-689" y="0"/>
            <a:chExt cx="6403289" cy="6858000"/>
          </a:xfrm>
        </p:grpSpPr>
        <p:sp>
          <p:nvSpPr>
            <p:cNvPr id="7" name="Shape 10">
              <a:extLst>
                <a:ext uri="{FF2B5EF4-FFF2-40B4-BE49-F238E27FC236}">
                  <a16:creationId xmlns="" xmlns:a16="http://schemas.microsoft.com/office/drawing/2014/main" id="{88F3EA3B-14D1-3940-BD26-F08930C90008}"/>
                </a:ext>
              </a:extLst>
            </p:cNvPr>
            <p:cNvSpPr/>
            <p:nvPr userDrawn="1"/>
          </p:nvSpPr>
          <p:spPr>
            <a:xfrm flipH="1">
              <a:off x="-689" y="0"/>
              <a:ext cx="612648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12">
              <a:extLst>
                <a:ext uri="{FF2B5EF4-FFF2-40B4-BE49-F238E27FC236}">
                  <a16:creationId xmlns="" xmlns:a16="http://schemas.microsoft.com/office/drawing/2014/main" id="{ACC23D92-79E1-114E-85BD-D3AB2691F200}"/>
                </a:ext>
              </a:extLst>
            </p:cNvPr>
            <p:cNvSpPr/>
            <p:nvPr userDrawn="1"/>
          </p:nvSpPr>
          <p:spPr>
            <a:xfrm>
              <a:off x="6128280" y="0"/>
              <a:ext cx="274320" cy="6858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Calibri"/>
                <a:cs typeface="Calibri"/>
                <a:sym typeface="Calibri"/>
              </a:endParaRPr>
            </a:p>
          </p:txBody>
        </p:sp>
      </p:grpSp>
      <p:sp>
        <p:nvSpPr>
          <p:cNvPr id="2" name="Title 1"/>
          <p:cNvSpPr>
            <a:spLocks noGrp="1"/>
          </p:cNvSpPr>
          <p:nvPr>
            <p:ph type="ctrTitle"/>
          </p:nvPr>
        </p:nvSpPr>
        <p:spPr>
          <a:xfrm>
            <a:off x="276444" y="569468"/>
            <a:ext cx="5560827" cy="1727165"/>
          </a:xfrm>
        </p:spPr>
        <p:txBody>
          <a:bodyPr anchor="t">
            <a:normAutofit/>
          </a:bodyPr>
          <a:lstStyle>
            <a:lvl1pPr algn="ctr">
              <a:defRPr sz="4000" b="1">
                <a:solidFill>
                  <a:srgbClr val="F67031"/>
                </a:solidFill>
              </a:defRPr>
            </a:lvl1pPr>
          </a:lstStyle>
          <a:p>
            <a:r>
              <a:rPr lang="en-US"/>
              <a:t>Click to edit Master title style</a:t>
            </a:r>
            <a:endParaRPr lang="en-US" dirty="0"/>
          </a:p>
        </p:txBody>
      </p:sp>
      <p:pic>
        <p:nvPicPr>
          <p:cNvPr id="5" name="Picture 4" descr="ourlogo">
            <a:extLst>
              <a:ext uri="{FF2B5EF4-FFF2-40B4-BE49-F238E27FC236}">
                <a16:creationId xmlns="" xmlns:a16="http://schemas.microsoft.com/office/drawing/2014/main" id="{33AE1796-764D-FF47-AE9F-347D92430D49}"/>
              </a:ext>
            </a:extLst>
          </p:cNvPr>
          <p:cNvPicPr>
            <a:picLocks noChangeAspect="1"/>
          </p:cNvPicPr>
          <p:nvPr userDrawn="1"/>
        </p:nvPicPr>
        <p:blipFill>
          <a:blip r:embed="rId2" cstate="print"/>
          <a:srcRect/>
          <a:stretch>
            <a:fillRect/>
          </a:stretch>
        </p:blipFill>
        <p:spPr bwMode="auto">
          <a:xfrm>
            <a:off x="10499667" y="6148195"/>
            <a:ext cx="1600200" cy="616302"/>
          </a:xfrm>
          <a:prstGeom prst="rect">
            <a:avLst/>
          </a:prstGeom>
          <a:noFill/>
          <a:ln w="9525">
            <a:noFill/>
            <a:miter lim="800000"/>
            <a:headEnd/>
            <a:tailEnd/>
          </a:ln>
        </p:spPr>
      </p:pic>
      <p:sp>
        <p:nvSpPr>
          <p:cNvPr id="10" name="Text Placeholder 9">
            <a:extLst>
              <a:ext uri="{FF2B5EF4-FFF2-40B4-BE49-F238E27FC236}">
                <a16:creationId xmlns="" xmlns:a16="http://schemas.microsoft.com/office/drawing/2014/main" id="{1E1D0A78-4813-634E-814B-79196A509A84}"/>
              </a:ext>
            </a:extLst>
          </p:cNvPr>
          <p:cNvSpPr>
            <a:spLocks noGrp="1"/>
          </p:cNvSpPr>
          <p:nvPr>
            <p:ph type="body" sz="quarter" idx="11"/>
          </p:nvPr>
        </p:nvSpPr>
        <p:spPr>
          <a:xfrm>
            <a:off x="6864350" y="1185863"/>
            <a:ext cx="5011738" cy="1804987"/>
          </a:xfrm>
        </p:spPr>
        <p:txBody>
          <a:bodyPr/>
          <a:lstStyle>
            <a:lvl1pPr marL="0" indent="0">
              <a:buNone/>
              <a:defRPr/>
            </a:lvl1pPr>
          </a:lstStyle>
          <a:p>
            <a:pPr lvl="0"/>
            <a:r>
              <a:rPr lang="en-US"/>
              <a:t>Edit Master text styles</a:t>
            </a:r>
          </a:p>
        </p:txBody>
      </p:sp>
      <p:sp>
        <p:nvSpPr>
          <p:cNvPr id="14" name="Text Placeholder 13">
            <a:extLst>
              <a:ext uri="{FF2B5EF4-FFF2-40B4-BE49-F238E27FC236}">
                <a16:creationId xmlns="" xmlns:a16="http://schemas.microsoft.com/office/drawing/2014/main" id="{2BA2E3D9-8FAF-DF41-B2F5-C1CBDC88DFD5}"/>
              </a:ext>
            </a:extLst>
          </p:cNvPr>
          <p:cNvSpPr>
            <a:spLocks noGrp="1"/>
          </p:cNvSpPr>
          <p:nvPr>
            <p:ph type="body" sz="quarter" idx="12"/>
          </p:nvPr>
        </p:nvSpPr>
        <p:spPr>
          <a:xfrm>
            <a:off x="276225" y="2787650"/>
            <a:ext cx="5311775" cy="2078038"/>
          </a:xfrm>
        </p:spPr>
        <p:txBody>
          <a:bodyPr/>
          <a:lstStyle>
            <a:lvl1pPr marL="0" indent="0">
              <a:buNone/>
              <a:defRPr>
                <a:solidFill>
                  <a:srgbClr val="F67031"/>
                </a:solidFill>
              </a:defRPr>
            </a:lvl1pPr>
            <a:lvl2pPr marL="457200" indent="0">
              <a:buNone/>
              <a:defRPr>
                <a:solidFill>
                  <a:srgbClr val="F67031"/>
                </a:solidFill>
              </a:defRPr>
            </a:lvl2pPr>
            <a:lvl3pPr marL="914400" indent="0">
              <a:buNone/>
              <a:defRPr>
                <a:solidFill>
                  <a:srgbClr val="F67031"/>
                </a:solidFill>
              </a:defRPr>
            </a:lvl3pPr>
            <a:lvl4pPr marL="1371600" indent="0">
              <a:buNone/>
              <a:defRPr>
                <a:solidFill>
                  <a:srgbClr val="F67031"/>
                </a:solidFill>
              </a:defRPr>
            </a:lvl4pPr>
            <a:lvl5pPr marL="1828800" indent="0">
              <a:buNone/>
              <a:defRPr>
                <a:solidFill>
                  <a:srgbClr val="F67031"/>
                </a:solidFill>
              </a:defRPr>
            </a:lvl5pPr>
          </a:lstStyle>
          <a:p>
            <a:pPr lvl="0"/>
            <a:r>
              <a:rPr lang="en-US"/>
              <a:t>Edit Master text styles</a:t>
            </a:r>
          </a:p>
        </p:txBody>
      </p:sp>
    </p:spTree>
    <p:extLst>
      <p:ext uri="{BB962C8B-B14F-4D97-AF65-F5344CB8AC3E}">
        <p14:creationId xmlns:p14="http://schemas.microsoft.com/office/powerpoint/2010/main" val="1562612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Title Top Bottom Bar">
    <p:spTree>
      <p:nvGrpSpPr>
        <p:cNvPr id="1" name=""/>
        <p:cNvGrpSpPr/>
        <p:nvPr/>
      </p:nvGrpSpPr>
      <p:grpSpPr>
        <a:xfrm>
          <a:off x="0" y="0"/>
          <a:ext cx="0" cy="0"/>
          <a:chOff x="0" y="0"/>
          <a:chExt cx="0" cy="0"/>
        </a:xfrm>
      </p:grpSpPr>
      <p:sp>
        <p:nvSpPr>
          <p:cNvPr id="4" name="Shape 10">
            <a:extLst>
              <a:ext uri="{FF2B5EF4-FFF2-40B4-BE49-F238E27FC236}">
                <a16:creationId xmlns="" xmlns:a16="http://schemas.microsoft.com/office/drawing/2014/main" id="{34D95997-0DCE-284A-B684-9C30C01CC2AD}"/>
              </a:ext>
            </a:extLst>
          </p:cNvPr>
          <p:cNvSpPr/>
          <p:nvPr userDrawn="1"/>
        </p:nvSpPr>
        <p:spPr>
          <a:xfrm flipH="1">
            <a:off x="-10633" y="1127"/>
            <a:ext cx="12207240" cy="603504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 name="Title 1">
            <a:extLst>
              <a:ext uri="{FF2B5EF4-FFF2-40B4-BE49-F238E27FC236}">
                <a16:creationId xmlns="" xmlns:a16="http://schemas.microsoft.com/office/drawing/2014/main" id="{9F2E54D2-180D-EC44-B7CC-0A01525A962F}"/>
              </a:ext>
            </a:extLst>
          </p:cNvPr>
          <p:cNvSpPr>
            <a:spLocks noGrp="1"/>
          </p:cNvSpPr>
          <p:nvPr>
            <p:ph type="title"/>
          </p:nvPr>
        </p:nvSpPr>
        <p:spPr>
          <a:xfrm>
            <a:off x="285304" y="120576"/>
            <a:ext cx="10515600" cy="825722"/>
          </a:xfrm>
        </p:spPr>
        <p:txBody>
          <a:bodyPr>
            <a:normAutofit/>
          </a:bodyPr>
          <a:lstStyle>
            <a:lvl1pPr>
              <a:defRPr sz="3000" b="1">
                <a:solidFill>
                  <a:srgbClr val="F67031"/>
                </a:solidFill>
              </a:defRPr>
            </a:lvl1pPr>
          </a:lstStyle>
          <a:p>
            <a:r>
              <a:rPr lang="en-US"/>
              <a:t>Click to edit Master title style</a:t>
            </a:r>
            <a:endParaRPr lang="en-US" dirty="0"/>
          </a:p>
        </p:txBody>
      </p:sp>
      <p:pic>
        <p:nvPicPr>
          <p:cNvPr id="3" name="Picture 2" descr="ourlogo">
            <a:extLst>
              <a:ext uri="{FF2B5EF4-FFF2-40B4-BE49-F238E27FC236}">
                <a16:creationId xmlns="" xmlns:a16="http://schemas.microsoft.com/office/drawing/2014/main" id="{CF389469-81A1-7349-99EC-680372517BC8}"/>
              </a:ext>
            </a:extLst>
          </p:cNvPr>
          <p:cNvPicPr>
            <a:picLocks noChangeAspect="1"/>
          </p:cNvPicPr>
          <p:nvPr userDrawn="1"/>
        </p:nvPicPr>
        <p:blipFill>
          <a:blip r:embed="rId2" cstate="print"/>
          <a:srcRect/>
          <a:stretch>
            <a:fillRect/>
          </a:stretch>
        </p:blipFill>
        <p:spPr bwMode="auto">
          <a:xfrm>
            <a:off x="10499667" y="6148195"/>
            <a:ext cx="1600200" cy="616302"/>
          </a:xfrm>
          <a:prstGeom prst="rect">
            <a:avLst/>
          </a:prstGeom>
          <a:noFill/>
          <a:ln w="9525">
            <a:noFill/>
            <a:miter lim="800000"/>
            <a:headEnd/>
            <a:tailEnd/>
          </a:ln>
        </p:spPr>
      </p:pic>
      <p:sp>
        <p:nvSpPr>
          <p:cNvPr id="7" name="Text Placeholder 6">
            <a:extLst>
              <a:ext uri="{FF2B5EF4-FFF2-40B4-BE49-F238E27FC236}">
                <a16:creationId xmlns="" xmlns:a16="http://schemas.microsoft.com/office/drawing/2014/main" id="{880130AF-92C1-AA41-BA72-97A964C4A04C}"/>
              </a:ext>
            </a:extLst>
          </p:cNvPr>
          <p:cNvSpPr>
            <a:spLocks noGrp="1"/>
          </p:cNvSpPr>
          <p:nvPr>
            <p:ph type="body" sz="quarter" idx="10" hasCustomPrompt="1"/>
          </p:nvPr>
        </p:nvSpPr>
        <p:spPr>
          <a:xfrm>
            <a:off x="0" y="6637867"/>
            <a:ext cx="5238750" cy="228600"/>
          </a:xfrm>
        </p:spPr>
        <p:txBody>
          <a:bodyPr>
            <a:noAutofit/>
          </a:bodyPr>
          <a:lstStyle>
            <a:lvl1pPr marL="0" indent="0">
              <a:buNone/>
              <a:defRPr sz="1100">
                <a:solidFill>
                  <a:schemeClr val="tx1">
                    <a:lumMod val="85000"/>
                    <a:lumOff val="15000"/>
                  </a:schemeClr>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Tree>
    <p:extLst>
      <p:ext uri="{BB962C8B-B14F-4D97-AF65-F5344CB8AC3E}">
        <p14:creationId xmlns:p14="http://schemas.microsoft.com/office/powerpoint/2010/main" val="1307814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Title Left-Orange">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7CDC1D99-F196-A848-BA51-DE5C99C0012D}"/>
              </a:ext>
            </a:extLst>
          </p:cNvPr>
          <p:cNvGrpSpPr/>
          <p:nvPr userDrawn="1"/>
        </p:nvGrpSpPr>
        <p:grpSpPr>
          <a:xfrm>
            <a:off x="3240017" y="0"/>
            <a:ext cx="8958074" cy="6858000"/>
            <a:chOff x="3240017" y="0"/>
            <a:chExt cx="8958074" cy="6858000"/>
          </a:xfrm>
        </p:grpSpPr>
        <p:sp>
          <p:nvSpPr>
            <p:cNvPr id="3" name="Shape 10">
              <a:extLst>
                <a:ext uri="{FF2B5EF4-FFF2-40B4-BE49-F238E27FC236}">
                  <a16:creationId xmlns="" xmlns:a16="http://schemas.microsoft.com/office/drawing/2014/main" id="{533299DF-CFAB-7440-9681-29F1D6F5A25D}"/>
                </a:ext>
              </a:extLst>
            </p:cNvPr>
            <p:cNvSpPr/>
            <p:nvPr userDrawn="1"/>
          </p:nvSpPr>
          <p:spPr>
            <a:xfrm flipH="1">
              <a:off x="3419851" y="0"/>
              <a:ext cx="877824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 name="Shape 81">
              <a:extLst>
                <a:ext uri="{FF2B5EF4-FFF2-40B4-BE49-F238E27FC236}">
                  <a16:creationId xmlns="" xmlns:a16="http://schemas.microsoft.com/office/drawing/2014/main" id="{05190793-F7A0-1141-B41C-42B8F1063250}"/>
                </a:ext>
              </a:extLst>
            </p:cNvPr>
            <p:cNvSpPr/>
            <p:nvPr userDrawn="1"/>
          </p:nvSpPr>
          <p:spPr>
            <a:xfrm flipH="1">
              <a:off x="3240017" y="0"/>
              <a:ext cx="18288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 name="Title 1">
            <a:extLst>
              <a:ext uri="{FF2B5EF4-FFF2-40B4-BE49-F238E27FC236}">
                <a16:creationId xmlns="" xmlns:a16="http://schemas.microsoft.com/office/drawing/2014/main" id="{E74DF63B-2118-8B44-A6B4-A122C052C859}"/>
              </a:ext>
            </a:extLst>
          </p:cNvPr>
          <p:cNvSpPr>
            <a:spLocks noGrp="1"/>
          </p:cNvSpPr>
          <p:nvPr>
            <p:ph type="title" hasCustomPrompt="1"/>
          </p:nvPr>
        </p:nvSpPr>
        <p:spPr>
          <a:xfrm>
            <a:off x="273754" y="952149"/>
            <a:ext cx="2743200" cy="3100562"/>
          </a:xfrm>
        </p:spPr>
        <p:txBody>
          <a:bodyPr/>
          <a:lstStyle>
            <a:lvl1pPr>
              <a:defRPr b="1"/>
            </a:lvl1pPr>
          </a:lstStyle>
          <a:p>
            <a:r>
              <a:rPr lang="en-US" dirty="0"/>
              <a:t>Click to add title</a:t>
            </a:r>
          </a:p>
        </p:txBody>
      </p:sp>
      <p:pic>
        <p:nvPicPr>
          <p:cNvPr id="6" name="Picture 5" descr="ourlogo">
            <a:extLst>
              <a:ext uri="{FF2B5EF4-FFF2-40B4-BE49-F238E27FC236}">
                <a16:creationId xmlns="" xmlns:a16="http://schemas.microsoft.com/office/drawing/2014/main" id="{CE90D0A9-85A6-1746-9462-F5B92BE0E3D4}"/>
              </a:ext>
            </a:extLst>
          </p:cNvPr>
          <p:cNvPicPr>
            <a:picLocks noChangeAspect="1"/>
          </p:cNvPicPr>
          <p:nvPr userDrawn="1"/>
        </p:nvPicPr>
        <p:blipFill>
          <a:blip r:embed="rId2" cstate="print"/>
          <a:srcRect/>
          <a:stretch>
            <a:fillRect/>
          </a:stretch>
        </p:blipFill>
        <p:spPr bwMode="auto">
          <a:xfrm>
            <a:off x="85062" y="6156635"/>
            <a:ext cx="1600200" cy="616302"/>
          </a:xfrm>
          <a:prstGeom prst="rect">
            <a:avLst/>
          </a:prstGeom>
          <a:noFill/>
          <a:ln w="9525">
            <a:noFill/>
            <a:miter lim="800000"/>
            <a:headEnd/>
            <a:tailEnd/>
          </a:ln>
        </p:spPr>
      </p:pic>
      <p:sp>
        <p:nvSpPr>
          <p:cNvPr id="9" name="Text Placeholder 6">
            <a:extLst>
              <a:ext uri="{FF2B5EF4-FFF2-40B4-BE49-F238E27FC236}">
                <a16:creationId xmlns="" xmlns:a16="http://schemas.microsoft.com/office/drawing/2014/main" id="{5E5E59D0-015C-FB4E-98EA-FA1764B8274C}"/>
              </a:ext>
            </a:extLst>
          </p:cNvPr>
          <p:cNvSpPr>
            <a:spLocks noGrp="1"/>
          </p:cNvSpPr>
          <p:nvPr>
            <p:ph type="body" sz="quarter" idx="10" hasCustomPrompt="1"/>
          </p:nvPr>
        </p:nvSpPr>
        <p:spPr>
          <a:xfrm>
            <a:off x="6953963" y="6637867"/>
            <a:ext cx="5238750" cy="228600"/>
          </a:xfrm>
        </p:spPr>
        <p:txBody>
          <a:bodyPr>
            <a:noAutofit/>
          </a:bodyPr>
          <a:lstStyle>
            <a:lvl1pPr marL="0" indent="0" algn="r">
              <a:buNone/>
              <a:defRPr sz="1100">
                <a:solidFill>
                  <a:schemeClr val="tx1">
                    <a:lumMod val="75000"/>
                    <a:lumOff val="25000"/>
                  </a:schemeClr>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Tree>
    <p:extLst>
      <p:ext uri="{BB962C8B-B14F-4D97-AF65-F5344CB8AC3E}">
        <p14:creationId xmlns:p14="http://schemas.microsoft.com/office/powerpoint/2010/main" val="432434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Title Left-White">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8ADDC785-F7AA-1E44-AF0C-3D977407B105}"/>
              </a:ext>
            </a:extLst>
          </p:cNvPr>
          <p:cNvGrpSpPr/>
          <p:nvPr userDrawn="1"/>
        </p:nvGrpSpPr>
        <p:grpSpPr>
          <a:xfrm>
            <a:off x="-566" y="0"/>
            <a:ext cx="3480123" cy="6858000"/>
            <a:chOff x="-566" y="0"/>
            <a:chExt cx="3480123" cy="6858000"/>
          </a:xfrm>
        </p:grpSpPr>
        <p:sp>
          <p:nvSpPr>
            <p:cNvPr id="3" name="Shape 10">
              <a:extLst>
                <a:ext uri="{FF2B5EF4-FFF2-40B4-BE49-F238E27FC236}">
                  <a16:creationId xmlns="" xmlns:a16="http://schemas.microsoft.com/office/drawing/2014/main" id="{533299DF-CFAB-7440-9681-29F1D6F5A25D}"/>
                </a:ext>
              </a:extLst>
            </p:cNvPr>
            <p:cNvSpPr/>
            <p:nvPr userDrawn="1"/>
          </p:nvSpPr>
          <p:spPr>
            <a:xfrm flipH="1">
              <a:off x="-566" y="0"/>
              <a:ext cx="329184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 name="Shape 15">
              <a:extLst>
                <a:ext uri="{FF2B5EF4-FFF2-40B4-BE49-F238E27FC236}">
                  <a16:creationId xmlns="" xmlns:a16="http://schemas.microsoft.com/office/drawing/2014/main" id="{68BD5D5B-826A-E04D-B23B-79E0A7951930}"/>
                </a:ext>
              </a:extLst>
            </p:cNvPr>
            <p:cNvSpPr/>
            <p:nvPr userDrawn="1"/>
          </p:nvSpPr>
          <p:spPr>
            <a:xfrm>
              <a:off x="3296677" y="0"/>
              <a:ext cx="18288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 name="Title 1">
            <a:extLst>
              <a:ext uri="{FF2B5EF4-FFF2-40B4-BE49-F238E27FC236}">
                <a16:creationId xmlns="" xmlns:a16="http://schemas.microsoft.com/office/drawing/2014/main" id="{E74DF63B-2118-8B44-A6B4-A122C052C859}"/>
              </a:ext>
            </a:extLst>
          </p:cNvPr>
          <p:cNvSpPr>
            <a:spLocks noGrp="1"/>
          </p:cNvSpPr>
          <p:nvPr>
            <p:ph type="title" hasCustomPrompt="1"/>
          </p:nvPr>
        </p:nvSpPr>
        <p:spPr>
          <a:xfrm>
            <a:off x="273754" y="952149"/>
            <a:ext cx="2743200" cy="3100562"/>
          </a:xfrm>
        </p:spPr>
        <p:txBody>
          <a:bodyPr/>
          <a:lstStyle>
            <a:lvl1pPr>
              <a:defRPr b="1">
                <a:solidFill>
                  <a:srgbClr val="F67031"/>
                </a:solidFill>
              </a:defRPr>
            </a:lvl1pPr>
          </a:lstStyle>
          <a:p>
            <a:r>
              <a:rPr lang="en-US" dirty="0"/>
              <a:t>Click to add title</a:t>
            </a:r>
          </a:p>
        </p:txBody>
      </p:sp>
      <p:pic>
        <p:nvPicPr>
          <p:cNvPr id="10" name="Picture 9" descr="ourlogo">
            <a:extLst>
              <a:ext uri="{FF2B5EF4-FFF2-40B4-BE49-F238E27FC236}">
                <a16:creationId xmlns="" xmlns:a16="http://schemas.microsoft.com/office/drawing/2014/main" id="{2C2E57EF-270A-5A46-A337-312732DE1DA1}"/>
              </a:ext>
            </a:extLst>
          </p:cNvPr>
          <p:cNvPicPr>
            <a:picLocks noChangeAspect="1"/>
          </p:cNvPicPr>
          <p:nvPr userDrawn="1"/>
        </p:nvPicPr>
        <p:blipFill>
          <a:blip r:embed="rId2" cstate="print"/>
          <a:srcRect/>
          <a:stretch>
            <a:fillRect/>
          </a:stretch>
        </p:blipFill>
        <p:spPr bwMode="auto">
          <a:xfrm>
            <a:off x="10499667" y="6148195"/>
            <a:ext cx="1600200" cy="616302"/>
          </a:xfrm>
          <a:prstGeom prst="rect">
            <a:avLst/>
          </a:prstGeom>
          <a:noFill/>
          <a:ln w="9525">
            <a:noFill/>
            <a:miter lim="800000"/>
            <a:headEnd/>
            <a:tailEnd/>
          </a:ln>
        </p:spPr>
      </p:pic>
      <p:sp>
        <p:nvSpPr>
          <p:cNvPr id="11" name="Text Placeholder 6">
            <a:extLst>
              <a:ext uri="{FF2B5EF4-FFF2-40B4-BE49-F238E27FC236}">
                <a16:creationId xmlns="" xmlns:a16="http://schemas.microsoft.com/office/drawing/2014/main" id="{53356195-ACFE-B646-B8E4-04D1764D448B}"/>
              </a:ext>
            </a:extLst>
          </p:cNvPr>
          <p:cNvSpPr>
            <a:spLocks noGrp="1"/>
          </p:cNvSpPr>
          <p:nvPr>
            <p:ph type="body" sz="quarter" idx="10" hasCustomPrompt="1"/>
          </p:nvPr>
        </p:nvSpPr>
        <p:spPr>
          <a:xfrm>
            <a:off x="0" y="6637867"/>
            <a:ext cx="5238750" cy="228600"/>
          </a:xfrm>
        </p:spPr>
        <p:txBody>
          <a:bodyPr>
            <a:noAutofit/>
          </a:bodyPr>
          <a:lstStyle>
            <a:lvl1pPr marL="0" indent="0">
              <a:buNone/>
              <a:defRPr sz="1100">
                <a:solidFill>
                  <a:schemeClr val="tx1">
                    <a:lumMod val="75000"/>
                    <a:lumOff val="25000"/>
                  </a:schemeClr>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Tree>
    <p:extLst>
      <p:ext uri="{BB962C8B-B14F-4D97-AF65-F5344CB8AC3E}">
        <p14:creationId xmlns:p14="http://schemas.microsoft.com/office/powerpoint/2010/main" val="1392799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147081" y="120577"/>
            <a:ext cx="11793281" cy="1017108"/>
          </a:xfrm>
        </p:spPr>
        <p:txBody>
          <a:bodyPr>
            <a:normAutofit/>
          </a:bodyPr>
          <a:lstStyle>
            <a:lvl1pPr>
              <a:defRPr sz="3000" b="1"/>
            </a:lvl1pPr>
          </a:lstStyle>
          <a:p>
            <a:r>
              <a:rPr lang="en-US"/>
              <a:t>Click to edit Master title style</a:t>
            </a:r>
            <a:endParaRPr lang="en-US" dirty="0"/>
          </a:p>
        </p:txBody>
      </p:sp>
      <p:pic>
        <p:nvPicPr>
          <p:cNvPr id="7" name="Picture 6" descr="ourlogo">
            <a:extLst>
              <a:ext uri="{FF2B5EF4-FFF2-40B4-BE49-F238E27FC236}">
                <a16:creationId xmlns="" xmlns:a16="http://schemas.microsoft.com/office/drawing/2014/main" id="{C12734C9-022D-CC40-82BE-6C84BF180B43}"/>
              </a:ext>
            </a:extLst>
          </p:cNvPr>
          <p:cNvPicPr>
            <a:picLocks noChangeAspect="1"/>
          </p:cNvPicPr>
          <p:nvPr userDrawn="1"/>
        </p:nvPicPr>
        <p:blipFill>
          <a:blip r:embed="rId2" cstate="print"/>
          <a:srcRect/>
          <a:stretch>
            <a:fillRect/>
          </a:stretch>
        </p:blipFill>
        <p:spPr bwMode="auto">
          <a:xfrm>
            <a:off x="85062" y="6156635"/>
            <a:ext cx="1600200" cy="616302"/>
          </a:xfrm>
          <a:prstGeom prst="rect">
            <a:avLst/>
          </a:prstGeom>
          <a:noFill/>
          <a:ln w="9525">
            <a:noFill/>
            <a:miter lim="800000"/>
            <a:headEnd/>
            <a:tailEnd/>
          </a:ln>
        </p:spPr>
      </p:pic>
    </p:spTree>
    <p:extLst>
      <p:ext uri="{BB962C8B-B14F-4D97-AF65-F5344CB8AC3E}">
        <p14:creationId xmlns:p14="http://schemas.microsoft.com/office/powerpoint/2010/main" val="1249978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377872" y="216019"/>
            <a:ext cx="11407728" cy="910069"/>
          </a:xfrm>
        </p:spPr>
        <p:txBody>
          <a:bodyPr/>
          <a:lstStyle>
            <a:lvl1pPr>
              <a:defRPr sz="3000"/>
            </a:lvl1pPr>
          </a:lstStyle>
          <a:p>
            <a:r>
              <a:rPr lang="en-US"/>
              <a:t>Click to edit Master title style</a:t>
            </a:r>
          </a:p>
        </p:txBody>
      </p:sp>
      <p:sp>
        <p:nvSpPr>
          <p:cNvPr id="8" name="Text Placeholder 7"/>
          <p:cNvSpPr>
            <a:spLocks noGrp="1"/>
          </p:cNvSpPr>
          <p:nvPr>
            <p:ph type="body" sz="quarter" idx="10"/>
          </p:nvPr>
        </p:nvSpPr>
        <p:spPr>
          <a:xfrm>
            <a:off x="53471" y="5707982"/>
            <a:ext cx="8466668"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a:t>Click to edit Master text styles</a:t>
            </a:r>
          </a:p>
        </p:txBody>
      </p:sp>
    </p:spTree>
    <p:extLst>
      <p:ext uri="{BB962C8B-B14F-4D97-AF65-F5344CB8AC3E}">
        <p14:creationId xmlns:p14="http://schemas.microsoft.com/office/powerpoint/2010/main" val="2917384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524000"/>
            <a:ext cx="10363200" cy="4114800"/>
          </a:xfrm>
        </p:spPr>
        <p:txBody>
          <a:bodyPr>
            <a:normAutofit/>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646B86">
                  <a:shade val="90000"/>
                </a:srgbClr>
              </a:solidFill>
            </a:endParaRPr>
          </a:p>
        </p:txBody>
      </p:sp>
    </p:spTree>
    <p:extLst>
      <p:ext uri="{BB962C8B-B14F-4D97-AF65-F5344CB8AC3E}">
        <p14:creationId xmlns:p14="http://schemas.microsoft.com/office/powerpoint/2010/main" val="36302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Reverse">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37ADF911-3D9A-5146-9585-2D2C13BB0477}"/>
              </a:ext>
            </a:extLst>
          </p:cNvPr>
          <p:cNvGrpSpPr/>
          <p:nvPr userDrawn="1"/>
        </p:nvGrpSpPr>
        <p:grpSpPr>
          <a:xfrm>
            <a:off x="6163839" y="0"/>
            <a:ext cx="6031998" cy="6858000"/>
            <a:chOff x="6163839" y="0"/>
            <a:chExt cx="6031998" cy="6858000"/>
          </a:xfrm>
        </p:grpSpPr>
        <p:sp>
          <p:nvSpPr>
            <p:cNvPr id="7" name="Shape 10">
              <a:extLst>
                <a:ext uri="{FF2B5EF4-FFF2-40B4-BE49-F238E27FC236}">
                  <a16:creationId xmlns="" xmlns:a16="http://schemas.microsoft.com/office/drawing/2014/main" id="{88F3EA3B-14D1-3940-BD26-F08930C90008}"/>
                </a:ext>
              </a:extLst>
            </p:cNvPr>
            <p:cNvSpPr/>
            <p:nvPr userDrawn="1"/>
          </p:nvSpPr>
          <p:spPr>
            <a:xfrm flipH="1">
              <a:off x="6343677" y="0"/>
              <a:ext cx="585216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1">
              <a:extLst>
                <a:ext uri="{FF2B5EF4-FFF2-40B4-BE49-F238E27FC236}">
                  <a16:creationId xmlns="" xmlns:a16="http://schemas.microsoft.com/office/drawing/2014/main" id="{346F9D52-3D61-894D-AD5E-B0E6C15CC90B}"/>
                </a:ext>
              </a:extLst>
            </p:cNvPr>
            <p:cNvSpPr/>
            <p:nvPr userDrawn="1"/>
          </p:nvSpPr>
          <p:spPr>
            <a:xfrm flipH="1">
              <a:off x="6163839" y="0"/>
              <a:ext cx="18288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pic>
        <p:nvPicPr>
          <p:cNvPr id="12" name="Picture 11" descr="ourlogo">
            <a:extLst>
              <a:ext uri="{FF2B5EF4-FFF2-40B4-BE49-F238E27FC236}">
                <a16:creationId xmlns="" xmlns:a16="http://schemas.microsoft.com/office/drawing/2014/main" id="{9D887A11-394C-E04F-923F-9AC73AB549E3}"/>
              </a:ext>
            </a:extLst>
          </p:cNvPr>
          <p:cNvPicPr>
            <a:picLocks noChangeAspect="1"/>
          </p:cNvPicPr>
          <p:nvPr userDrawn="1"/>
        </p:nvPicPr>
        <p:blipFill>
          <a:blip r:embed="rId2" cstate="print"/>
          <a:srcRect/>
          <a:stretch>
            <a:fillRect/>
          </a:stretch>
        </p:blipFill>
        <p:spPr bwMode="auto">
          <a:xfrm>
            <a:off x="85062" y="6156635"/>
            <a:ext cx="1600200" cy="616302"/>
          </a:xfrm>
          <a:prstGeom prst="rect">
            <a:avLst/>
          </a:prstGeom>
          <a:noFill/>
          <a:ln w="9525">
            <a:noFill/>
            <a:miter lim="800000"/>
            <a:headEnd/>
            <a:tailEnd/>
          </a:ln>
        </p:spPr>
      </p:pic>
      <p:sp>
        <p:nvSpPr>
          <p:cNvPr id="5" name="Title 4">
            <a:extLst>
              <a:ext uri="{FF2B5EF4-FFF2-40B4-BE49-F238E27FC236}">
                <a16:creationId xmlns="" xmlns:a16="http://schemas.microsoft.com/office/drawing/2014/main" id="{60C275AF-30AD-C64A-AE51-1CF5550A154C}"/>
              </a:ext>
            </a:extLst>
          </p:cNvPr>
          <p:cNvSpPr>
            <a:spLocks noGrp="1"/>
          </p:cNvSpPr>
          <p:nvPr>
            <p:ph type="title"/>
          </p:nvPr>
        </p:nvSpPr>
        <p:spPr>
          <a:xfrm>
            <a:off x="6795911" y="398994"/>
            <a:ext cx="5091287" cy="1325563"/>
          </a:xfrm>
        </p:spPr>
        <p:txBody>
          <a:bodyPr>
            <a:normAutofit/>
          </a:bodyPr>
          <a:lstStyle>
            <a:lvl1pPr>
              <a:defRPr sz="4000" b="1">
                <a:solidFill>
                  <a:srgbClr val="F67031"/>
                </a:solidFill>
              </a:defRPr>
            </a:lvl1pPr>
          </a:lstStyle>
          <a:p>
            <a:r>
              <a:rPr lang="en-US"/>
              <a:t>Click to edit Master title style</a:t>
            </a:r>
          </a:p>
        </p:txBody>
      </p:sp>
    </p:spTree>
    <p:extLst>
      <p:ext uri="{BB962C8B-B14F-4D97-AF65-F5344CB8AC3E}">
        <p14:creationId xmlns:p14="http://schemas.microsoft.com/office/powerpoint/2010/main" val="404819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Left-Orange">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7CDC1D99-F196-A848-BA51-DE5C99C0012D}"/>
              </a:ext>
            </a:extLst>
          </p:cNvPr>
          <p:cNvGrpSpPr/>
          <p:nvPr userDrawn="1"/>
        </p:nvGrpSpPr>
        <p:grpSpPr>
          <a:xfrm>
            <a:off x="3240017" y="0"/>
            <a:ext cx="8958074" cy="6858000"/>
            <a:chOff x="3240017" y="0"/>
            <a:chExt cx="8958074" cy="6858000"/>
          </a:xfrm>
        </p:grpSpPr>
        <p:sp>
          <p:nvSpPr>
            <p:cNvPr id="3" name="Shape 10">
              <a:extLst>
                <a:ext uri="{FF2B5EF4-FFF2-40B4-BE49-F238E27FC236}">
                  <a16:creationId xmlns="" xmlns:a16="http://schemas.microsoft.com/office/drawing/2014/main" id="{533299DF-CFAB-7440-9681-29F1D6F5A25D}"/>
                </a:ext>
              </a:extLst>
            </p:cNvPr>
            <p:cNvSpPr/>
            <p:nvPr userDrawn="1"/>
          </p:nvSpPr>
          <p:spPr>
            <a:xfrm flipH="1">
              <a:off x="3419851" y="0"/>
              <a:ext cx="877824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 name="Shape 81">
              <a:extLst>
                <a:ext uri="{FF2B5EF4-FFF2-40B4-BE49-F238E27FC236}">
                  <a16:creationId xmlns="" xmlns:a16="http://schemas.microsoft.com/office/drawing/2014/main" id="{05190793-F7A0-1141-B41C-42B8F1063250}"/>
                </a:ext>
              </a:extLst>
            </p:cNvPr>
            <p:cNvSpPr/>
            <p:nvPr userDrawn="1"/>
          </p:nvSpPr>
          <p:spPr>
            <a:xfrm flipH="1">
              <a:off x="3240017" y="0"/>
              <a:ext cx="18288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 name="Title 1">
            <a:extLst>
              <a:ext uri="{FF2B5EF4-FFF2-40B4-BE49-F238E27FC236}">
                <a16:creationId xmlns="" xmlns:a16="http://schemas.microsoft.com/office/drawing/2014/main" id="{E74DF63B-2118-8B44-A6B4-A122C052C859}"/>
              </a:ext>
            </a:extLst>
          </p:cNvPr>
          <p:cNvSpPr>
            <a:spLocks noGrp="1"/>
          </p:cNvSpPr>
          <p:nvPr>
            <p:ph type="title" hasCustomPrompt="1"/>
          </p:nvPr>
        </p:nvSpPr>
        <p:spPr>
          <a:xfrm>
            <a:off x="273754" y="952149"/>
            <a:ext cx="2743200" cy="3100562"/>
          </a:xfrm>
        </p:spPr>
        <p:txBody>
          <a:bodyPr/>
          <a:lstStyle>
            <a:lvl1pPr>
              <a:defRPr b="1"/>
            </a:lvl1pPr>
          </a:lstStyle>
          <a:p>
            <a:r>
              <a:rPr lang="en-US" dirty="0"/>
              <a:t>Click to add title</a:t>
            </a:r>
          </a:p>
        </p:txBody>
      </p:sp>
      <p:pic>
        <p:nvPicPr>
          <p:cNvPr id="6" name="Picture 5" descr="ourlogo">
            <a:extLst>
              <a:ext uri="{FF2B5EF4-FFF2-40B4-BE49-F238E27FC236}">
                <a16:creationId xmlns="" xmlns:a16="http://schemas.microsoft.com/office/drawing/2014/main" id="{CE90D0A9-85A6-1746-9462-F5B92BE0E3D4}"/>
              </a:ext>
            </a:extLst>
          </p:cNvPr>
          <p:cNvPicPr>
            <a:picLocks noChangeAspect="1"/>
          </p:cNvPicPr>
          <p:nvPr userDrawn="1"/>
        </p:nvPicPr>
        <p:blipFill>
          <a:blip r:embed="rId2" cstate="print"/>
          <a:srcRect/>
          <a:stretch>
            <a:fillRect/>
          </a:stretch>
        </p:blipFill>
        <p:spPr bwMode="auto">
          <a:xfrm>
            <a:off x="85062" y="6156635"/>
            <a:ext cx="1600200" cy="616302"/>
          </a:xfrm>
          <a:prstGeom prst="rect">
            <a:avLst/>
          </a:prstGeom>
          <a:noFill/>
          <a:ln w="9525">
            <a:noFill/>
            <a:miter lim="800000"/>
            <a:headEnd/>
            <a:tailEnd/>
          </a:ln>
        </p:spPr>
      </p:pic>
    </p:spTree>
    <p:extLst>
      <p:ext uri="{BB962C8B-B14F-4D97-AF65-F5344CB8AC3E}">
        <p14:creationId xmlns:p14="http://schemas.microsoft.com/office/powerpoint/2010/main" val="225797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Right-Orang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4DF63B-2118-8B44-A6B4-A122C052C859}"/>
              </a:ext>
            </a:extLst>
          </p:cNvPr>
          <p:cNvSpPr>
            <a:spLocks noGrp="1"/>
          </p:cNvSpPr>
          <p:nvPr>
            <p:ph type="title" hasCustomPrompt="1"/>
          </p:nvPr>
        </p:nvSpPr>
        <p:spPr>
          <a:xfrm>
            <a:off x="9045221" y="1042460"/>
            <a:ext cx="2743200" cy="3100562"/>
          </a:xfrm>
        </p:spPr>
        <p:txBody>
          <a:bodyPr/>
          <a:lstStyle>
            <a:lvl1pPr>
              <a:defRPr b="1">
                <a:solidFill>
                  <a:schemeClr val="bg1"/>
                </a:solidFill>
              </a:defRPr>
            </a:lvl1pPr>
          </a:lstStyle>
          <a:p>
            <a:r>
              <a:rPr lang="en-US" dirty="0"/>
              <a:t>Click to add title</a:t>
            </a:r>
          </a:p>
        </p:txBody>
      </p:sp>
      <p:pic>
        <p:nvPicPr>
          <p:cNvPr id="8" name="Picture 7" descr="ourlogo">
            <a:extLst>
              <a:ext uri="{FF2B5EF4-FFF2-40B4-BE49-F238E27FC236}">
                <a16:creationId xmlns="" xmlns:a16="http://schemas.microsoft.com/office/drawing/2014/main" id="{453857F3-6303-D047-8667-ABF864E59B35}"/>
              </a:ext>
            </a:extLst>
          </p:cNvPr>
          <p:cNvPicPr>
            <a:picLocks noChangeAspect="1"/>
          </p:cNvPicPr>
          <p:nvPr userDrawn="1"/>
        </p:nvPicPr>
        <p:blipFill>
          <a:blip r:embed="rId2" cstate="print"/>
          <a:srcRect/>
          <a:stretch>
            <a:fillRect/>
          </a:stretch>
        </p:blipFill>
        <p:spPr bwMode="auto">
          <a:xfrm>
            <a:off x="10499667" y="6148195"/>
            <a:ext cx="1600200" cy="616302"/>
          </a:xfrm>
          <a:prstGeom prst="rect">
            <a:avLst/>
          </a:prstGeom>
          <a:noFill/>
          <a:ln w="9525">
            <a:noFill/>
            <a:miter lim="800000"/>
            <a:headEnd/>
            <a:tailEnd/>
          </a:ln>
        </p:spPr>
      </p:pic>
      <p:grpSp>
        <p:nvGrpSpPr>
          <p:cNvPr id="9" name="Group 8">
            <a:extLst>
              <a:ext uri="{FF2B5EF4-FFF2-40B4-BE49-F238E27FC236}">
                <a16:creationId xmlns="" xmlns:a16="http://schemas.microsoft.com/office/drawing/2014/main" id="{E60CE9D2-BE6B-C24D-AFD4-69AD549852C3}"/>
              </a:ext>
            </a:extLst>
          </p:cNvPr>
          <p:cNvGrpSpPr/>
          <p:nvPr userDrawn="1"/>
        </p:nvGrpSpPr>
        <p:grpSpPr>
          <a:xfrm>
            <a:off x="-690" y="0"/>
            <a:ext cx="8840253" cy="6858000"/>
            <a:chOff x="-689" y="0"/>
            <a:chExt cx="6316921" cy="6858000"/>
          </a:xfrm>
        </p:grpSpPr>
        <p:sp>
          <p:nvSpPr>
            <p:cNvPr id="10" name="Shape 10">
              <a:extLst>
                <a:ext uri="{FF2B5EF4-FFF2-40B4-BE49-F238E27FC236}">
                  <a16:creationId xmlns="" xmlns:a16="http://schemas.microsoft.com/office/drawing/2014/main" id="{10FD0165-03A2-5146-95FB-93C57F4B7258}"/>
                </a:ext>
              </a:extLst>
            </p:cNvPr>
            <p:cNvSpPr/>
            <p:nvPr userDrawn="1"/>
          </p:nvSpPr>
          <p:spPr>
            <a:xfrm flipH="1">
              <a:off x="-689" y="0"/>
              <a:ext cx="612648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2">
              <a:extLst>
                <a:ext uri="{FF2B5EF4-FFF2-40B4-BE49-F238E27FC236}">
                  <a16:creationId xmlns="" xmlns:a16="http://schemas.microsoft.com/office/drawing/2014/main" id="{4C5B33EC-FC15-1640-A443-F450B0855E36}"/>
                </a:ext>
              </a:extLst>
            </p:cNvPr>
            <p:cNvSpPr/>
            <p:nvPr userDrawn="1"/>
          </p:nvSpPr>
          <p:spPr>
            <a:xfrm>
              <a:off x="6120213" y="0"/>
              <a:ext cx="196019" cy="6858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Calibri"/>
                <a:cs typeface="Calibri"/>
                <a:sym typeface="Calibri"/>
              </a:endParaRPr>
            </a:p>
          </p:txBody>
        </p:sp>
      </p:grpSp>
    </p:spTree>
    <p:extLst>
      <p:ext uri="{BB962C8B-B14F-4D97-AF65-F5344CB8AC3E}">
        <p14:creationId xmlns:p14="http://schemas.microsoft.com/office/powerpoint/2010/main" val="394947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Left-White">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8ADDC785-F7AA-1E44-AF0C-3D977407B105}"/>
              </a:ext>
            </a:extLst>
          </p:cNvPr>
          <p:cNvGrpSpPr/>
          <p:nvPr userDrawn="1"/>
        </p:nvGrpSpPr>
        <p:grpSpPr>
          <a:xfrm>
            <a:off x="-566" y="0"/>
            <a:ext cx="3480123" cy="6858000"/>
            <a:chOff x="-566" y="0"/>
            <a:chExt cx="3480123" cy="6858000"/>
          </a:xfrm>
        </p:grpSpPr>
        <p:sp>
          <p:nvSpPr>
            <p:cNvPr id="3" name="Shape 10">
              <a:extLst>
                <a:ext uri="{FF2B5EF4-FFF2-40B4-BE49-F238E27FC236}">
                  <a16:creationId xmlns="" xmlns:a16="http://schemas.microsoft.com/office/drawing/2014/main" id="{533299DF-CFAB-7440-9681-29F1D6F5A25D}"/>
                </a:ext>
              </a:extLst>
            </p:cNvPr>
            <p:cNvSpPr/>
            <p:nvPr userDrawn="1"/>
          </p:nvSpPr>
          <p:spPr>
            <a:xfrm flipH="1">
              <a:off x="-566" y="0"/>
              <a:ext cx="329184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 name="Shape 15">
              <a:extLst>
                <a:ext uri="{FF2B5EF4-FFF2-40B4-BE49-F238E27FC236}">
                  <a16:creationId xmlns="" xmlns:a16="http://schemas.microsoft.com/office/drawing/2014/main" id="{68BD5D5B-826A-E04D-B23B-79E0A7951930}"/>
                </a:ext>
              </a:extLst>
            </p:cNvPr>
            <p:cNvSpPr/>
            <p:nvPr userDrawn="1"/>
          </p:nvSpPr>
          <p:spPr>
            <a:xfrm>
              <a:off x="3296677" y="0"/>
              <a:ext cx="18288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 name="Title 1">
            <a:extLst>
              <a:ext uri="{FF2B5EF4-FFF2-40B4-BE49-F238E27FC236}">
                <a16:creationId xmlns="" xmlns:a16="http://schemas.microsoft.com/office/drawing/2014/main" id="{E74DF63B-2118-8B44-A6B4-A122C052C859}"/>
              </a:ext>
            </a:extLst>
          </p:cNvPr>
          <p:cNvSpPr>
            <a:spLocks noGrp="1"/>
          </p:cNvSpPr>
          <p:nvPr>
            <p:ph type="title" hasCustomPrompt="1"/>
          </p:nvPr>
        </p:nvSpPr>
        <p:spPr>
          <a:xfrm>
            <a:off x="273754" y="952149"/>
            <a:ext cx="2743200" cy="3100562"/>
          </a:xfrm>
        </p:spPr>
        <p:txBody>
          <a:bodyPr/>
          <a:lstStyle>
            <a:lvl1pPr>
              <a:defRPr b="1">
                <a:solidFill>
                  <a:srgbClr val="F67031"/>
                </a:solidFill>
              </a:defRPr>
            </a:lvl1pPr>
          </a:lstStyle>
          <a:p>
            <a:r>
              <a:rPr lang="en-US" dirty="0"/>
              <a:t>Click to add title</a:t>
            </a:r>
          </a:p>
        </p:txBody>
      </p:sp>
      <p:pic>
        <p:nvPicPr>
          <p:cNvPr id="10" name="Picture 9" descr="ourlogo">
            <a:extLst>
              <a:ext uri="{FF2B5EF4-FFF2-40B4-BE49-F238E27FC236}">
                <a16:creationId xmlns="" xmlns:a16="http://schemas.microsoft.com/office/drawing/2014/main" id="{2C2E57EF-270A-5A46-A337-312732DE1DA1}"/>
              </a:ext>
            </a:extLst>
          </p:cNvPr>
          <p:cNvPicPr>
            <a:picLocks noChangeAspect="1"/>
          </p:cNvPicPr>
          <p:nvPr userDrawn="1"/>
        </p:nvPicPr>
        <p:blipFill>
          <a:blip r:embed="rId2" cstate="print"/>
          <a:srcRect/>
          <a:stretch>
            <a:fillRect/>
          </a:stretch>
        </p:blipFill>
        <p:spPr bwMode="auto">
          <a:xfrm>
            <a:off x="10499667" y="6148195"/>
            <a:ext cx="1600200" cy="616302"/>
          </a:xfrm>
          <a:prstGeom prst="rect">
            <a:avLst/>
          </a:prstGeom>
          <a:noFill/>
          <a:ln w="9525">
            <a:noFill/>
            <a:miter lim="800000"/>
            <a:headEnd/>
            <a:tailEnd/>
          </a:ln>
        </p:spPr>
      </p:pic>
    </p:spTree>
    <p:extLst>
      <p:ext uri="{BB962C8B-B14F-4D97-AF65-F5344CB8AC3E}">
        <p14:creationId xmlns:p14="http://schemas.microsoft.com/office/powerpoint/2010/main" val="170488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Left-White2">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8ADDC785-F7AA-1E44-AF0C-3D977407B105}"/>
              </a:ext>
            </a:extLst>
          </p:cNvPr>
          <p:cNvGrpSpPr/>
          <p:nvPr userDrawn="1"/>
        </p:nvGrpSpPr>
        <p:grpSpPr>
          <a:xfrm>
            <a:off x="-566" y="0"/>
            <a:ext cx="3480123" cy="6858000"/>
            <a:chOff x="-566" y="0"/>
            <a:chExt cx="3480123" cy="6858000"/>
          </a:xfrm>
        </p:grpSpPr>
        <p:sp>
          <p:nvSpPr>
            <p:cNvPr id="3" name="Shape 10">
              <a:extLst>
                <a:ext uri="{FF2B5EF4-FFF2-40B4-BE49-F238E27FC236}">
                  <a16:creationId xmlns="" xmlns:a16="http://schemas.microsoft.com/office/drawing/2014/main" id="{533299DF-CFAB-7440-9681-29F1D6F5A25D}"/>
                </a:ext>
              </a:extLst>
            </p:cNvPr>
            <p:cNvSpPr/>
            <p:nvPr userDrawn="1"/>
          </p:nvSpPr>
          <p:spPr>
            <a:xfrm flipH="1">
              <a:off x="-566" y="0"/>
              <a:ext cx="329184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 name="Shape 15">
              <a:extLst>
                <a:ext uri="{FF2B5EF4-FFF2-40B4-BE49-F238E27FC236}">
                  <a16:creationId xmlns="" xmlns:a16="http://schemas.microsoft.com/office/drawing/2014/main" id="{68BD5D5B-826A-E04D-B23B-79E0A7951930}"/>
                </a:ext>
              </a:extLst>
            </p:cNvPr>
            <p:cNvSpPr/>
            <p:nvPr userDrawn="1"/>
          </p:nvSpPr>
          <p:spPr>
            <a:xfrm>
              <a:off x="3296677" y="0"/>
              <a:ext cx="18288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 name="Title 1">
            <a:extLst>
              <a:ext uri="{FF2B5EF4-FFF2-40B4-BE49-F238E27FC236}">
                <a16:creationId xmlns="" xmlns:a16="http://schemas.microsoft.com/office/drawing/2014/main" id="{E74DF63B-2118-8B44-A6B4-A122C052C859}"/>
              </a:ext>
            </a:extLst>
          </p:cNvPr>
          <p:cNvSpPr>
            <a:spLocks noGrp="1"/>
          </p:cNvSpPr>
          <p:nvPr>
            <p:ph type="title" hasCustomPrompt="1"/>
          </p:nvPr>
        </p:nvSpPr>
        <p:spPr>
          <a:xfrm>
            <a:off x="273754" y="952149"/>
            <a:ext cx="2743200" cy="3100562"/>
          </a:xfrm>
        </p:spPr>
        <p:txBody>
          <a:bodyPr/>
          <a:lstStyle>
            <a:lvl1pPr>
              <a:defRPr b="1">
                <a:solidFill>
                  <a:srgbClr val="F67031"/>
                </a:solidFill>
              </a:defRPr>
            </a:lvl1pPr>
          </a:lstStyle>
          <a:p>
            <a:r>
              <a:rPr lang="en-US" dirty="0"/>
              <a:t>Click to add title</a:t>
            </a:r>
          </a:p>
        </p:txBody>
      </p:sp>
      <p:pic>
        <p:nvPicPr>
          <p:cNvPr id="7" name="Picture 6" descr="ourlogo">
            <a:extLst>
              <a:ext uri="{FF2B5EF4-FFF2-40B4-BE49-F238E27FC236}">
                <a16:creationId xmlns="" xmlns:a16="http://schemas.microsoft.com/office/drawing/2014/main" id="{4593B223-3897-F349-8525-CF7FF629598C}"/>
              </a:ext>
            </a:extLst>
          </p:cNvPr>
          <p:cNvPicPr>
            <a:picLocks noChangeAspect="1"/>
          </p:cNvPicPr>
          <p:nvPr userDrawn="1"/>
        </p:nvPicPr>
        <p:blipFill>
          <a:blip r:embed="rId2" cstate="print"/>
          <a:srcRect/>
          <a:stretch>
            <a:fillRect/>
          </a:stretch>
        </p:blipFill>
        <p:spPr bwMode="auto">
          <a:xfrm>
            <a:off x="85062" y="6156635"/>
            <a:ext cx="1600200" cy="616302"/>
          </a:xfrm>
          <a:prstGeom prst="rect">
            <a:avLst/>
          </a:prstGeom>
          <a:noFill/>
          <a:ln w="9525">
            <a:noFill/>
            <a:miter lim="800000"/>
            <a:headEnd/>
            <a:tailEnd/>
          </a:ln>
        </p:spPr>
      </p:pic>
    </p:spTree>
    <p:extLst>
      <p:ext uri="{BB962C8B-B14F-4D97-AF65-F5344CB8AC3E}">
        <p14:creationId xmlns:p14="http://schemas.microsoft.com/office/powerpoint/2010/main" val="279136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title-Orange Top">
    <p:spTree>
      <p:nvGrpSpPr>
        <p:cNvPr id="1" name=""/>
        <p:cNvGrpSpPr/>
        <p:nvPr/>
      </p:nvGrpSpPr>
      <p:grpSpPr>
        <a:xfrm>
          <a:off x="0" y="0"/>
          <a:ext cx="0" cy="0"/>
          <a:chOff x="0" y="0"/>
          <a:chExt cx="0" cy="0"/>
        </a:xfrm>
      </p:grpSpPr>
      <p:sp>
        <p:nvSpPr>
          <p:cNvPr id="4" name="Shape 10">
            <a:extLst>
              <a:ext uri="{FF2B5EF4-FFF2-40B4-BE49-F238E27FC236}">
                <a16:creationId xmlns="" xmlns:a16="http://schemas.microsoft.com/office/drawing/2014/main" id="{34D95997-0DCE-284A-B684-9C30C01CC2AD}"/>
              </a:ext>
            </a:extLst>
          </p:cNvPr>
          <p:cNvSpPr/>
          <p:nvPr userDrawn="1"/>
        </p:nvSpPr>
        <p:spPr>
          <a:xfrm flipH="1">
            <a:off x="-10633" y="915528"/>
            <a:ext cx="12207240" cy="59436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 name="Title 1">
            <a:extLst>
              <a:ext uri="{FF2B5EF4-FFF2-40B4-BE49-F238E27FC236}">
                <a16:creationId xmlns="" xmlns:a16="http://schemas.microsoft.com/office/drawing/2014/main" id="{9F2E54D2-180D-EC44-B7CC-0A01525A962F}"/>
              </a:ext>
            </a:extLst>
          </p:cNvPr>
          <p:cNvSpPr>
            <a:spLocks noGrp="1"/>
          </p:cNvSpPr>
          <p:nvPr>
            <p:ph type="title"/>
          </p:nvPr>
        </p:nvSpPr>
        <p:spPr>
          <a:xfrm>
            <a:off x="838200" y="41553"/>
            <a:ext cx="10515600" cy="825722"/>
          </a:xfrm>
        </p:spPr>
        <p:txBody>
          <a:bodyPr anchor="ctr">
            <a:normAutofit/>
          </a:bodyPr>
          <a:lstStyle>
            <a:lvl1pPr>
              <a:defRPr sz="5000" b="1"/>
            </a:lvl1pPr>
          </a:lstStyle>
          <a:p>
            <a:r>
              <a:rPr lang="en-US" dirty="0"/>
              <a:t>Click to edit Master title style</a:t>
            </a:r>
          </a:p>
        </p:txBody>
      </p:sp>
      <p:pic>
        <p:nvPicPr>
          <p:cNvPr id="6" name="Picture 5" descr="ourlogo">
            <a:extLst>
              <a:ext uri="{FF2B5EF4-FFF2-40B4-BE49-F238E27FC236}">
                <a16:creationId xmlns="" xmlns:a16="http://schemas.microsoft.com/office/drawing/2014/main" id="{D2D13116-F2CC-1D48-BE6A-61106EA55926}"/>
              </a:ext>
            </a:extLst>
          </p:cNvPr>
          <p:cNvPicPr>
            <a:picLocks noChangeAspect="1"/>
          </p:cNvPicPr>
          <p:nvPr userDrawn="1"/>
        </p:nvPicPr>
        <p:blipFill>
          <a:blip r:embed="rId2" cstate="print"/>
          <a:srcRect/>
          <a:stretch>
            <a:fillRect/>
          </a:stretch>
        </p:blipFill>
        <p:spPr bwMode="auto">
          <a:xfrm>
            <a:off x="85062" y="6156635"/>
            <a:ext cx="1600200" cy="616302"/>
          </a:xfrm>
          <a:prstGeom prst="rect">
            <a:avLst/>
          </a:prstGeom>
          <a:noFill/>
          <a:ln w="9525">
            <a:noFill/>
            <a:miter lim="800000"/>
            <a:headEnd/>
            <a:tailEnd/>
          </a:ln>
        </p:spPr>
      </p:pic>
    </p:spTree>
    <p:extLst>
      <p:ext uri="{BB962C8B-B14F-4D97-AF65-F5344CB8AC3E}">
        <p14:creationId xmlns:p14="http://schemas.microsoft.com/office/powerpoint/2010/main" val="2748420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Title Top">
    <p:spTree>
      <p:nvGrpSpPr>
        <p:cNvPr id="1" name=""/>
        <p:cNvGrpSpPr/>
        <p:nvPr/>
      </p:nvGrpSpPr>
      <p:grpSpPr>
        <a:xfrm>
          <a:off x="0" y="0"/>
          <a:ext cx="0" cy="0"/>
          <a:chOff x="0" y="0"/>
          <a:chExt cx="0" cy="0"/>
        </a:xfrm>
      </p:grpSpPr>
      <p:sp>
        <p:nvSpPr>
          <p:cNvPr id="4" name="Shape 10">
            <a:extLst>
              <a:ext uri="{FF2B5EF4-FFF2-40B4-BE49-F238E27FC236}">
                <a16:creationId xmlns="" xmlns:a16="http://schemas.microsoft.com/office/drawing/2014/main" id="{34D95997-0DCE-284A-B684-9C30C01CC2AD}"/>
              </a:ext>
            </a:extLst>
          </p:cNvPr>
          <p:cNvSpPr/>
          <p:nvPr userDrawn="1"/>
        </p:nvSpPr>
        <p:spPr>
          <a:xfrm flipH="1">
            <a:off x="-10633" y="915528"/>
            <a:ext cx="12207240" cy="59436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 name="Title 1">
            <a:extLst>
              <a:ext uri="{FF2B5EF4-FFF2-40B4-BE49-F238E27FC236}">
                <a16:creationId xmlns="" xmlns:a16="http://schemas.microsoft.com/office/drawing/2014/main" id="{9F2E54D2-180D-EC44-B7CC-0A01525A962F}"/>
              </a:ext>
            </a:extLst>
          </p:cNvPr>
          <p:cNvSpPr>
            <a:spLocks noGrp="1"/>
          </p:cNvSpPr>
          <p:nvPr>
            <p:ph type="title"/>
          </p:nvPr>
        </p:nvSpPr>
        <p:spPr>
          <a:xfrm>
            <a:off x="285304" y="41553"/>
            <a:ext cx="10515600" cy="825722"/>
          </a:xfrm>
        </p:spPr>
        <p:txBody>
          <a:bodyPr>
            <a:normAutofit/>
          </a:bodyPr>
          <a:lstStyle>
            <a:lvl1pPr>
              <a:defRPr sz="3000" b="1"/>
            </a:lvl1pPr>
          </a:lstStyle>
          <a:p>
            <a:r>
              <a:rPr lang="en-US" dirty="0"/>
              <a:t>Click to edit Master title style</a:t>
            </a:r>
          </a:p>
        </p:txBody>
      </p:sp>
      <p:pic>
        <p:nvPicPr>
          <p:cNvPr id="3" name="Picture 2" descr="ourlogo">
            <a:extLst>
              <a:ext uri="{FF2B5EF4-FFF2-40B4-BE49-F238E27FC236}">
                <a16:creationId xmlns="" xmlns:a16="http://schemas.microsoft.com/office/drawing/2014/main" id="{CF389469-81A1-7349-99EC-680372517BC8}"/>
              </a:ext>
            </a:extLst>
          </p:cNvPr>
          <p:cNvPicPr>
            <a:picLocks noChangeAspect="1"/>
          </p:cNvPicPr>
          <p:nvPr userDrawn="1"/>
        </p:nvPicPr>
        <p:blipFill>
          <a:blip r:embed="rId2" cstate="print"/>
          <a:srcRect/>
          <a:stretch>
            <a:fillRect/>
          </a:stretch>
        </p:blipFill>
        <p:spPr bwMode="auto">
          <a:xfrm>
            <a:off x="10499667" y="6125617"/>
            <a:ext cx="1600200" cy="616302"/>
          </a:xfrm>
          <a:prstGeom prst="rect">
            <a:avLst/>
          </a:prstGeom>
          <a:noFill/>
          <a:ln w="9525">
            <a:noFill/>
            <a:miter lim="800000"/>
            <a:headEnd/>
            <a:tailEnd/>
          </a:ln>
        </p:spPr>
      </p:pic>
      <p:sp>
        <p:nvSpPr>
          <p:cNvPr id="7" name="Text Placeholder 6">
            <a:extLst>
              <a:ext uri="{FF2B5EF4-FFF2-40B4-BE49-F238E27FC236}">
                <a16:creationId xmlns="" xmlns:a16="http://schemas.microsoft.com/office/drawing/2014/main" id="{7F745370-1CBA-B14E-B8B7-1C9F7279CBC0}"/>
              </a:ext>
            </a:extLst>
          </p:cNvPr>
          <p:cNvSpPr>
            <a:spLocks noGrp="1"/>
          </p:cNvSpPr>
          <p:nvPr>
            <p:ph type="body" sz="quarter" idx="10" hasCustomPrompt="1"/>
          </p:nvPr>
        </p:nvSpPr>
        <p:spPr>
          <a:xfrm>
            <a:off x="0" y="6637867"/>
            <a:ext cx="5238750" cy="228600"/>
          </a:xfrm>
        </p:spPr>
        <p:txBody>
          <a:bodyPr>
            <a:noAutofit/>
          </a:bodyPr>
          <a:lstStyle>
            <a:lvl1pPr marL="0" indent="0">
              <a:buNone/>
              <a:defRPr sz="1100">
                <a:solidFill>
                  <a:schemeClr val="tx1">
                    <a:lumMod val="75000"/>
                    <a:lumOff val="25000"/>
                  </a:schemeClr>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Tree>
    <p:extLst>
      <p:ext uri="{BB962C8B-B14F-4D97-AF65-F5344CB8AC3E}">
        <p14:creationId xmlns:p14="http://schemas.microsoft.com/office/powerpoint/2010/main" val="97534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Title Top2">
    <p:spTree>
      <p:nvGrpSpPr>
        <p:cNvPr id="1" name=""/>
        <p:cNvGrpSpPr/>
        <p:nvPr/>
      </p:nvGrpSpPr>
      <p:grpSpPr>
        <a:xfrm>
          <a:off x="0" y="0"/>
          <a:ext cx="0" cy="0"/>
          <a:chOff x="0" y="0"/>
          <a:chExt cx="0" cy="0"/>
        </a:xfrm>
      </p:grpSpPr>
      <p:sp>
        <p:nvSpPr>
          <p:cNvPr id="4" name="Shape 10">
            <a:extLst>
              <a:ext uri="{FF2B5EF4-FFF2-40B4-BE49-F238E27FC236}">
                <a16:creationId xmlns="" xmlns:a16="http://schemas.microsoft.com/office/drawing/2014/main" id="{34D95997-0DCE-284A-B684-9C30C01CC2AD}"/>
              </a:ext>
            </a:extLst>
          </p:cNvPr>
          <p:cNvSpPr/>
          <p:nvPr userDrawn="1"/>
        </p:nvSpPr>
        <p:spPr>
          <a:xfrm flipH="1">
            <a:off x="-10633" y="1104617"/>
            <a:ext cx="12207240" cy="576072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 name="Title 1">
            <a:extLst>
              <a:ext uri="{FF2B5EF4-FFF2-40B4-BE49-F238E27FC236}">
                <a16:creationId xmlns="" xmlns:a16="http://schemas.microsoft.com/office/drawing/2014/main" id="{9F2E54D2-180D-EC44-B7CC-0A01525A962F}"/>
              </a:ext>
            </a:extLst>
          </p:cNvPr>
          <p:cNvSpPr>
            <a:spLocks noGrp="1"/>
          </p:cNvSpPr>
          <p:nvPr>
            <p:ph type="title"/>
          </p:nvPr>
        </p:nvSpPr>
        <p:spPr>
          <a:xfrm>
            <a:off x="285304" y="41552"/>
            <a:ext cx="10515600" cy="1051775"/>
          </a:xfrm>
        </p:spPr>
        <p:txBody>
          <a:bodyPr>
            <a:normAutofit/>
          </a:bodyPr>
          <a:lstStyle>
            <a:lvl1pPr>
              <a:defRPr sz="3000" b="1"/>
            </a:lvl1pPr>
          </a:lstStyle>
          <a:p>
            <a:r>
              <a:rPr lang="en-US"/>
              <a:t>Click to edit Master title style</a:t>
            </a:r>
            <a:endParaRPr lang="en-US" dirty="0"/>
          </a:p>
        </p:txBody>
      </p:sp>
      <p:pic>
        <p:nvPicPr>
          <p:cNvPr id="3" name="Picture 2" descr="ourlogo">
            <a:extLst>
              <a:ext uri="{FF2B5EF4-FFF2-40B4-BE49-F238E27FC236}">
                <a16:creationId xmlns="" xmlns:a16="http://schemas.microsoft.com/office/drawing/2014/main" id="{CF389469-81A1-7349-99EC-680372517BC8}"/>
              </a:ext>
            </a:extLst>
          </p:cNvPr>
          <p:cNvPicPr>
            <a:picLocks noChangeAspect="1"/>
          </p:cNvPicPr>
          <p:nvPr userDrawn="1"/>
        </p:nvPicPr>
        <p:blipFill>
          <a:blip r:embed="rId2" cstate="print"/>
          <a:srcRect/>
          <a:stretch>
            <a:fillRect/>
          </a:stretch>
        </p:blipFill>
        <p:spPr bwMode="auto">
          <a:xfrm>
            <a:off x="10499667" y="6125617"/>
            <a:ext cx="1600200" cy="616302"/>
          </a:xfrm>
          <a:prstGeom prst="rect">
            <a:avLst/>
          </a:prstGeom>
          <a:noFill/>
          <a:ln w="9525">
            <a:noFill/>
            <a:miter lim="800000"/>
            <a:headEnd/>
            <a:tailEnd/>
          </a:ln>
        </p:spPr>
      </p:pic>
      <p:sp>
        <p:nvSpPr>
          <p:cNvPr id="7" name="Text Placeholder 6">
            <a:extLst>
              <a:ext uri="{FF2B5EF4-FFF2-40B4-BE49-F238E27FC236}">
                <a16:creationId xmlns="" xmlns:a16="http://schemas.microsoft.com/office/drawing/2014/main" id="{7F745370-1CBA-B14E-B8B7-1C9F7279CBC0}"/>
              </a:ext>
            </a:extLst>
          </p:cNvPr>
          <p:cNvSpPr>
            <a:spLocks noGrp="1"/>
          </p:cNvSpPr>
          <p:nvPr>
            <p:ph type="body" sz="quarter" idx="10" hasCustomPrompt="1"/>
          </p:nvPr>
        </p:nvSpPr>
        <p:spPr>
          <a:xfrm>
            <a:off x="0" y="6637867"/>
            <a:ext cx="5238750" cy="228600"/>
          </a:xfrm>
        </p:spPr>
        <p:txBody>
          <a:bodyPr>
            <a:noAutofit/>
          </a:bodyPr>
          <a:lstStyle>
            <a:lvl1pPr marL="0" indent="0">
              <a:buNone/>
              <a:defRPr sz="1100">
                <a:solidFill>
                  <a:schemeClr val="tx1">
                    <a:lumMod val="75000"/>
                    <a:lumOff val="25000"/>
                  </a:schemeClr>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Tree>
    <p:extLst>
      <p:ext uri="{BB962C8B-B14F-4D97-AF65-F5344CB8AC3E}">
        <p14:creationId xmlns:p14="http://schemas.microsoft.com/office/powerpoint/2010/main" val="3030482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703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809796"/>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9" r:id="rId3"/>
    <p:sldLayoutId id="2147483678" r:id="rId4"/>
    <p:sldLayoutId id="2147483671" r:id="rId5"/>
    <p:sldLayoutId id="2147483677" r:id="rId6"/>
    <p:sldLayoutId id="2147483676" r:id="rId7"/>
    <p:sldLayoutId id="2147483667" r:id="rId8"/>
    <p:sldLayoutId id="2147483675" r:id="rId9"/>
    <p:sldLayoutId id="2147483668" r:id="rId10"/>
    <p:sldLayoutId id="2147483672" r:id="rId11"/>
    <p:sldLayoutId id="2147483673" r:id="rId12"/>
    <p:sldLayoutId id="2147483662" r:id="rId13"/>
    <p:sldLayoutId id="2147483679" r:id="rId14"/>
    <p:sldLayoutId id="2147483680" r:id="rId15"/>
  </p:sldLayoutIdLst>
  <p:txStyles>
    <p:titleStyle>
      <a:lvl1pPr algn="l" defTabSz="914400" rtl="0" eaLnBrk="1" latinLnBrk="0" hangingPunct="1">
        <a:lnSpc>
          <a:spcPct val="90000"/>
        </a:lnSpc>
        <a:spcBef>
          <a:spcPct val="0"/>
        </a:spcBef>
        <a:buNone/>
        <a:defRPr sz="4400" kern="1200">
          <a:solidFill>
            <a:schemeClr val="bg1"/>
          </a:solidFill>
          <a:latin typeface="Nunito Sans"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Nunito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Nunito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Nunito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Nunito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Nunito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nul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nul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www.sagepolicy.com/"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03E7E7-C097-2D4D-ABC6-F873B82FE426}"/>
              </a:ext>
            </a:extLst>
          </p:cNvPr>
          <p:cNvSpPr>
            <a:spLocks noGrp="1"/>
          </p:cNvSpPr>
          <p:nvPr>
            <p:ph type="ctrTitle"/>
          </p:nvPr>
        </p:nvSpPr>
        <p:spPr>
          <a:xfrm>
            <a:off x="0" y="660908"/>
            <a:ext cx="6115051" cy="1727165"/>
          </a:xfrm>
        </p:spPr>
        <p:txBody>
          <a:bodyPr>
            <a:normAutofit fontScale="90000"/>
          </a:bodyPr>
          <a:lstStyle/>
          <a:p>
            <a:r>
              <a:rPr lang="en-US" sz="5600" dirty="0">
                <a:solidFill>
                  <a:srgbClr val="884C00"/>
                </a:solidFill>
              </a:rPr>
              <a:t>Brown Sugar:</a:t>
            </a:r>
            <a:r>
              <a:rPr lang="en-US" dirty="0"/>
              <a:t/>
            </a:r>
            <a:br>
              <a:rPr lang="en-US" dirty="0"/>
            </a:br>
            <a:r>
              <a:rPr lang="en-US" dirty="0"/>
              <a:t>Deriving Satisfaction through Data Analysis</a:t>
            </a:r>
          </a:p>
        </p:txBody>
      </p:sp>
      <p:sp>
        <p:nvSpPr>
          <p:cNvPr id="3" name="Text Placeholder 2">
            <a:extLst>
              <a:ext uri="{FF2B5EF4-FFF2-40B4-BE49-F238E27FC236}">
                <a16:creationId xmlns="" xmlns:a16="http://schemas.microsoft.com/office/drawing/2014/main" id="{4CBD66A1-1813-AC43-810C-9B8DF8364897}"/>
              </a:ext>
            </a:extLst>
          </p:cNvPr>
          <p:cNvSpPr>
            <a:spLocks noGrp="1"/>
          </p:cNvSpPr>
          <p:nvPr>
            <p:ph type="body" sz="quarter" idx="11"/>
          </p:nvPr>
        </p:nvSpPr>
        <p:spPr>
          <a:xfrm>
            <a:off x="6115051" y="1185863"/>
            <a:ext cx="6076950" cy="1294447"/>
          </a:xfrm>
        </p:spPr>
        <p:txBody>
          <a:bodyPr/>
          <a:lstStyle/>
          <a:p>
            <a:pPr algn="ctr"/>
            <a:r>
              <a:rPr lang="en-US" sz="3200" b="1" dirty="0"/>
              <a:t>By: Anirban Basu</a:t>
            </a:r>
          </a:p>
          <a:p>
            <a:pPr algn="ctr"/>
            <a:r>
              <a:rPr lang="en-US" sz="2600" b="1" dirty="0"/>
              <a:t>Sage Policy Group, Inc.</a:t>
            </a:r>
          </a:p>
        </p:txBody>
      </p:sp>
      <p:sp>
        <p:nvSpPr>
          <p:cNvPr id="4" name="Text Placeholder 3">
            <a:extLst>
              <a:ext uri="{FF2B5EF4-FFF2-40B4-BE49-F238E27FC236}">
                <a16:creationId xmlns="" xmlns:a16="http://schemas.microsoft.com/office/drawing/2014/main" id="{BEC88F70-EE22-0644-87BC-3AE194AA790D}"/>
              </a:ext>
            </a:extLst>
          </p:cNvPr>
          <p:cNvSpPr>
            <a:spLocks noGrp="1"/>
          </p:cNvSpPr>
          <p:nvPr>
            <p:ph type="body" sz="quarter" idx="12"/>
          </p:nvPr>
        </p:nvSpPr>
        <p:spPr>
          <a:xfrm>
            <a:off x="0" y="4033520"/>
            <a:ext cx="6115051" cy="2078038"/>
          </a:xfrm>
        </p:spPr>
        <p:txBody>
          <a:bodyPr/>
          <a:lstStyle/>
          <a:p>
            <a:pPr algn="ctr"/>
            <a:r>
              <a:rPr lang="en-US" dirty="0"/>
              <a:t>On Behalf of</a:t>
            </a:r>
          </a:p>
          <a:p>
            <a:pPr algn="ctr"/>
            <a:r>
              <a:rPr lang="en-US" dirty="0"/>
              <a:t>CFMA Portland</a:t>
            </a:r>
          </a:p>
        </p:txBody>
      </p:sp>
      <p:sp>
        <p:nvSpPr>
          <p:cNvPr id="5" name="TextBox 4">
            <a:extLst>
              <a:ext uri="{FF2B5EF4-FFF2-40B4-BE49-F238E27FC236}">
                <a16:creationId xmlns="" xmlns:a16="http://schemas.microsoft.com/office/drawing/2014/main" id="{F1D0CA29-02B6-E446-A910-777B1499B5BA}"/>
              </a:ext>
            </a:extLst>
          </p:cNvPr>
          <p:cNvSpPr txBox="1"/>
          <p:nvPr/>
        </p:nvSpPr>
        <p:spPr>
          <a:xfrm>
            <a:off x="6115051" y="3246120"/>
            <a:ext cx="6076950" cy="400110"/>
          </a:xfrm>
          <a:prstGeom prst="rect">
            <a:avLst/>
          </a:prstGeom>
          <a:noFill/>
        </p:spPr>
        <p:txBody>
          <a:bodyPr wrap="square" rtlCol="0">
            <a:spAutoFit/>
          </a:bodyPr>
          <a:lstStyle/>
          <a:p>
            <a:pPr algn="ctr"/>
            <a:r>
              <a:rPr lang="en-US" sz="2000" dirty="0">
                <a:solidFill>
                  <a:schemeClr val="bg1"/>
                </a:solidFill>
                <a:latin typeface="Nunito Sans" pitchFamily="2" charset="77"/>
              </a:rPr>
              <a:t>March 21</a:t>
            </a:r>
            <a:r>
              <a:rPr lang="en-US" sz="2000" baseline="30000" dirty="0">
                <a:solidFill>
                  <a:schemeClr val="bg1"/>
                </a:solidFill>
                <a:latin typeface="Nunito Sans" pitchFamily="2" charset="77"/>
              </a:rPr>
              <a:t>st</a:t>
            </a:r>
            <a:r>
              <a:rPr lang="en-US" sz="2000" dirty="0">
                <a:solidFill>
                  <a:schemeClr val="bg1"/>
                </a:solidFill>
                <a:latin typeface="Nunito Sans" pitchFamily="2" charset="77"/>
              </a:rPr>
              <a:t>, 2018</a:t>
            </a:r>
          </a:p>
        </p:txBody>
      </p:sp>
      <p:sp>
        <p:nvSpPr>
          <p:cNvPr id="6" name="TextBox 5">
            <a:extLst>
              <a:ext uri="{FF2B5EF4-FFF2-40B4-BE49-F238E27FC236}">
                <a16:creationId xmlns="" xmlns:a16="http://schemas.microsoft.com/office/drawing/2014/main" id="{560E58B4-2FD8-8B43-9E91-7F316D509A92}"/>
              </a:ext>
            </a:extLst>
          </p:cNvPr>
          <p:cNvSpPr txBox="1"/>
          <p:nvPr/>
        </p:nvSpPr>
        <p:spPr>
          <a:xfrm>
            <a:off x="6301197" y="5951884"/>
            <a:ext cx="4214403" cy="923330"/>
          </a:xfrm>
          <a:prstGeom prst="rect">
            <a:avLst/>
          </a:prstGeom>
          <a:noFill/>
        </p:spPr>
        <p:txBody>
          <a:bodyPr wrap="square" rtlCol="0">
            <a:spAutoFit/>
          </a:bodyPr>
          <a:lstStyle/>
          <a:p>
            <a:r>
              <a:rPr lang="en-US" i="1" dirty="0">
                <a:solidFill>
                  <a:schemeClr val="bg1"/>
                </a:solidFill>
                <a:latin typeface="Nunito Sans" pitchFamily="2" charset="77"/>
              </a:rPr>
              <a:t>Disclaimer:  Any resemblance </a:t>
            </a:r>
          </a:p>
          <a:p>
            <a:r>
              <a:rPr lang="en-US" i="1" dirty="0">
                <a:solidFill>
                  <a:schemeClr val="bg1"/>
                </a:solidFill>
                <a:latin typeface="Nunito Sans" pitchFamily="2" charset="77"/>
              </a:rPr>
              <a:t>between the presentation’s title </a:t>
            </a:r>
          </a:p>
          <a:p>
            <a:r>
              <a:rPr lang="en-US" i="1" dirty="0">
                <a:solidFill>
                  <a:schemeClr val="bg1"/>
                </a:solidFill>
                <a:latin typeface="Nunito Sans" pitchFamily="2" charset="77"/>
              </a:rPr>
              <a:t>and the speaker is purely coincidental.</a:t>
            </a:r>
          </a:p>
        </p:txBody>
      </p:sp>
    </p:spTree>
    <p:extLst>
      <p:ext uri="{BB962C8B-B14F-4D97-AF65-F5344CB8AC3E}">
        <p14:creationId xmlns:p14="http://schemas.microsoft.com/office/powerpoint/2010/main" val="2082548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304" y="74604"/>
            <a:ext cx="10515600" cy="825722"/>
          </a:xfrm>
        </p:spPr>
        <p:txBody>
          <a:bodyPr>
            <a:normAutofit fontScale="90000"/>
          </a:bodyPr>
          <a:lstStyle/>
          <a:p>
            <a:pPr lvl="0"/>
            <a:r>
              <a:rPr lang="en-US" sz="3100" dirty="0"/>
              <a:t>Paint It Black – Corporate Profits</a:t>
            </a:r>
            <a:r>
              <a:rPr lang="en-US" dirty="0"/>
              <a:t/>
            </a:r>
            <a:br>
              <a:rPr lang="en-US" dirty="0"/>
            </a:br>
            <a:r>
              <a:rPr lang="en-US" sz="2700" b="0" i="1" dirty="0"/>
              <a:t>U.S. Corporate Profits After Tax*</a:t>
            </a:r>
          </a:p>
        </p:txBody>
      </p:sp>
      <p:sp>
        <p:nvSpPr>
          <p:cNvPr id="3" name="Text Placeholder 2"/>
          <p:cNvSpPr>
            <a:spLocks noGrp="1"/>
          </p:cNvSpPr>
          <p:nvPr>
            <p:ph type="body" sz="quarter" idx="10"/>
          </p:nvPr>
        </p:nvSpPr>
        <p:spPr/>
        <p:txBody>
          <a:bodyPr/>
          <a:lstStyle/>
          <a:p>
            <a:r>
              <a:rPr lang="en-US" dirty="0"/>
              <a:t>Source: U.S. Bureau of Economic Analysis    *With IVA and </a:t>
            </a:r>
            <a:r>
              <a:rPr lang="en-US" dirty="0" err="1"/>
              <a:t>CCAdj</a:t>
            </a:r>
            <a:endParaRPr lang="en-US" dirty="0"/>
          </a:p>
        </p:txBody>
      </p:sp>
      <p:graphicFrame>
        <p:nvGraphicFramePr>
          <p:cNvPr id="6" name="Chart 5"/>
          <p:cNvGraphicFramePr/>
          <p:nvPr>
            <p:extLst/>
          </p:nvPr>
        </p:nvGraphicFramePr>
        <p:xfrm>
          <a:off x="47904" y="954637"/>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8305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304" y="74604"/>
            <a:ext cx="10515600" cy="825722"/>
          </a:xfrm>
        </p:spPr>
        <p:txBody>
          <a:bodyPr>
            <a:normAutofit fontScale="90000"/>
          </a:bodyPr>
          <a:lstStyle/>
          <a:p>
            <a:r>
              <a:rPr lang="en-US" sz="3100" dirty="0"/>
              <a:t>U.S. Job Openings</a:t>
            </a:r>
            <a:r>
              <a:rPr lang="en-US" dirty="0"/>
              <a:t/>
            </a:r>
            <a:br>
              <a:rPr lang="en-US" dirty="0"/>
            </a:br>
            <a:r>
              <a:rPr lang="en-US" sz="2700" b="0" i="1" dirty="0"/>
              <a:t>January 2001 through January 2018</a:t>
            </a:r>
          </a:p>
        </p:txBody>
      </p:sp>
      <p:sp>
        <p:nvSpPr>
          <p:cNvPr id="3" name="Text Placeholder 2"/>
          <p:cNvSpPr>
            <a:spLocks noGrp="1"/>
          </p:cNvSpPr>
          <p:nvPr>
            <p:ph type="body" sz="quarter" idx="10"/>
          </p:nvPr>
        </p:nvSpPr>
        <p:spPr/>
        <p:txBody>
          <a:bodyPr/>
          <a:lstStyle/>
          <a:p>
            <a:r>
              <a:rPr lang="en-US" dirty="0"/>
              <a:t>Source: U.S. Bureau of Labor Statistics</a:t>
            </a:r>
          </a:p>
        </p:txBody>
      </p:sp>
      <p:graphicFrame>
        <p:nvGraphicFramePr>
          <p:cNvPr id="6" name="Chart 5"/>
          <p:cNvGraphicFramePr/>
          <p:nvPr>
            <p:extLst/>
          </p:nvPr>
        </p:nvGraphicFramePr>
        <p:xfrm>
          <a:off x="47188" y="931789"/>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3829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0A34CF-DF13-3245-B690-B41B967A9077}"/>
              </a:ext>
            </a:extLst>
          </p:cNvPr>
          <p:cNvSpPr>
            <a:spLocks noGrp="1"/>
          </p:cNvSpPr>
          <p:nvPr>
            <p:ph type="title"/>
          </p:nvPr>
        </p:nvSpPr>
        <p:spPr>
          <a:xfrm>
            <a:off x="285304" y="63587"/>
            <a:ext cx="10515600" cy="825722"/>
          </a:xfrm>
        </p:spPr>
        <p:txBody>
          <a:bodyPr>
            <a:normAutofit fontScale="90000"/>
          </a:bodyPr>
          <a:lstStyle/>
          <a:p>
            <a:r>
              <a:rPr lang="en-US" sz="3100" dirty="0"/>
              <a:t>Net Change in U.S. Jobs</a:t>
            </a:r>
            <a:r>
              <a:rPr lang="en-US" dirty="0"/>
              <a:t/>
            </a:r>
            <a:br>
              <a:rPr lang="en-US" dirty="0"/>
            </a:br>
            <a:r>
              <a:rPr lang="en-US" sz="2700" b="0" i="1" dirty="0"/>
              <a:t>February 2002 through February 2018</a:t>
            </a:r>
          </a:p>
        </p:txBody>
      </p:sp>
      <p:sp>
        <p:nvSpPr>
          <p:cNvPr id="3" name="Text Placeholder 2">
            <a:extLst>
              <a:ext uri="{FF2B5EF4-FFF2-40B4-BE49-F238E27FC236}">
                <a16:creationId xmlns="" xmlns:a16="http://schemas.microsoft.com/office/drawing/2014/main" id="{912DD507-41A9-9645-BCAA-CFDA68D09841}"/>
              </a:ext>
            </a:extLst>
          </p:cNvPr>
          <p:cNvSpPr>
            <a:spLocks noGrp="1"/>
          </p:cNvSpPr>
          <p:nvPr>
            <p:ph type="body" sz="quarter" idx="10"/>
          </p:nvPr>
        </p:nvSpPr>
        <p:spPr/>
        <p:txBody>
          <a:bodyPr/>
          <a:lstStyle/>
          <a:p>
            <a:r>
              <a:rPr lang="en-US" dirty="0"/>
              <a:t>Source: U.S. Bureau of Labor Statistics</a:t>
            </a:r>
          </a:p>
        </p:txBody>
      </p:sp>
      <p:graphicFrame>
        <p:nvGraphicFramePr>
          <p:cNvPr id="4" name="Content Placeholder 3">
            <a:extLst>
              <a:ext uri="{FF2B5EF4-FFF2-40B4-BE49-F238E27FC236}">
                <a16:creationId xmlns="" xmlns:a16="http://schemas.microsoft.com/office/drawing/2014/main" id="{F27C4EAD-590B-8C43-A487-615A9A46E5A6}"/>
              </a:ext>
            </a:extLst>
          </p:cNvPr>
          <p:cNvGraphicFramePr>
            <a:graphicFrameLocks/>
          </p:cNvGraphicFramePr>
          <p:nvPr>
            <p:extLst/>
          </p:nvPr>
        </p:nvGraphicFramePr>
        <p:xfrm>
          <a:off x="43294" y="964564"/>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5092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9B0C5E-D79A-4E40-8E29-0E769073E0C1}"/>
              </a:ext>
            </a:extLst>
          </p:cNvPr>
          <p:cNvSpPr>
            <a:spLocks noGrp="1"/>
          </p:cNvSpPr>
          <p:nvPr>
            <p:ph type="title"/>
          </p:nvPr>
        </p:nvSpPr>
        <p:spPr>
          <a:xfrm>
            <a:off x="285304" y="114387"/>
            <a:ext cx="10515600" cy="825722"/>
          </a:xfrm>
        </p:spPr>
        <p:txBody>
          <a:bodyPr>
            <a:normAutofit fontScale="90000"/>
          </a:bodyPr>
          <a:lstStyle/>
          <a:p>
            <a:r>
              <a:rPr lang="en-US" sz="3100" dirty="0"/>
              <a:t>National Nonfarm Employment</a:t>
            </a:r>
            <a:r>
              <a:rPr lang="en-US" dirty="0"/>
              <a:t/>
            </a:r>
            <a:br>
              <a:rPr lang="en-US" dirty="0"/>
            </a:br>
            <a:r>
              <a:rPr lang="en-US" sz="2700" b="0" i="1" dirty="0"/>
              <a:t>by Industry Sector, February 2017 v. February 2018</a:t>
            </a:r>
          </a:p>
        </p:txBody>
      </p:sp>
      <p:sp>
        <p:nvSpPr>
          <p:cNvPr id="3" name="Text Placeholder 2">
            <a:extLst>
              <a:ext uri="{FF2B5EF4-FFF2-40B4-BE49-F238E27FC236}">
                <a16:creationId xmlns="" xmlns:a16="http://schemas.microsoft.com/office/drawing/2014/main" id="{6C9FF466-EF42-8F49-9EBD-605F30A91B6D}"/>
              </a:ext>
            </a:extLst>
          </p:cNvPr>
          <p:cNvSpPr>
            <a:spLocks noGrp="1"/>
          </p:cNvSpPr>
          <p:nvPr>
            <p:ph type="body" sz="quarter" idx="10"/>
          </p:nvPr>
        </p:nvSpPr>
        <p:spPr/>
        <p:txBody>
          <a:bodyPr/>
          <a:lstStyle/>
          <a:p>
            <a:r>
              <a:rPr lang="en-US" dirty="0"/>
              <a:t>Source: U.S. Bureau of Labor Statistics</a:t>
            </a:r>
          </a:p>
        </p:txBody>
      </p:sp>
      <p:graphicFrame>
        <p:nvGraphicFramePr>
          <p:cNvPr id="4" name="Object 3">
            <a:extLst>
              <a:ext uri="{FF2B5EF4-FFF2-40B4-BE49-F238E27FC236}">
                <a16:creationId xmlns="" xmlns:a16="http://schemas.microsoft.com/office/drawing/2014/main" id="{EF482EF0-0C28-5D4E-A09B-B969982F7FA9}"/>
              </a:ext>
            </a:extLst>
          </p:cNvPr>
          <p:cNvGraphicFramePr>
            <a:graphicFrameLocks/>
          </p:cNvGraphicFramePr>
          <p:nvPr>
            <p:extLst/>
          </p:nvPr>
        </p:nvGraphicFramePr>
        <p:xfrm>
          <a:off x="55879" y="1161732"/>
          <a:ext cx="12070080" cy="52120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 xmlns:a16="http://schemas.microsoft.com/office/drawing/2014/main" id="{A5752D1D-99A7-C544-A1FE-20F5891EE53B}"/>
              </a:ext>
            </a:extLst>
          </p:cNvPr>
          <p:cNvSpPr txBox="1"/>
          <p:nvPr/>
        </p:nvSpPr>
        <p:spPr>
          <a:xfrm>
            <a:off x="7855527" y="4711875"/>
            <a:ext cx="3934691" cy="400110"/>
          </a:xfrm>
          <a:prstGeom prst="rect">
            <a:avLst/>
          </a:prstGeom>
          <a:noFill/>
        </p:spPr>
        <p:txBody>
          <a:bodyPr wrap="square" rtlCol="0">
            <a:spAutoFit/>
          </a:bodyPr>
          <a:lstStyle/>
          <a:p>
            <a:pPr algn="ctr"/>
            <a:r>
              <a:rPr lang="en-US" sz="2000" b="1" dirty="0">
                <a:solidFill>
                  <a:prstClr val="black"/>
                </a:solidFill>
                <a:latin typeface="Constantia" panose="02030602050306030303" pitchFamily="18" charset="0"/>
                <a:cs typeface="Arial" pitchFamily="34" charset="0"/>
              </a:rPr>
              <a:t>All told 2,281K jobs gained</a:t>
            </a:r>
          </a:p>
        </p:txBody>
      </p:sp>
    </p:spTree>
    <p:extLst>
      <p:ext uri="{BB962C8B-B14F-4D97-AF65-F5344CB8AC3E}">
        <p14:creationId xmlns:p14="http://schemas.microsoft.com/office/powerpoint/2010/main" val="2646592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304" y="79653"/>
            <a:ext cx="10515600" cy="825722"/>
          </a:xfrm>
        </p:spPr>
        <p:txBody>
          <a:bodyPr>
            <a:normAutofit fontScale="90000"/>
          </a:bodyPr>
          <a:lstStyle/>
          <a:p>
            <a:r>
              <a:rPr lang="en-US" sz="3100" dirty="0"/>
              <a:t>U.S. Labor Force Participation: Men Ages 25-34</a:t>
            </a:r>
            <a:br>
              <a:rPr lang="en-US" sz="3100" dirty="0"/>
            </a:br>
            <a:r>
              <a:rPr lang="en-US" sz="2700" b="0" i="1" dirty="0"/>
              <a:t>2000 </a:t>
            </a:r>
            <a:r>
              <a:rPr lang="mr-IN" sz="2700" b="0" i="1" dirty="0"/>
              <a:t>–</a:t>
            </a:r>
            <a:r>
              <a:rPr lang="en-US" sz="2700" b="0" i="1" dirty="0"/>
              <a:t> 2017</a:t>
            </a:r>
          </a:p>
        </p:txBody>
      </p:sp>
      <p:sp>
        <p:nvSpPr>
          <p:cNvPr id="3" name="Text Placeholder 2"/>
          <p:cNvSpPr>
            <a:spLocks noGrp="1"/>
          </p:cNvSpPr>
          <p:nvPr>
            <p:ph type="body" sz="quarter" idx="10"/>
          </p:nvPr>
        </p:nvSpPr>
        <p:spPr/>
        <p:txBody>
          <a:bodyPr/>
          <a:lstStyle/>
          <a:p>
            <a:r>
              <a:rPr lang="en-US" dirty="0"/>
              <a:t>Source: U.S. Bureau of Labor Statistics, Current Population Survey</a:t>
            </a:r>
          </a:p>
        </p:txBody>
      </p:sp>
      <p:graphicFrame>
        <p:nvGraphicFramePr>
          <p:cNvPr id="7" name="Chart 6"/>
          <p:cNvGraphicFramePr/>
          <p:nvPr>
            <p:extLst/>
          </p:nvPr>
        </p:nvGraphicFramePr>
        <p:xfrm>
          <a:off x="50080" y="956006"/>
          <a:ext cx="12070080" cy="52120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9301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56E9F9-34FC-3943-8A67-88ADEEC6DD2C}"/>
              </a:ext>
            </a:extLst>
          </p:cNvPr>
          <p:cNvSpPr>
            <a:spLocks noGrp="1"/>
          </p:cNvSpPr>
          <p:nvPr>
            <p:ph type="title"/>
          </p:nvPr>
        </p:nvSpPr>
        <p:spPr/>
        <p:txBody>
          <a:bodyPr>
            <a:normAutofit fontScale="90000"/>
          </a:bodyPr>
          <a:lstStyle/>
          <a:p>
            <a:r>
              <a:rPr lang="en-US" sz="3100" dirty="0"/>
              <a:t>State-by-state Growth in Construction Jobs</a:t>
            </a:r>
            <a:r>
              <a:rPr lang="en-US" dirty="0"/>
              <a:t/>
            </a:r>
            <a:br>
              <a:rPr lang="en-US" dirty="0"/>
            </a:br>
            <a:r>
              <a:rPr lang="en-US" sz="2700" b="0" i="1" dirty="0"/>
              <a:t>January 2017 v. January 2018</a:t>
            </a:r>
          </a:p>
        </p:txBody>
      </p:sp>
      <p:sp>
        <p:nvSpPr>
          <p:cNvPr id="3" name="Text Placeholder 2">
            <a:extLst>
              <a:ext uri="{FF2B5EF4-FFF2-40B4-BE49-F238E27FC236}">
                <a16:creationId xmlns="" xmlns:a16="http://schemas.microsoft.com/office/drawing/2014/main" id="{A16A9393-631F-DE49-9548-F8514BA51909}"/>
              </a:ext>
            </a:extLst>
          </p:cNvPr>
          <p:cNvSpPr>
            <a:spLocks noGrp="1"/>
          </p:cNvSpPr>
          <p:nvPr>
            <p:ph type="body" sz="quarter" idx="10"/>
          </p:nvPr>
        </p:nvSpPr>
        <p:spPr>
          <a:xfrm>
            <a:off x="0" y="6525133"/>
            <a:ext cx="5238750" cy="228600"/>
          </a:xfrm>
        </p:spPr>
        <p:txBody>
          <a:bodyPr/>
          <a:lstStyle/>
          <a:p>
            <a:pPr>
              <a:spcBef>
                <a:spcPts val="0"/>
              </a:spcBef>
            </a:pPr>
            <a:r>
              <a:rPr lang="en-US" dirty="0"/>
              <a:t>Source: U.S. Bureau of Labor Statistics</a:t>
            </a:r>
          </a:p>
          <a:p>
            <a:pPr>
              <a:spcBef>
                <a:spcPts val="0"/>
              </a:spcBef>
            </a:pPr>
            <a:r>
              <a:rPr lang="en-US" dirty="0"/>
              <a:t>*Construction, Mining, and Logging are included in one industry.</a:t>
            </a:r>
          </a:p>
        </p:txBody>
      </p:sp>
      <p:sp>
        <p:nvSpPr>
          <p:cNvPr id="4" name="Text Box 241">
            <a:extLst>
              <a:ext uri="{FF2B5EF4-FFF2-40B4-BE49-F238E27FC236}">
                <a16:creationId xmlns="" xmlns:a16="http://schemas.microsoft.com/office/drawing/2014/main" id="{B0E076A7-04EF-D94C-B6FE-97FF04317FCC}"/>
              </a:ext>
            </a:extLst>
          </p:cNvPr>
          <p:cNvSpPr txBox="1">
            <a:spLocks noChangeArrowheads="1"/>
          </p:cNvSpPr>
          <p:nvPr/>
        </p:nvSpPr>
        <p:spPr bwMode="auto">
          <a:xfrm>
            <a:off x="3505638" y="6155030"/>
            <a:ext cx="6958925" cy="738664"/>
          </a:xfrm>
          <a:prstGeom prst="rect">
            <a:avLst/>
          </a:prstGeom>
          <a:noFill/>
          <a:ln w="9525">
            <a:noFill/>
            <a:miter lim="800000"/>
            <a:headEnd/>
            <a:tailEnd/>
          </a:ln>
        </p:spPr>
        <p:txBody>
          <a:bodyPr wrap="square" anchor="ctr" anchorCtr="0">
            <a:spAutoFit/>
          </a:bodyPr>
          <a:lstStyle/>
          <a:p>
            <a:pPr algn="ctr" fontAlgn="base">
              <a:spcBef>
                <a:spcPct val="0"/>
              </a:spcBef>
              <a:spcAft>
                <a:spcPct val="0"/>
              </a:spcAft>
            </a:pPr>
            <a:r>
              <a:rPr lang="en-US" sz="2100" i="1" dirty="0">
                <a:latin typeface="Nunito Sans" pitchFamily="2" charset="77"/>
                <a:cs typeface="Constantia"/>
              </a:rPr>
              <a:t>U.S. Year-over-year Net Change</a:t>
            </a:r>
          </a:p>
          <a:p>
            <a:pPr algn="ctr" fontAlgn="base">
              <a:spcBef>
                <a:spcPct val="0"/>
              </a:spcBef>
              <a:spcAft>
                <a:spcPct val="0"/>
              </a:spcAft>
            </a:pPr>
            <a:r>
              <a:rPr lang="en-US" sz="2100" i="1" dirty="0">
                <a:latin typeface="Nunito Sans" pitchFamily="2" charset="77"/>
                <a:cs typeface="Constantia"/>
              </a:rPr>
              <a:t>Jan 2018: +239K     Feb 2018: +254K</a:t>
            </a:r>
          </a:p>
        </p:txBody>
      </p:sp>
      <p:graphicFrame>
        <p:nvGraphicFramePr>
          <p:cNvPr id="6" name="Table 5">
            <a:extLst>
              <a:ext uri="{FF2B5EF4-FFF2-40B4-BE49-F238E27FC236}">
                <a16:creationId xmlns="" xmlns:a16="http://schemas.microsoft.com/office/drawing/2014/main" id="{1FE76760-AE66-1347-8842-3FBF88E655AF}"/>
              </a:ext>
            </a:extLst>
          </p:cNvPr>
          <p:cNvGraphicFramePr>
            <a:graphicFrameLocks noGrp="1"/>
          </p:cNvGraphicFramePr>
          <p:nvPr>
            <p:extLst/>
          </p:nvPr>
        </p:nvGraphicFramePr>
        <p:xfrm>
          <a:off x="79646" y="1026515"/>
          <a:ext cx="12045141" cy="5067945"/>
        </p:xfrm>
        <a:graphic>
          <a:graphicData uri="http://schemas.openxmlformats.org/drawingml/2006/table">
            <a:tbl>
              <a:tblPr/>
              <a:tblGrid>
                <a:gridCol w="2926080">
                  <a:extLst>
                    <a:ext uri="{9D8B030D-6E8A-4147-A177-3AD203B41FA5}">
                      <a16:colId xmlns="" xmlns:a16="http://schemas.microsoft.com/office/drawing/2014/main" val="20000"/>
                    </a:ext>
                  </a:extLst>
                </a:gridCol>
                <a:gridCol w="1088967">
                  <a:extLst>
                    <a:ext uri="{9D8B030D-6E8A-4147-A177-3AD203B41FA5}">
                      <a16:colId xmlns="" xmlns:a16="http://schemas.microsoft.com/office/drawing/2014/main" val="20001"/>
                    </a:ext>
                  </a:extLst>
                </a:gridCol>
                <a:gridCol w="2926080">
                  <a:extLst>
                    <a:ext uri="{9D8B030D-6E8A-4147-A177-3AD203B41FA5}">
                      <a16:colId xmlns="" xmlns:a16="http://schemas.microsoft.com/office/drawing/2014/main" val="20002"/>
                    </a:ext>
                  </a:extLst>
                </a:gridCol>
                <a:gridCol w="1088967">
                  <a:extLst>
                    <a:ext uri="{9D8B030D-6E8A-4147-A177-3AD203B41FA5}">
                      <a16:colId xmlns="" xmlns:a16="http://schemas.microsoft.com/office/drawing/2014/main" val="20003"/>
                    </a:ext>
                  </a:extLst>
                </a:gridCol>
                <a:gridCol w="2926080">
                  <a:extLst>
                    <a:ext uri="{9D8B030D-6E8A-4147-A177-3AD203B41FA5}">
                      <a16:colId xmlns="" xmlns:a16="http://schemas.microsoft.com/office/drawing/2014/main" val="20004"/>
                    </a:ext>
                  </a:extLst>
                </a:gridCol>
                <a:gridCol w="1088967">
                  <a:extLst>
                    <a:ext uri="{9D8B030D-6E8A-4147-A177-3AD203B41FA5}">
                      <a16:colId xmlns="" xmlns:a16="http://schemas.microsoft.com/office/drawing/2014/main" val="20005"/>
                    </a:ext>
                  </a:extLst>
                </a:gridCol>
              </a:tblGrid>
              <a:tr h="501660">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fontAlgn="t"/>
                      <a:r>
                        <a:rPr lang="en-US" sz="1800" b="1" i="0" u="none" strike="noStrike" dirty="0">
                          <a:solidFill>
                            <a:schemeClr val="bg1"/>
                          </a:solidFill>
                          <a:effectLst/>
                          <a:latin typeface="Constantia" panose="02030602050306030303" pitchFamily="18" charset="0"/>
                          <a:ea typeface="Constantia" charset="0"/>
                          <a:cs typeface="Arial" panose="020B0604020202020204" pitchFamily="34" charset="0"/>
                        </a:rPr>
                        <a:t>State</a:t>
                      </a:r>
                      <a:endParaRPr lang="en-US" sz="1600" b="1" i="0" u="none" strike="noStrike" dirty="0">
                        <a:solidFill>
                          <a:schemeClr val="bg1"/>
                        </a:solidFill>
                        <a:effectLst/>
                        <a:latin typeface="Constantia" panose="02030602050306030303" pitchFamily="18" charset="0"/>
                        <a:ea typeface="Constantia" charset="0"/>
                        <a:cs typeface="Arial" panose="020B0604020202020204" pitchFamily="34" charset="0"/>
                      </a:endParaRPr>
                    </a:p>
                  </a:txBody>
                  <a:tcPr marL="0" marR="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7031"/>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fontAlgn="b"/>
                      <a:r>
                        <a:rPr lang="en-US" sz="1500" b="1" i="0" u="none" strike="noStrike" dirty="0">
                          <a:solidFill>
                            <a:schemeClr val="bg1"/>
                          </a:solidFill>
                          <a:effectLst/>
                          <a:latin typeface="Constantia" panose="02030602050306030303" pitchFamily="18" charset="0"/>
                          <a:ea typeface="Constantia" charset="0"/>
                          <a:cs typeface="Arial" panose="020B0604020202020204" pitchFamily="34" charset="0"/>
                        </a:rPr>
                        <a:t>YOY Change (‘000)</a:t>
                      </a:r>
                    </a:p>
                  </a:txBody>
                  <a:tcPr marL="0" marR="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7031"/>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fontAlgn="t"/>
                      <a:r>
                        <a:rPr lang="en-US" sz="1800" b="1" i="0" u="none" strike="noStrike" dirty="0">
                          <a:solidFill>
                            <a:schemeClr val="bg1"/>
                          </a:solidFill>
                          <a:effectLst/>
                          <a:latin typeface="Constantia" panose="02030602050306030303" pitchFamily="18" charset="0"/>
                          <a:ea typeface="Constantia" charset="0"/>
                          <a:cs typeface="Arial" panose="020B0604020202020204" pitchFamily="34" charset="0"/>
                        </a:rPr>
                        <a:t>State</a:t>
                      </a:r>
                      <a:endParaRPr lang="en-US" sz="1600" b="1" i="0" u="none" strike="noStrike" dirty="0">
                        <a:solidFill>
                          <a:schemeClr val="bg1"/>
                        </a:solidFill>
                        <a:effectLst/>
                        <a:latin typeface="Constantia" panose="02030602050306030303" pitchFamily="18" charset="0"/>
                        <a:ea typeface="Constantia" charset="0"/>
                        <a:cs typeface="Arial" panose="020B0604020202020204" pitchFamily="34" charset="0"/>
                      </a:endParaRPr>
                    </a:p>
                  </a:txBody>
                  <a:tcPr marL="0" marR="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7031"/>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fontAlgn="b"/>
                      <a:r>
                        <a:rPr lang="en-US" sz="1500" b="1" i="0" u="none" strike="noStrike" dirty="0">
                          <a:solidFill>
                            <a:schemeClr val="bg1"/>
                          </a:solidFill>
                          <a:effectLst/>
                          <a:latin typeface="Constantia" panose="02030602050306030303" pitchFamily="18" charset="0"/>
                          <a:ea typeface="Constantia" charset="0"/>
                          <a:cs typeface="Arial" panose="020B0604020202020204" pitchFamily="34" charset="0"/>
                        </a:rPr>
                        <a:t>YOY Change (‘000)</a:t>
                      </a:r>
                    </a:p>
                  </a:txBody>
                  <a:tcPr marL="0" marR="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7031"/>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fontAlgn="t"/>
                      <a:r>
                        <a:rPr lang="en-US" sz="1800" b="1" i="0" u="none" strike="noStrike" dirty="0">
                          <a:solidFill>
                            <a:schemeClr val="bg1"/>
                          </a:solidFill>
                          <a:effectLst/>
                          <a:latin typeface="Constantia" panose="02030602050306030303" pitchFamily="18" charset="0"/>
                          <a:ea typeface="Constantia" charset="0"/>
                          <a:cs typeface="Arial" panose="020B0604020202020204" pitchFamily="34" charset="0"/>
                        </a:rPr>
                        <a:t>State</a:t>
                      </a:r>
                      <a:endParaRPr lang="en-US" sz="1600" b="1" i="0" u="none" strike="noStrike" dirty="0">
                        <a:solidFill>
                          <a:schemeClr val="bg1"/>
                        </a:solidFill>
                        <a:effectLst/>
                        <a:latin typeface="Constantia" panose="02030602050306030303" pitchFamily="18" charset="0"/>
                        <a:ea typeface="Constantia" charset="0"/>
                        <a:cs typeface="Arial" panose="020B0604020202020204" pitchFamily="34" charset="0"/>
                      </a:endParaRPr>
                    </a:p>
                  </a:txBody>
                  <a:tcPr marL="0" marR="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7031"/>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fontAlgn="b"/>
                      <a:r>
                        <a:rPr lang="en-US" sz="1500" b="1" i="0" u="none" strike="noStrike" dirty="0">
                          <a:solidFill>
                            <a:schemeClr val="bg1"/>
                          </a:solidFill>
                          <a:effectLst/>
                          <a:latin typeface="Constantia" panose="02030602050306030303" pitchFamily="18" charset="0"/>
                          <a:ea typeface="Constantia" charset="0"/>
                          <a:cs typeface="Arial" panose="020B0604020202020204" pitchFamily="34" charset="0"/>
                        </a:rPr>
                        <a:t>YOY Change (‘000)</a:t>
                      </a:r>
                    </a:p>
                  </a:txBody>
                  <a:tcPr marL="0" marR="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67031"/>
                    </a:solidFill>
                  </a:tcPr>
                </a:tc>
                <a:extLst>
                  <a:ext uri="{0D108BD9-81ED-4DB2-BD59-A6C34878D82A}">
                    <a16:rowId xmlns="" xmlns:a16="http://schemas.microsoft.com/office/drawing/2014/main" val="1550499650"/>
                  </a:ext>
                </a:extLst>
              </a:tr>
              <a:tr h="258829">
                <a:tc>
                  <a:txBody>
                    <a:bodyPr/>
                    <a:lstStyle/>
                    <a:p>
                      <a:pPr algn="l" rtl="0" fontAlgn="b"/>
                      <a:r>
                        <a:rPr lang="en-US" sz="1700" b="0" i="0" u="none" strike="noStrike">
                          <a:solidFill>
                            <a:srgbClr val="000000"/>
                          </a:solidFill>
                          <a:effectLst/>
                          <a:latin typeface="Arial" panose="020B0604020202020204" pitchFamily="34" charset="0"/>
                        </a:rPr>
                        <a:t>CALIFORNIA</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75.5</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l" rtl="0" fontAlgn="b"/>
                      <a:r>
                        <a:rPr lang="en-US" sz="1700" b="0" i="0" u="none" strike="noStrike">
                          <a:solidFill>
                            <a:srgbClr val="000000"/>
                          </a:solidFill>
                          <a:effectLst/>
                          <a:latin typeface="Arial" panose="020B0604020202020204" pitchFamily="34" charset="0"/>
                        </a:rPr>
                        <a:t>INDIANA</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4.6</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l" rtl="0" fontAlgn="b"/>
                      <a:r>
                        <a:rPr lang="en-US" sz="1700" b="0" i="0" u="none" strike="noStrike">
                          <a:solidFill>
                            <a:srgbClr val="000000"/>
                          </a:solidFill>
                          <a:effectLst/>
                          <a:latin typeface="Arial" panose="020B0604020202020204" pitchFamily="34" charset="0"/>
                        </a:rPr>
                        <a:t>MARYLAND*</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0.2</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extLst>
                  <a:ext uri="{0D108BD9-81ED-4DB2-BD59-A6C34878D82A}">
                    <a16:rowId xmlns="" xmlns:a16="http://schemas.microsoft.com/office/drawing/2014/main" val="10001"/>
                  </a:ext>
                </a:extLst>
              </a:tr>
              <a:tr h="258829">
                <a:tc>
                  <a:txBody>
                    <a:bodyPr/>
                    <a:lstStyle/>
                    <a:p>
                      <a:pPr algn="l" rtl="0" fontAlgn="b"/>
                      <a:r>
                        <a:rPr lang="en-US" sz="1700" b="0" i="0" u="none" strike="noStrike">
                          <a:solidFill>
                            <a:srgbClr val="000000"/>
                          </a:solidFill>
                          <a:effectLst/>
                          <a:latin typeface="Arial" panose="020B0604020202020204" pitchFamily="34" charset="0"/>
                        </a:rPr>
                        <a:t>FLORIDA</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28.6</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700" b="0" i="0" u="none" strike="noStrike">
                          <a:solidFill>
                            <a:srgbClr val="000000"/>
                          </a:solidFill>
                          <a:effectLst/>
                          <a:latin typeface="Arial" panose="020B0604020202020204" pitchFamily="34" charset="0"/>
                        </a:rPr>
                        <a:t>NEW MEXICO</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4.3</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700" b="0" i="0" u="none" strike="noStrike">
                          <a:solidFill>
                            <a:srgbClr val="000000"/>
                          </a:solidFill>
                          <a:effectLst/>
                          <a:latin typeface="Arial" panose="020B0604020202020204" pitchFamily="34" charset="0"/>
                        </a:rPr>
                        <a:t>SOUTH DAKOTA*</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0.2</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58829">
                <a:tc>
                  <a:txBody>
                    <a:bodyPr/>
                    <a:lstStyle/>
                    <a:p>
                      <a:pPr algn="l" rtl="0" fontAlgn="b"/>
                      <a:r>
                        <a:rPr lang="en-US" sz="1700" b="0" i="0" u="none" strike="noStrike">
                          <a:solidFill>
                            <a:srgbClr val="000000"/>
                          </a:solidFill>
                          <a:effectLst/>
                          <a:latin typeface="Arial" panose="020B0604020202020204" pitchFamily="34" charset="0"/>
                        </a:rPr>
                        <a:t>TEXAS</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28.1</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l" rtl="0" fontAlgn="b"/>
                      <a:r>
                        <a:rPr lang="en-US" sz="1700" b="0" i="0" u="none" strike="noStrike">
                          <a:solidFill>
                            <a:srgbClr val="000000"/>
                          </a:solidFill>
                          <a:effectLst/>
                          <a:latin typeface="Arial" panose="020B0604020202020204" pitchFamily="34" charset="0"/>
                        </a:rPr>
                        <a:t>WEST VIRGINIA</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4.3</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l" rtl="0" fontAlgn="b"/>
                      <a:r>
                        <a:rPr lang="en-US" sz="1700" b="0" i="0" u="none" strike="noStrike">
                          <a:solidFill>
                            <a:srgbClr val="000000"/>
                          </a:solidFill>
                          <a:effectLst/>
                          <a:latin typeface="Arial" panose="020B0604020202020204" pitchFamily="34" charset="0"/>
                        </a:rPr>
                        <a:t>ALABAMA</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-0.1</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extLst>
                  <a:ext uri="{0D108BD9-81ED-4DB2-BD59-A6C34878D82A}">
                    <a16:rowId xmlns="" xmlns:a16="http://schemas.microsoft.com/office/drawing/2014/main" val="10003"/>
                  </a:ext>
                </a:extLst>
              </a:tr>
              <a:tr h="258829">
                <a:tc>
                  <a:txBody>
                    <a:bodyPr/>
                    <a:lstStyle/>
                    <a:p>
                      <a:pPr algn="l" rtl="0" fontAlgn="b"/>
                      <a:r>
                        <a:rPr lang="en-US" sz="1700" b="0" i="0" u="none" strike="noStrike">
                          <a:solidFill>
                            <a:srgbClr val="000000"/>
                          </a:solidFill>
                          <a:effectLst/>
                          <a:latin typeface="Arial" panose="020B0604020202020204" pitchFamily="34" charset="0"/>
                        </a:rPr>
                        <a:t>WASHINGTON</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16.5</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700" b="0" i="0" u="none" strike="noStrike">
                          <a:solidFill>
                            <a:srgbClr val="000000"/>
                          </a:solidFill>
                          <a:effectLst/>
                          <a:latin typeface="Arial" panose="020B0604020202020204" pitchFamily="34" charset="0"/>
                        </a:rPr>
                        <a:t>ILLINOIS</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4.2</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700" b="0" i="0" u="none" strike="noStrike">
                          <a:solidFill>
                            <a:srgbClr val="000000"/>
                          </a:solidFill>
                          <a:effectLst/>
                          <a:latin typeface="Arial" panose="020B0604020202020204" pitchFamily="34" charset="0"/>
                        </a:rPr>
                        <a:t>ARKANSAS</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-0.1</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58829">
                <a:tc>
                  <a:txBody>
                    <a:bodyPr/>
                    <a:lstStyle/>
                    <a:p>
                      <a:pPr algn="l" rtl="0" fontAlgn="b"/>
                      <a:r>
                        <a:rPr lang="en-US" sz="1700" b="0" i="0" u="none" strike="noStrike">
                          <a:solidFill>
                            <a:srgbClr val="000000"/>
                          </a:solidFill>
                          <a:effectLst/>
                          <a:latin typeface="Arial" panose="020B0604020202020204" pitchFamily="34" charset="0"/>
                        </a:rPr>
                        <a:t>ARIZONA</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12.1</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l" rtl="0" fontAlgn="b"/>
                      <a:r>
                        <a:rPr lang="en-US" sz="1700" b="0" i="0" u="none" strike="noStrike">
                          <a:solidFill>
                            <a:srgbClr val="000000"/>
                          </a:solidFill>
                          <a:effectLst/>
                          <a:latin typeface="Arial" panose="020B0604020202020204" pitchFamily="34" charset="0"/>
                        </a:rPr>
                        <a:t>MINNESOTA</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4.0</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l" rtl="0" fontAlgn="b"/>
                      <a:r>
                        <a:rPr lang="en-US" sz="1700" b="0" i="0" u="none" strike="noStrike">
                          <a:solidFill>
                            <a:srgbClr val="000000"/>
                          </a:solidFill>
                          <a:effectLst/>
                          <a:latin typeface="Arial" panose="020B0604020202020204" pitchFamily="34" charset="0"/>
                        </a:rPr>
                        <a:t>VERMONT</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-0.3</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extLst>
                  <a:ext uri="{0D108BD9-81ED-4DB2-BD59-A6C34878D82A}">
                    <a16:rowId xmlns="" xmlns:a16="http://schemas.microsoft.com/office/drawing/2014/main" val="10005"/>
                  </a:ext>
                </a:extLst>
              </a:tr>
              <a:tr h="258829">
                <a:tc>
                  <a:txBody>
                    <a:bodyPr/>
                    <a:lstStyle/>
                    <a:p>
                      <a:pPr algn="l" rtl="0" fontAlgn="b"/>
                      <a:r>
                        <a:rPr lang="en-US" sz="1700" b="0" i="0" u="none" strike="noStrike">
                          <a:solidFill>
                            <a:srgbClr val="000000"/>
                          </a:solidFill>
                          <a:effectLst/>
                          <a:latin typeface="Arial" panose="020B0604020202020204" pitchFamily="34" charset="0"/>
                        </a:rPr>
                        <a:t>COLORADO</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11.7</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700" b="0" i="0" u="none" strike="noStrike">
                          <a:solidFill>
                            <a:srgbClr val="000000"/>
                          </a:solidFill>
                          <a:effectLst/>
                          <a:latin typeface="Arial" panose="020B0604020202020204" pitchFamily="34" charset="0"/>
                        </a:rPr>
                        <a:t>IDAHO</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3.8</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700" b="0" i="0" u="none" strike="noStrike">
                          <a:solidFill>
                            <a:srgbClr val="000000"/>
                          </a:solidFill>
                          <a:effectLst/>
                          <a:latin typeface="Arial" panose="020B0604020202020204" pitchFamily="34" charset="0"/>
                        </a:rPr>
                        <a:t>MAINE</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-0.4</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58829">
                <a:tc>
                  <a:txBody>
                    <a:bodyPr/>
                    <a:lstStyle/>
                    <a:p>
                      <a:pPr algn="l" rtl="0" fontAlgn="b"/>
                      <a:r>
                        <a:rPr lang="en-US" sz="1700" b="0" i="0" u="none" strike="noStrike">
                          <a:solidFill>
                            <a:srgbClr val="000000"/>
                          </a:solidFill>
                          <a:effectLst/>
                          <a:latin typeface="Arial" panose="020B0604020202020204" pitchFamily="34" charset="0"/>
                        </a:rPr>
                        <a:t>MICHIGAN</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10.3</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l" rtl="0" fontAlgn="b"/>
                      <a:r>
                        <a:rPr lang="en-US" sz="1700" b="0" i="0" u="none" strike="noStrike">
                          <a:solidFill>
                            <a:srgbClr val="000000"/>
                          </a:solidFill>
                          <a:effectLst/>
                          <a:latin typeface="Arial" panose="020B0604020202020204" pitchFamily="34" charset="0"/>
                        </a:rPr>
                        <a:t>WISCONSIN</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3.1</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l" rtl="0" fontAlgn="b"/>
                      <a:r>
                        <a:rPr lang="en-US" sz="1700" b="0" i="0" u="none" strike="noStrike">
                          <a:solidFill>
                            <a:srgbClr val="000000"/>
                          </a:solidFill>
                          <a:effectLst/>
                          <a:latin typeface="Arial" panose="020B0604020202020204" pitchFamily="34" charset="0"/>
                        </a:rPr>
                        <a:t>WYOMING</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-0.4</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extLst>
                  <a:ext uri="{0D108BD9-81ED-4DB2-BD59-A6C34878D82A}">
                    <a16:rowId xmlns="" xmlns:a16="http://schemas.microsoft.com/office/drawing/2014/main" val="10007"/>
                  </a:ext>
                </a:extLst>
              </a:tr>
              <a:tr h="258829">
                <a:tc>
                  <a:txBody>
                    <a:bodyPr/>
                    <a:lstStyle/>
                    <a:p>
                      <a:pPr algn="l" rtl="0" fontAlgn="b"/>
                      <a:r>
                        <a:rPr lang="en-US" sz="1700" b="0" i="0" u="none" strike="noStrike">
                          <a:solidFill>
                            <a:srgbClr val="000000"/>
                          </a:solidFill>
                          <a:effectLst/>
                          <a:latin typeface="Arial" panose="020B0604020202020204" pitchFamily="34" charset="0"/>
                        </a:rPr>
                        <a:t>PENNSYLVANIA</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8.2</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700" b="0" i="0" u="none" strike="noStrike">
                          <a:solidFill>
                            <a:srgbClr val="000000"/>
                          </a:solidFill>
                          <a:effectLst/>
                          <a:latin typeface="Arial" panose="020B0604020202020204" pitchFamily="34" charset="0"/>
                        </a:rPr>
                        <a:t>TENNESSEE*</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2.5</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700" b="0" i="0" u="none" strike="noStrike">
                          <a:solidFill>
                            <a:srgbClr val="000000"/>
                          </a:solidFill>
                          <a:effectLst/>
                          <a:latin typeface="Arial" panose="020B0604020202020204" pitchFamily="34" charset="0"/>
                        </a:rPr>
                        <a:t>MISSISSIPPI</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-0.6</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58829">
                <a:tc>
                  <a:txBody>
                    <a:bodyPr/>
                    <a:lstStyle/>
                    <a:p>
                      <a:pPr algn="l" rtl="0" fontAlgn="b"/>
                      <a:r>
                        <a:rPr lang="en-US" sz="1700" b="0" i="0" u="none" strike="noStrike">
                          <a:solidFill>
                            <a:srgbClr val="000000"/>
                          </a:solidFill>
                          <a:effectLst/>
                          <a:latin typeface="Arial" panose="020B0604020202020204" pitchFamily="34" charset="0"/>
                        </a:rPr>
                        <a:t>UTAH</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7.9</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l" rtl="0" fontAlgn="b"/>
                      <a:r>
                        <a:rPr lang="en-US" sz="1700" b="0" i="0" u="none" strike="noStrike">
                          <a:solidFill>
                            <a:srgbClr val="000000"/>
                          </a:solidFill>
                          <a:effectLst/>
                          <a:latin typeface="Arial" panose="020B0604020202020204" pitchFamily="34" charset="0"/>
                        </a:rPr>
                        <a:t>SOUTH CAROLINA</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1.7</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l" rtl="0" fontAlgn="b"/>
                      <a:r>
                        <a:rPr lang="en-US" sz="1700" b="0" i="0" u="none" strike="noStrike">
                          <a:solidFill>
                            <a:srgbClr val="000000"/>
                          </a:solidFill>
                          <a:effectLst/>
                          <a:latin typeface="Arial" panose="020B0604020202020204" pitchFamily="34" charset="0"/>
                        </a:rPr>
                        <a:t>CONNECTICUT</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-1.4</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extLst>
                  <a:ext uri="{0D108BD9-81ED-4DB2-BD59-A6C34878D82A}">
                    <a16:rowId xmlns="" xmlns:a16="http://schemas.microsoft.com/office/drawing/2014/main" val="10009"/>
                  </a:ext>
                </a:extLst>
              </a:tr>
              <a:tr h="258829">
                <a:tc>
                  <a:txBody>
                    <a:bodyPr/>
                    <a:lstStyle/>
                    <a:p>
                      <a:pPr algn="l" rtl="0" fontAlgn="b"/>
                      <a:r>
                        <a:rPr lang="en-US" sz="1700" b="0" i="0" u="none" strike="noStrike">
                          <a:solidFill>
                            <a:srgbClr val="000000"/>
                          </a:solidFill>
                          <a:effectLst/>
                          <a:latin typeface="Arial" panose="020B0604020202020204" pitchFamily="34" charset="0"/>
                        </a:rPr>
                        <a:t>NEVADA</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7.8</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700" b="0" i="0" u="none" strike="noStrike">
                          <a:solidFill>
                            <a:srgbClr val="000000"/>
                          </a:solidFill>
                          <a:effectLst/>
                          <a:latin typeface="Arial" panose="020B0604020202020204" pitchFamily="34" charset="0"/>
                        </a:rPr>
                        <a:t>NEW HAMPSHIRE</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1.4</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700" b="0" i="0" u="none" strike="noStrike">
                          <a:solidFill>
                            <a:srgbClr val="000000"/>
                          </a:solidFill>
                          <a:effectLst/>
                          <a:latin typeface="Arial" panose="020B0604020202020204" pitchFamily="34" charset="0"/>
                        </a:rPr>
                        <a:t>KANSAS</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-1.5</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58829">
                <a:tc>
                  <a:txBody>
                    <a:bodyPr/>
                    <a:lstStyle/>
                    <a:p>
                      <a:pPr algn="l" rtl="0" fontAlgn="b"/>
                      <a:r>
                        <a:rPr lang="en-US" sz="1700" b="1" i="0" u="none" strike="noStrike">
                          <a:solidFill>
                            <a:srgbClr val="000000"/>
                          </a:solidFill>
                          <a:effectLst/>
                          <a:latin typeface="Arial" panose="020B0604020202020204" pitchFamily="34" charset="0"/>
                        </a:rPr>
                        <a:t>OREGON</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1" i="0" u="none" strike="noStrike" dirty="0">
                          <a:solidFill>
                            <a:srgbClr val="000000"/>
                          </a:solidFill>
                          <a:effectLst/>
                          <a:latin typeface="Arial" panose="020B0604020202020204" pitchFamily="34" charset="0"/>
                        </a:rPr>
                        <a:t>7.5</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l" rtl="0" fontAlgn="b"/>
                      <a:r>
                        <a:rPr lang="en-US" sz="1700" b="0" i="0" u="none" strike="noStrike">
                          <a:solidFill>
                            <a:srgbClr val="000000"/>
                          </a:solidFill>
                          <a:effectLst/>
                          <a:latin typeface="Arial" panose="020B0604020202020204" pitchFamily="34" charset="0"/>
                        </a:rPr>
                        <a:t>OKLAHOMA</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1.0</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l" rtl="0" fontAlgn="b"/>
                      <a:r>
                        <a:rPr lang="en-US" sz="1700" b="0" i="0" u="none" strike="noStrike">
                          <a:solidFill>
                            <a:srgbClr val="000000"/>
                          </a:solidFill>
                          <a:effectLst/>
                          <a:latin typeface="Arial" panose="020B0604020202020204" pitchFamily="34" charset="0"/>
                        </a:rPr>
                        <a:t>KENTUCKY</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-1.6</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extLst>
                  <a:ext uri="{0D108BD9-81ED-4DB2-BD59-A6C34878D82A}">
                    <a16:rowId xmlns="" xmlns:a16="http://schemas.microsoft.com/office/drawing/2014/main" val="10011"/>
                  </a:ext>
                </a:extLst>
              </a:tr>
              <a:tr h="258829">
                <a:tc>
                  <a:txBody>
                    <a:bodyPr/>
                    <a:lstStyle/>
                    <a:p>
                      <a:pPr algn="l" rtl="0" fontAlgn="b"/>
                      <a:r>
                        <a:rPr lang="en-US" sz="1700" b="0" i="0" u="none" strike="noStrike" dirty="0">
                          <a:solidFill>
                            <a:srgbClr val="000000"/>
                          </a:solidFill>
                          <a:effectLst/>
                          <a:latin typeface="Arial" panose="020B0604020202020204" pitchFamily="34" charset="0"/>
                        </a:rPr>
                        <a:t>MASSACHUSETTS</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7.2</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700" b="0" i="0" u="none" strike="noStrike">
                          <a:solidFill>
                            <a:srgbClr val="000000"/>
                          </a:solidFill>
                          <a:effectLst/>
                          <a:latin typeface="Arial" panose="020B0604020202020204" pitchFamily="34" charset="0"/>
                        </a:rPr>
                        <a:t>ALASKA</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0.9</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700" b="0" i="0" u="none" strike="noStrike">
                          <a:solidFill>
                            <a:srgbClr val="000000"/>
                          </a:solidFill>
                          <a:effectLst/>
                          <a:latin typeface="Arial" panose="020B0604020202020204" pitchFamily="34" charset="0"/>
                        </a:rPr>
                        <a:t>NEW JERSEY</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-1.6</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58829">
                <a:tc>
                  <a:txBody>
                    <a:bodyPr/>
                    <a:lstStyle/>
                    <a:p>
                      <a:pPr algn="l" rtl="0" fontAlgn="b"/>
                      <a:r>
                        <a:rPr lang="en-US" sz="1700" b="0" i="0" u="none" strike="noStrike">
                          <a:solidFill>
                            <a:srgbClr val="000000"/>
                          </a:solidFill>
                          <a:effectLst/>
                          <a:latin typeface="Arial" panose="020B0604020202020204" pitchFamily="34" charset="0"/>
                        </a:rPr>
                        <a:t>OHIO</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6.4</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l" rtl="0" fontAlgn="b"/>
                      <a:r>
                        <a:rPr lang="en-US" sz="1700" b="0" i="0" u="none" strike="noStrike">
                          <a:solidFill>
                            <a:srgbClr val="000000"/>
                          </a:solidFill>
                          <a:effectLst/>
                          <a:latin typeface="Arial" panose="020B0604020202020204" pitchFamily="34" charset="0"/>
                        </a:rPr>
                        <a:t>DISTRICT OF COLUMBIA*</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0.8</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l" rtl="0" fontAlgn="b"/>
                      <a:r>
                        <a:rPr lang="en-US" sz="1700" b="0" i="0" u="none" strike="noStrike">
                          <a:solidFill>
                            <a:srgbClr val="000000"/>
                          </a:solidFill>
                          <a:effectLst/>
                          <a:latin typeface="Arial" panose="020B0604020202020204" pitchFamily="34" charset="0"/>
                        </a:rPr>
                        <a:t>NEBRASKA*</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-1.6</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extLst>
                  <a:ext uri="{0D108BD9-81ED-4DB2-BD59-A6C34878D82A}">
                    <a16:rowId xmlns="" xmlns:a16="http://schemas.microsoft.com/office/drawing/2014/main" val="10013"/>
                  </a:ext>
                </a:extLst>
              </a:tr>
              <a:tr h="258829">
                <a:tc>
                  <a:txBody>
                    <a:bodyPr/>
                    <a:lstStyle/>
                    <a:p>
                      <a:pPr algn="l" rtl="0" fontAlgn="b"/>
                      <a:r>
                        <a:rPr lang="en-US" sz="1700" b="0" i="0" u="none" strike="noStrike">
                          <a:solidFill>
                            <a:srgbClr val="000000"/>
                          </a:solidFill>
                          <a:effectLst/>
                          <a:latin typeface="Arial" panose="020B0604020202020204" pitchFamily="34" charset="0"/>
                        </a:rPr>
                        <a:t>NORTH CAROLINA</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6.3</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700" b="0" i="0" u="none" strike="noStrike">
                          <a:solidFill>
                            <a:srgbClr val="000000"/>
                          </a:solidFill>
                          <a:effectLst/>
                          <a:latin typeface="Arial" panose="020B0604020202020204" pitchFamily="34" charset="0"/>
                        </a:rPr>
                        <a:t>DELAWARE*</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0.7</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700" b="0" i="0" u="none" strike="noStrike">
                          <a:solidFill>
                            <a:srgbClr val="000000"/>
                          </a:solidFill>
                          <a:effectLst/>
                          <a:latin typeface="Arial" panose="020B0604020202020204" pitchFamily="34" charset="0"/>
                        </a:rPr>
                        <a:t>MISSOURI</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-3.0</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258829">
                <a:tc>
                  <a:txBody>
                    <a:bodyPr/>
                    <a:lstStyle/>
                    <a:p>
                      <a:pPr algn="l" rtl="0" fontAlgn="b"/>
                      <a:r>
                        <a:rPr lang="en-US" sz="1700" b="0" i="0" u="none" strike="noStrike">
                          <a:solidFill>
                            <a:srgbClr val="000000"/>
                          </a:solidFill>
                          <a:effectLst/>
                          <a:latin typeface="Arial" panose="020B0604020202020204" pitchFamily="34" charset="0"/>
                        </a:rPr>
                        <a:t>GEORGIA</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6.1</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l" rtl="0" fontAlgn="b"/>
                      <a:r>
                        <a:rPr lang="en-US" sz="1700" b="0" i="0" u="none" strike="noStrike">
                          <a:solidFill>
                            <a:srgbClr val="000000"/>
                          </a:solidFill>
                          <a:effectLst/>
                          <a:latin typeface="Arial" panose="020B0604020202020204" pitchFamily="34" charset="0"/>
                        </a:rPr>
                        <a:t>RHODE ISLAND</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0.6</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l" rtl="0" fontAlgn="b"/>
                      <a:r>
                        <a:rPr lang="en-US" sz="1700" b="0" i="0" u="none" strike="noStrike">
                          <a:solidFill>
                            <a:srgbClr val="000000"/>
                          </a:solidFill>
                          <a:effectLst/>
                          <a:latin typeface="Arial" panose="020B0604020202020204" pitchFamily="34" charset="0"/>
                        </a:rPr>
                        <a:t>LOUISIANA</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-3.4</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extLst>
                  <a:ext uri="{0D108BD9-81ED-4DB2-BD59-A6C34878D82A}">
                    <a16:rowId xmlns="" xmlns:a16="http://schemas.microsoft.com/office/drawing/2014/main" val="10015"/>
                  </a:ext>
                </a:extLst>
              </a:tr>
              <a:tr h="258829">
                <a:tc>
                  <a:txBody>
                    <a:bodyPr/>
                    <a:lstStyle/>
                    <a:p>
                      <a:pPr algn="l" rtl="0" fontAlgn="b"/>
                      <a:r>
                        <a:rPr lang="en-US" sz="1700" b="0" i="0" u="none" strike="noStrike">
                          <a:solidFill>
                            <a:srgbClr val="000000"/>
                          </a:solidFill>
                          <a:effectLst/>
                          <a:latin typeface="Arial" panose="020B0604020202020204" pitchFamily="34" charset="0"/>
                        </a:rPr>
                        <a:t>NEW YORK</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5.1</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700" b="0" i="0" u="none" strike="noStrike">
                          <a:solidFill>
                            <a:srgbClr val="000000"/>
                          </a:solidFill>
                          <a:effectLst/>
                          <a:latin typeface="Arial" panose="020B0604020202020204" pitchFamily="34" charset="0"/>
                        </a:rPr>
                        <a:t>MONTANA</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0.5</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1700" b="0" i="0" u="none" strike="noStrike">
                          <a:solidFill>
                            <a:srgbClr val="000000"/>
                          </a:solidFill>
                          <a:effectLst/>
                          <a:latin typeface="Arial" panose="020B0604020202020204" pitchFamily="34" charset="0"/>
                        </a:rPr>
                        <a:t>IOWA</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700" b="0" i="0" u="none" strike="noStrike">
                          <a:solidFill>
                            <a:srgbClr val="000000"/>
                          </a:solidFill>
                          <a:effectLst/>
                          <a:latin typeface="Arial" panose="020B0604020202020204" pitchFamily="34" charset="0"/>
                        </a:rPr>
                        <a:t>-4.6</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6"/>
                  </a:ext>
                </a:extLst>
              </a:tr>
              <a:tr h="258829">
                <a:tc>
                  <a:txBody>
                    <a:bodyPr/>
                    <a:lstStyle/>
                    <a:p>
                      <a:pPr algn="l" rtl="0" fontAlgn="b"/>
                      <a:r>
                        <a:rPr lang="en-US" sz="1700" b="0" i="0" u="none" strike="noStrike">
                          <a:solidFill>
                            <a:srgbClr val="000000"/>
                          </a:solidFill>
                          <a:effectLst/>
                          <a:latin typeface="Arial" panose="020B0604020202020204" pitchFamily="34" charset="0"/>
                        </a:rPr>
                        <a:t>VIRGINIA</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5.1</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l" rtl="0" fontAlgn="b"/>
                      <a:r>
                        <a:rPr lang="en-US" sz="1700" b="0" i="0" u="none" strike="noStrike">
                          <a:solidFill>
                            <a:srgbClr val="000000"/>
                          </a:solidFill>
                          <a:effectLst/>
                          <a:latin typeface="Arial" panose="020B0604020202020204" pitchFamily="34" charset="0"/>
                        </a:rPr>
                        <a:t>HAWAII*</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a:solidFill>
                            <a:srgbClr val="000000"/>
                          </a:solidFill>
                          <a:effectLst/>
                          <a:latin typeface="Arial" panose="020B0604020202020204" pitchFamily="34" charset="0"/>
                        </a:rPr>
                        <a:t>0.4</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l" rtl="0" fontAlgn="b"/>
                      <a:r>
                        <a:rPr lang="en-US" sz="1700" b="0" i="0" u="none" strike="noStrike">
                          <a:solidFill>
                            <a:srgbClr val="000000"/>
                          </a:solidFill>
                          <a:effectLst/>
                          <a:latin typeface="Arial" panose="020B0604020202020204" pitchFamily="34" charset="0"/>
                        </a:rPr>
                        <a:t>NORTH DAKOTA</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tc>
                  <a:txBody>
                    <a:bodyPr/>
                    <a:lstStyle/>
                    <a:p>
                      <a:pPr algn="ctr" rtl="0" fontAlgn="b"/>
                      <a:r>
                        <a:rPr lang="en-US" sz="1700" b="0" i="0" u="none" strike="noStrike" dirty="0">
                          <a:solidFill>
                            <a:srgbClr val="000000"/>
                          </a:solidFill>
                          <a:effectLst/>
                          <a:latin typeface="Arial" panose="020B0604020202020204" pitchFamily="34" charset="0"/>
                        </a:rPr>
                        <a:t>-4.6</a:t>
                      </a:r>
                    </a:p>
                  </a:txBody>
                  <a:tcPr marL="9525" marR="9525" marT="9525"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3EB"/>
                    </a:solidFill>
                  </a:tcPr>
                </a:tc>
                <a:extLst>
                  <a:ext uri="{0D108BD9-81ED-4DB2-BD59-A6C34878D82A}">
                    <a16:rowId xmlns="" xmlns:a16="http://schemas.microsoft.com/office/drawing/2014/main" val="10017"/>
                  </a:ext>
                </a:extLst>
              </a:tr>
            </a:tbl>
          </a:graphicData>
        </a:graphic>
      </p:graphicFrame>
    </p:spTree>
    <p:extLst>
      <p:ext uri="{BB962C8B-B14F-4D97-AF65-F5344CB8AC3E}">
        <p14:creationId xmlns:p14="http://schemas.microsoft.com/office/powerpoint/2010/main" val="3858898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normAutofit fontScale="90000"/>
          </a:bodyPr>
          <a:lstStyle/>
          <a:p>
            <a:pPr>
              <a:defRPr/>
            </a:pPr>
            <a:r>
              <a:rPr lang="en-US" sz="3100" b="1" dirty="0"/>
              <a:t>Oregon Nonfarm Employment</a:t>
            </a:r>
            <a:r>
              <a:rPr lang="en-US" sz="2700" dirty="0"/>
              <a:t/>
            </a:r>
            <a:br>
              <a:rPr lang="en-US" sz="2700" dirty="0"/>
            </a:br>
            <a:r>
              <a:rPr lang="en-US" sz="2200" b="0" dirty="0">
                <a:solidFill>
                  <a:prstClr val="white"/>
                </a:solidFill>
              </a:rPr>
              <a:t>by Industry Sector Groups (SA)</a:t>
            </a:r>
            <a:br>
              <a:rPr lang="en-US" sz="2200" b="0" dirty="0">
                <a:solidFill>
                  <a:prstClr val="white"/>
                </a:solidFill>
              </a:rPr>
            </a:br>
            <a:r>
              <a:rPr lang="en-US" sz="2000" b="0" i="1" dirty="0">
                <a:solidFill>
                  <a:prstClr val="white"/>
                </a:solidFill>
              </a:rPr>
              <a:t>January 2017 v. January 2018 Absolute Change</a:t>
            </a:r>
            <a:endParaRPr lang="en-US" sz="2000" i="1" dirty="0"/>
          </a:p>
        </p:txBody>
      </p:sp>
      <p:sp>
        <p:nvSpPr>
          <p:cNvPr id="2" name="Text Placeholder 1">
            <a:extLst>
              <a:ext uri="{FF2B5EF4-FFF2-40B4-BE49-F238E27FC236}">
                <a16:creationId xmlns="" xmlns:a16="http://schemas.microsoft.com/office/drawing/2014/main" id="{62709B65-A564-4118-AF7E-D6DB4E7AC124}"/>
              </a:ext>
            </a:extLst>
          </p:cNvPr>
          <p:cNvSpPr>
            <a:spLocks noGrp="1"/>
          </p:cNvSpPr>
          <p:nvPr>
            <p:ph type="body" sz="quarter" idx="10"/>
          </p:nvPr>
        </p:nvSpPr>
        <p:spPr>
          <a:xfrm>
            <a:off x="6953250" y="6648189"/>
            <a:ext cx="5238750" cy="228600"/>
          </a:xfrm>
        </p:spPr>
        <p:txBody>
          <a:bodyPr/>
          <a:lstStyle/>
          <a:p>
            <a:pPr algn="r"/>
            <a:r>
              <a:rPr lang="en-US" dirty="0"/>
              <a:t>Source: U.S. Bureau of Labor Statistics</a:t>
            </a:r>
          </a:p>
        </p:txBody>
      </p:sp>
      <p:graphicFrame>
        <p:nvGraphicFramePr>
          <p:cNvPr id="7" name="Object 3"/>
          <p:cNvGraphicFramePr>
            <a:graphicFrameLocks noGrp="1"/>
          </p:cNvGraphicFramePr>
          <p:nvPr>
            <p:ph type="chart" idx="4294967295"/>
            <p:extLst>
              <p:ext uri="{D42A27DB-BD31-4B8C-83A1-F6EECF244321}">
                <p14:modId xmlns:p14="http://schemas.microsoft.com/office/powerpoint/2010/main" val="3004665539"/>
              </p:ext>
            </p:extLst>
          </p:nvPr>
        </p:nvGraphicFramePr>
        <p:xfrm>
          <a:off x="62629" y="1171820"/>
          <a:ext cx="1207008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9663854" y="4311210"/>
            <a:ext cx="2002120" cy="1338828"/>
          </a:xfrm>
          <a:prstGeom prst="rect">
            <a:avLst/>
          </a:prstGeom>
          <a:noFill/>
          <a:ln w="9525">
            <a:solidFill>
              <a:schemeClr val="tx1"/>
            </a:solidFill>
            <a:miter lim="800000"/>
            <a:headEnd/>
            <a:tailEnd/>
          </a:ln>
        </p:spPr>
        <p:txBody>
          <a:bodyPr wrap="square">
            <a:spAutoFit/>
          </a:bodyPr>
          <a:lstStyle/>
          <a:p>
            <a:pPr fontAlgn="base">
              <a:spcBef>
                <a:spcPct val="50000"/>
              </a:spcBef>
              <a:spcAft>
                <a:spcPct val="0"/>
              </a:spcAft>
            </a:pPr>
            <a:r>
              <a:rPr lang="en-US" b="1" i="1" dirty="0">
                <a:solidFill>
                  <a:prstClr val="black"/>
                </a:solidFill>
                <a:latin typeface="Arial" pitchFamily="34" charset="0"/>
                <a:cs typeface="Arial" pitchFamily="34" charset="0"/>
              </a:rPr>
              <a:t>OR Total (SA): +50.6K; +2.7%</a:t>
            </a:r>
          </a:p>
          <a:p>
            <a:pPr fontAlgn="base">
              <a:spcBef>
                <a:spcPct val="50000"/>
              </a:spcBef>
              <a:spcAft>
                <a:spcPct val="0"/>
              </a:spcAft>
            </a:pPr>
            <a:r>
              <a:rPr lang="en-US" b="1" i="1" dirty="0">
                <a:solidFill>
                  <a:prstClr val="black"/>
                </a:solidFill>
                <a:latin typeface="Arial" pitchFamily="34" charset="0"/>
                <a:cs typeface="Arial" pitchFamily="34" charset="0"/>
              </a:rPr>
              <a:t>US Total (SA): </a:t>
            </a:r>
            <a:r>
              <a:rPr lang="mr-IN" b="1" i="1" dirty="0">
                <a:solidFill>
                  <a:prstClr val="black"/>
                </a:solidFill>
                <a:latin typeface="Arial" pitchFamily="34" charset="0"/>
                <a:cs typeface="Arial" pitchFamily="34" charset="0"/>
              </a:rPr>
              <a:t>+2,</a:t>
            </a:r>
            <a:r>
              <a:rPr lang="en-US" b="1" i="1" dirty="0">
                <a:solidFill>
                  <a:prstClr val="black"/>
                </a:solidFill>
                <a:latin typeface="Arial" pitchFamily="34" charset="0"/>
                <a:cs typeface="Arial" pitchFamily="34" charset="0"/>
              </a:rPr>
              <a:t>168</a:t>
            </a:r>
            <a:r>
              <a:rPr lang="mr-IN" b="1" i="1" dirty="0">
                <a:solidFill>
                  <a:prstClr val="black"/>
                </a:solidFill>
                <a:latin typeface="Arial" pitchFamily="34" charset="0"/>
                <a:cs typeface="Arial" pitchFamily="34" charset="0"/>
              </a:rPr>
              <a:t>K; +1.</a:t>
            </a:r>
            <a:r>
              <a:rPr lang="en-US" b="1" i="1" dirty="0">
                <a:solidFill>
                  <a:prstClr val="black"/>
                </a:solidFill>
                <a:latin typeface="Arial" pitchFamily="34" charset="0"/>
                <a:cs typeface="Arial" pitchFamily="34" charset="0"/>
              </a:rPr>
              <a:t>5</a:t>
            </a:r>
            <a:r>
              <a:rPr lang="mr-IN" b="1" i="1" dirty="0">
                <a:solidFill>
                  <a:prstClr val="black"/>
                </a:solidFill>
                <a:latin typeface="Arial" pitchFamily="34" charset="0"/>
                <a:cs typeface="Arial" pitchFamily="34" charset="0"/>
              </a:rPr>
              <a:t>%</a:t>
            </a:r>
            <a:endParaRPr lang="en-US" b="1" i="1" dirty="0">
              <a:solidFill>
                <a:prstClr val="black"/>
              </a:solidFill>
              <a:latin typeface="Arial" pitchFamily="34" charset="0"/>
              <a:cs typeface="Arial" pitchFamily="34" charset="0"/>
            </a:endParaRPr>
          </a:p>
        </p:txBody>
      </p:sp>
      <p:sp>
        <p:nvSpPr>
          <p:cNvPr id="9" name="Text Box 241">
            <a:extLst>
              <a:ext uri="{FF2B5EF4-FFF2-40B4-BE49-F238E27FC236}">
                <a16:creationId xmlns="" xmlns:a16="http://schemas.microsoft.com/office/drawing/2014/main" id="{859E8075-DDF6-FA48-A3D1-909FB240A3B6}"/>
              </a:ext>
            </a:extLst>
          </p:cNvPr>
          <p:cNvSpPr txBox="1">
            <a:spLocks noChangeArrowheads="1"/>
          </p:cNvSpPr>
          <p:nvPr/>
        </p:nvSpPr>
        <p:spPr bwMode="auto">
          <a:xfrm>
            <a:off x="76199" y="6169778"/>
            <a:ext cx="9004006" cy="646331"/>
          </a:xfrm>
          <a:prstGeom prst="rect">
            <a:avLst/>
          </a:prstGeom>
          <a:noFill/>
          <a:ln w="9525">
            <a:noFill/>
            <a:miter lim="800000"/>
            <a:headEnd/>
            <a:tailEnd/>
          </a:ln>
        </p:spPr>
        <p:txBody>
          <a:bodyPr wrap="square">
            <a:spAutoFit/>
          </a:bodyPr>
          <a:lstStyle/>
          <a:p>
            <a:r>
              <a:rPr lang="en-US" dirty="0">
                <a:latin typeface="Nunito Sans" pitchFamily="2" charset="77"/>
                <a:cs typeface="Constantia"/>
              </a:rPr>
              <a:t>*According to the Local Area Unemployment Statistics (LAUS) series </a:t>
            </a:r>
          </a:p>
          <a:p>
            <a:r>
              <a:rPr lang="en-US" dirty="0">
                <a:latin typeface="Nunito Sans" pitchFamily="2" charset="77"/>
                <a:cs typeface="Constantia"/>
              </a:rPr>
              <a:t>OR added 49,948 jobs between January 2017 and January 2018.</a:t>
            </a:r>
          </a:p>
        </p:txBody>
      </p:sp>
    </p:spTree>
    <p:extLst>
      <p:ext uri="{BB962C8B-B14F-4D97-AF65-F5344CB8AC3E}">
        <p14:creationId xmlns:p14="http://schemas.microsoft.com/office/powerpoint/2010/main" val="69079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226311" y="41552"/>
            <a:ext cx="11906697" cy="1051775"/>
          </a:xfrm>
        </p:spPr>
        <p:txBody>
          <a:bodyPr>
            <a:normAutofit fontScale="90000"/>
          </a:bodyPr>
          <a:lstStyle/>
          <a:p>
            <a:pPr>
              <a:defRPr/>
            </a:pPr>
            <a:r>
              <a:rPr lang="en-US" sz="3100" b="1" dirty="0"/>
              <a:t>Portland-Vancouver-Hillsboro, OR-WA MSA Nonfarm Employment</a:t>
            </a:r>
            <a:r>
              <a:rPr lang="en-US" sz="2700" dirty="0"/>
              <a:t/>
            </a:r>
            <a:br>
              <a:rPr lang="en-US" sz="2700" dirty="0"/>
            </a:br>
            <a:r>
              <a:rPr lang="en-US" sz="2200" b="0" dirty="0">
                <a:solidFill>
                  <a:prstClr val="white"/>
                </a:solidFill>
              </a:rPr>
              <a:t>by Industry Sector Groups (SA)</a:t>
            </a:r>
            <a:br>
              <a:rPr lang="en-US" sz="2200" b="0" dirty="0">
                <a:solidFill>
                  <a:prstClr val="white"/>
                </a:solidFill>
              </a:rPr>
            </a:br>
            <a:r>
              <a:rPr lang="en-US" sz="2000" b="0" i="1" dirty="0">
                <a:solidFill>
                  <a:prstClr val="white"/>
                </a:solidFill>
              </a:rPr>
              <a:t>January 2017 v. January 2018 Absolute Change</a:t>
            </a:r>
            <a:endParaRPr lang="en-US" sz="2000" i="1" dirty="0"/>
          </a:p>
        </p:txBody>
      </p:sp>
      <p:sp>
        <p:nvSpPr>
          <p:cNvPr id="2" name="Text Placeholder 1">
            <a:extLst>
              <a:ext uri="{FF2B5EF4-FFF2-40B4-BE49-F238E27FC236}">
                <a16:creationId xmlns="" xmlns:a16="http://schemas.microsoft.com/office/drawing/2014/main" id="{AD1A983C-5E32-422B-9ED7-5241A93CE15A}"/>
              </a:ext>
            </a:extLst>
          </p:cNvPr>
          <p:cNvSpPr>
            <a:spLocks noGrp="1"/>
          </p:cNvSpPr>
          <p:nvPr>
            <p:ph type="body" sz="quarter" idx="10"/>
          </p:nvPr>
        </p:nvSpPr>
        <p:spPr/>
        <p:txBody>
          <a:bodyPr/>
          <a:lstStyle/>
          <a:p>
            <a:r>
              <a:rPr lang="en-US" dirty="0"/>
              <a:t>Source: U.S. Bureau of Labor Statistics</a:t>
            </a:r>
          </a:p>
        </p:txBody>
      </p:sp>
      <p:graphicFrame>
        <p:nvGraphicFramePr>
          <p:cNvPr id="6" name="Object 3"/>
          <p:cNvGraphicFramePr>
            <a:graphicFrameLocks noGrp="1"/>
          </p:cNvGraphicFramePr>
          <p:nvPr>
            <p:ph type="chart" idx="4294967295"/>
            <p:extLst>
              <p:ext uri="{D42A27DB-BD31-4B8C-83A1-F6EECF244321}">
                <p14:modId xmlns:p14="http://schemas.microsoft.com/office/powerpoint/2010/main" val="2727167111"/>
              </p:ext>
            </p:extLst>
          </p:nvPr>
        </p:nvGraphicFramePr>
        <p:xfrm>
          <a:off x="29496" y="1157819"/>
          <a:ext cx="1207008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4038" name="Text Box 6"/>
          <p:cNvSpPr txBox="1">
            <a:spLocks noChangeArrowheads="1"/>
          </p:cNvSpPr>
          <p:nvPr/>
        </p:nvSpPr>
        <p:spPr bwMode="auto">
          <a:xfrm>
            <a:off x="9716442" y="3517561"/>
            <a:ext cx="2082268" cy="2031325"/>
          </a:xfrm>
          <a:prstGeom prst="rect">
            <a:avLst/>
          </a:prstGeom>
          <a:noFill/>
          <a:ln w="9525">
            <a:solidFill>
              <a:schemeClr val="tx1"/>
            </a:solidFill>
            <a:miter lim="800000"/>
            <a:headEnd/>
            <a:tailEnd/>
          </a:ln>
        </p:spPr>
        <p:txBody>
          <a:bodyPr wrap="square">
            <a:spAutoFit/>
          </a:bodyPr>
          <a:lstStyle/>
          <a:p>
            <a:pPr fontAlgn="base">
              <a:spcBef>
                <a:spcPct val="50000"/>
              </a:spcBef>
              <a:spcAft>
                <a:spcPct val="0"/>
              </a:spcAft>
            </a:pPr>
            <a:r>
              <a:rPr lang="en-US" b="1" i="1" dirty="0">
                <a:solidFill>
                  <a:prstClr val="black"/>
                </a:solidFill>
                <a:latin typeface="Arial" pitchFamily="34" charset="0"/>
                <a:cs typeface="Arial" pitchFamily="34" charset="0"/>
              </a:rPr>
              <a:t>Portland Total:     +30.6K; +2.7%</a:t>
            </a:r>
          </a:p>
          <a:p>
            <a:pPr fontAlgn="base">
              <a:spcBef>
                <a:spcPct val="50000"/>
              </a:spcBef>
              <a:spcAft>
                <a:spcPct val="0"/>
              </a:spcAft>
            </a:pPr>
            <a:r>
              <a:rPr lang="en-US" b="1" i="1" dirty="0">
                <a:solidFill>
                  <a:prstClr val="black"/>
                </a:solidFill>
                <a:latin typeface="Arial" pitchFamily="34" charset="0"/>
                <a:cs typeface="Arial" pitchFamily="34" charset="0"/>
              </a:rPr>
              <a:t>OR Total (SA): +50.6K; +2.7%</a:t>
            </a:r>
          </a:p>
          <a:p>
            <a:pPr fontAlgn="base">
              <a:spcBef>
                <a:spcPct val="50000"/>
              </a:spcBef>
              <a:spcAft>
                <a:spcPct val="0"/>
              </a:spcAft>
            </a:pPr>
            <a:r>
              <a:rPr lang="en-US" b="1" i="1" dirty="0">
                <a:solidFill>
                  <a:prstClr val="black"/>
                </a:solidFill>
                <a:latin typeface="Arial" pitchFamily="34" charset="0"/>
                <a:cs typeface="Arial" pitchFamily="34" charset="0"/>
              </a:rPr>
              <a:t>US Total (SA): </a:t>
            </a:r>
            <a:r>
              <a:rPr lang="mr-IN" b="1" i="1" dirty="0">
                <a:solidFill>
                  <a:prstClr val="black"/>
                </a:solidFill>
                <a:latin typeface="Arial" pitchFamily="34" charset="0"/>
                <a:cs typeface="Arial" pitchFamily="34" charset="0"/>
              </a:rPr>
              <a:t>+2,</a:t>
            </a:r>
            <a:r>
              <a:rPr lang="en-US" b="1" i="1" dirty="0">
                <a:solidFill>
                  <a:prstClr val="black"/>
                </a:solidFill>
                <a:latin typeface="Arial" pitchFamily="34" charset="0"/>
                <a:cs typeface="Arial" pitchFamily="34" charset="0"/>
              </a:rPr>
              <a:t>168</a:t>
            </a:r>
            <a:r>
              <a:rPr lang="mr-IN" b="1" i="1" dirty="0">
                <a:solidFill>
                  <a:prstClr val="black"/>
                </a:solidFill>
                <a:latin typeface="Arial" pitchFamily="34" charset="0"/>
                <a:cs typeface="Arial" pitchFamily="34" charset="0"/>
              </a:rPr>
              <a:t>K; +1.</a:t>
            </a:r>
            <a:r>
              <a:rPr lang="en-US" b="1" i="1" dirty="0">
                <a:solidFill>
                  <a:prstClr val="black"/>
                </a:solidFill>
                <a:latin typeface="Arial" pitchFamily="34" charset="0"/>
                <a:cs typeface="Arial" pitchFamily="34" charset="0"/>
              </a:rPr>
              <a:t>5</a:t>
            </a:r>
            <a:r>
              <a:rPr lang="mr-IN" b="1" i="1" dirty="0">
                <a:solidFill>
                  <a:prstClr val="black"/>
                </a:solidFill>
                <a:latin typeface="Arial" pitchFamily="34" charset="0"/>
                <a:cs typeface="Arial" pitchFamily="34" charset="0"/>
              </a:rPr>
              <a:t>%</a:t>
            </a:r>
            <a:endParaRPr lang="en-US" b="1" i="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012127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5">
            <a:extLst>
              <a:ext uri="{FF2B5EF4-FFF2-40B4-BE49-F238E27FC236}">
                <a16:creationId xmlns="" xmlns:a16="http://schemas.microsoft.com/office/drawing/2014/main" id="{7A435617-1979-1345-9B18-5E95C3B8D394}"/>
              </a:ext>
            </a:extLst>
          </p:cNvPr>
          <p:cNvGraphicFramePr>
            <a:graphicFrameLocks/>
          </p:cNvGraphicFramePr>
          <p:nvPr>
            <p:extLst>
              <p:ext uri="{D42A27DB-BD31-4B8C-83A1-F6EECF244321}">
                <p14:modId xmlns:p14="http://schemas.microsoft.com/office/powerpoint/2010/main" val="4106025243"/>
              </p:ext>
            </p:extLst>
          </p:nvPr>
        </p:nvGraphicFramePr>
        <p:xfrm>
          <a:off x="47192" y="960580"/>
          <a:ext cx="12070081" cy="5056472"/>
        </p:xfrm>
        <a:graphic>
          <a:graphicData uri="http://schemas.openxmlformats.org/drawingml/2006/table">
            <a:tbl>
              <a:tblPr/>
              <a:tblGrid>
                <a:gridCol w="664800">
                  <a:extLst>
                    <a:ext uri="{9D8B030D-6E8A-4147-A177-3AD203B41FA5}">
                      <a16:colId xmlns="" xmlns:a16="http://schemas.microsoft.com/office/drawing/2014/main" val="20000"/>
                    </a:ext>
                  </a:extLst>
                </a:gridCol>
                <a:gridCol w="2688175">
                  <a:extLst>
                    <a:ext uri="{9D8B030D-6E8A-4147-A177-3AD203B41FA5}">
                      <a16:colId xmlns="" xmlns:a16="http://schemas.microsoft.com/office/drawing/2014/main" val="20001"/>
                    </a:ext>
                  </a:extLst>
                </a:gridCol>
                <a:gridCol w="549854">
                  <a:extLst>
                    <a:ext uri="{9D8B030D-6E8A-4147-A177-3AD203B41FA5}">
                      <a16:colId xmlns="" xmlns:a16="http://schemas.microsoft.com/office/drawing/2014/main" val="20002"/>
                    </a:ext>
                  </a:extLst>
                </a:gridCol>
                <a:gridCol w="664800">
                  <a:extLst>
                    <a:ext uri="{9D8B030D-6E8A-4147-A177-3AD203B41FA5}">
                      <a16:colId xmlns="" xmlns:a16="http://schemas.microsoft.com/office/drawing/2014/main" val="20003"/>
                    </a:ext>
                  </a:extLst>
                </a:gridCol>
                <a:gridCol w="3054744">
                  <a:extLst>
                    <a:ext uri="{9D8B030D-6E8A-4147-A177-3AD203B41FA5}">
                      <a16:colId xmlns="" xmlns:a16="http://schemas.microsoft.com/office/drawing/2014/main" val="20004"/>
                    </a:ext>
                  </a:extLst>
                </a:gridCol>
                <a:gridCol w="549854">
                  <a:extLst>
                    <a:ext uri="{9D8B030D-6E8A-4147-A177-3AD203B41FA5}">
                      <a16:colId xmlns="" xmlns:a16="http://schemas.microsoft.com/office/drawing/2014/main" val="20005"/>
                    </a:ext>
                  </a:extLst>
                </a:gridCol>
                <a:gridCol w="659825">
                  <a:extLst>
                    <a:ext uri="{9D8B030D-6E8A-4147-A177-3AD203B41FA5}">
                      <a16:colId xmlns="" xmlns:a16="http://schemas.microsoft.com/office/drawing/2014/main" val="20006"/>
                    </a:ext>
                  </a:extLst>
                </a:gridCol>
                <a:gridCol w="2688175">
                  <a:extLst>
                    <a:ext uri="{9D8B030D-6E8A-4147-A177-3AD203B41FA5}">
                      <a16:colId xmlns="" xmlns:a16="http://schemas.microsoft.com/office/drawing/2014/main" val="20007"/>
                    </a:ext>
                  </a:extLst>
                </a:gridCol>
                <a:gridCol w="549854">
                  <a:extLst>
                    <a:ext uri="{9D8B030D-6E8A-4147-A177-3AD203B41FA5}">
                      <a16:colId xmlns="" xmlns:a16="http://schemas.microsoft.com/office/drawing/2014/main" val="20008"/>
                    </a:ext>
                  </a:extLst>
                </a:gridCol>
              </a:tblGrid>
              <a:tr h="365990">
                <a:tc>
                  <a:txBody>
                    <a:bodyPr/>
                    <a:lstStyle/>
                    <a:p>
                      <a:pPr algn="ctr" fontAlgn="b"/>
                      <a:r>
                        <a:rPr lang="en-US" sz="1700" b="0" i="0" u="none" strike="noStrike" cap="small" dirty="0">
                          <a:solidFill>
                            <a:srgbClr val="000000"/>
                          </a:solidFill>
                          <a:effectLst/>
                          <a:latin typeface="Arial" charset="0"/>
                          <a:ea typeface="Arial" charset="0"/>
                          <a:cs typeface="Arial" charset="0"/>
                        </a:rPr>
                        <a:t>Rank</a:t>
                      </a:r>
                    </a:p>
                  </a:txBody>
                  <a:tcPr marL="12700" marR="12700" marT="12700" marB="0" anchor="ctr">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700" b="0" i="0" u="none" strike="noStrike" cap="small" dirty="0">
                          <a:solidFill>
                            <a:srgbClr val="000000"/>
                          </a:solidFill>
                          <a:effectLst/>
                          <a:latin typeface="Arial" charset="0"/>
                          <a:ea typeface="Arial" charset="0"/>
                          <a:cs typeface="Arial" charset="0"/>
                        </a:rPr>
                        <a:t>State</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700" b="0" i="0" u="none" strike="noStrike" cap="small" dirty="0">
                          <a:solidFill>
                            <a:srgbClr val="000000"/>
                          </a:solidFill>
                          <a:effectLst/>
                          <a:latin typeface="Arial" charset="0"/>
                          <a:ea typeface="Arial" charset="0"/>
                          <a:cs typeface="Arial" charset="0"/>
                        </a:rPr>
                        <a:t>%</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700" b="0" i="0" u="none" strike="noStrike" cap="small" dirty="0">
                          <a:solidFill>
                            <a:srgbClr val="000000"/>
                          </a:solidFill>
                          <a:effectLst/>
                          <a:latin typeface="Arial" charset="0"/>
                          <a:ea typeface="Arial" charset="0"/>
                          <a:cs typeface="Arial" charset="0"/>
                        </a:rPr>
                        <a:t>Rank</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700" b="0" i="0" u="none" strike="noStrike" cap="small" dirty="0">
                          <a:solidFill>
                            <a:srgbClr val="000000"/>
                          </a:solidFill>
                          <a:effectLst/>
                          <a:latin typeface="Arial" charset="0"/>
                          <a:ea typeface="Arial" charset="0"/>
                          <a:cs typeface="Arial" charset="0"/>
                        </a:rPr>
                        <a:t>State</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700" b="0" i="0" u="none" strike="noStrike" cap="small" dirty="0">
                          <a:solidFill>
                            <a:srgbClr val="000000"/>
                          </a:solidFill>
                          <a:effectLst/>
                          <a:latin typeface="Arial" charset="0"/>
                          <a:ea typeface="Arial" charset="0"/>
                          <a:cs typeface="Arial" charset="0"/>
                        </a:rPr>
                        <a:t>%</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700" b="0" i="0" u="none" strike="noStrike" cap="small" dirty="0">
                          <a:solidFill>
                            <a:srgbClr val="000000"/>
                          </a:solidFill>
                          <a:effectLst/>
                          <a:latin typeface="Arial" charset="0"/>
                          <a:ea typeface="Arial" charset="0"/>
                          <a:cs typeface="Arial" charset="0"/>
                        </a:rPr>
                        <a:t>Rank</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700" b="0" i="0" u="none" strike="noStrike" cap="small" dirty="0">
                          <a:solidFill>
                            <a:srgbClr val="000000"/>
                          </a:solidFill>
                          <a:effectLst/>
                          <a:latin typeface="Arial" charset="0"/>
                          <a:ea typeface="Arial" charset="0"/>
                          <a:cs typeface="Arial" charset="0"/>
                        </a:rPr>
                        <a:t>State</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700" b="0" i="0" u="none" strike="noStrike" cap="small" dirty="0">
                          <a:solidFill>
                            <a:srgbClr val="000000"/>
                          </a:solidFill>
                          <a:effectLst/>
                          <a:latin typeface="Arial" charset="0"/>
                          <a:ea typeface="Arial" charset="0"/>
                          <a:cs typeface="Arial" charset="0"/>
                        </a:rPr>
                        <a:t>%</a:t>
                      </a:r>
                    </a:p>
                  </a:txBody>
                  <a:tcPr marL="12700" marR="12700" marT="12700" marB="0" anchor="ctr">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76397">
                <a:tc>
                  <a:txBody>
                    <a:bodyPr/>
                    <a:lstStyle/>
                    <a:p>
                      <a:pPr algn="ctr" rtl="0" fontAlgn="b"/>
                      <a:r>
                        <a:rPr lang="en-US" sz="1700" b="0" i="0" u="none" strike="noStrike">
                          <a:solidFill>
                            <a:srgbClr val="000000"/>
                          </a:solidFill>
                          <a:effectLst/>
                          <a:latin typeface="Arial" panose="020B0604020202020204" pitchFamily="34" charset="0"/>
                        </a:rPr>
                        <a:t>1</a:t>
                      </a:r>
                    </a:p>
                  </a:txBody>
                  <a:tcPr marL="9525" marR="9525" marT="9525" marB="0" anchor="ctr">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UTAH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NEW JERSEY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INDIANA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0.7</a:t>
                      </a:r>
                    </a:p>
                  </a:txBody>
                  <a:tcPr marL="9525" marR="9525" marT="9525" marB="0" anchor="ctr">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73037">
                <a:tc>
                  <a:txBody>
                    <a:bodyPr/>
                    <a:lstStyle/>
                    <a:p>
                      <a:pPr algn="ctr" rtl="0" fontAlgn="b"/>
                      <a:r>
                        <a:rPr lang="en-US" sz="1700" b="0" i="0" u="none" strike="noStrike">
                          <a:solidFill>
                            <a:srgbClr val="000000"/>
                          </a:solidFill>
                          <a:effectLst/>
                          <a:latin typeface="Arial" panose="020B0604020202020204" pitchFamily="34" charset="0"/>
                        </a:rPr>
                        <a:t>2</a:t>
                      </a:r>
                    </a:p>
                  </a:txBody>
                  <a:tcPr marL="9525" marR="9525" marT="9525" marB="0" anchor="ctr">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IDAHO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RHODE ISLAND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WISCONSIN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0.7</a:t>
                      </a:r>
                    </a:p>
                  </a:txBody>
                  <a:tcPr marL="9525" marR="9525" marT="9525" marB="0" anchor="ctr">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76397">
                <a:tc>
                  <a:txBody>
                    <a:bodyPr/>
                    <a:lstStyle/>
                    <a:p>
                      <a:pPr algn="ctr" rtl="0" fontAlgn="b"/>
                      <a:r>
                        <a:rPr lang="en-US" sz="1700" b="0" i="0" u="none" strike="noStrike">
                          <a:solidFill>
                            <a:srgbClr val="000000"/>
                          </a:solidFill>
                          <a:effectLst/>
                          <a:latin typeface="Arial" panose="020B0604020202020204" pitchFamily="34" charset="0"/>
                        </a:rPr>
                        <a:t>2</a:t>
                      </a:r>
                    </a:p>
                  </a:txBody>
                  <a:tcPr marL="9525" marR="9525" marT="9525" marB="0" anchor="ctr">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NEVADA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MISSISSIPPI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KANSAS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0.6</a:t>
                      </a:r>
                    </a:p>
                  </a:txBody>
                  <a:tcPr marL="9525" marR="9525" marT="9525" marB="0" anchor="ctr">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76397">
                <a:tc>
                  <a:txBody>
                    <a:bodyPr/>
                    <a:lstStyle/>
                    <a:p>
                      <a:pPr algn="ctr" rtl="0" fontAlgn="b"/>
                      <a:r>
                        <a:rPr lang="en-US" sz="1700" b="0" i="0" u="none" strike="noStrike">
                          <a:solidFill>
                            <a:srgbClr val="000000"/>
                          </a:solidFill>
                          <a:effectLst/>
                          <a:latin typeface="Arial" panose="020B0604020202020204" pitchFamily="34" charset="0"/>
                        </a:rPr>
                        <a:t>2</a:t>
                      </a:r>
                    </a:p>
                  </a:txBody>
                  <a:tcPr marL="9525" marR="9525" marT="9525" marB="0" anchor="ctr">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WASHINGTON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NEW HAMPSHIRE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ARKANSAS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0.5</a:t>
                      </a:r>
                    </a:p>
                  </a:txBody>
                  <a:tcPr marL="9525" marR="9525" marT="9525" marB="0" anchor="ctr">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76397">
                <a:tc>
                  <a:txBody>
                    <a:bodyPr/>
                    <a:lstStyle/>
                    <a:p>
                      <a:pPr algn="ctr" rtl="0" fontAlgn="b"/>
                      <a:r>
                        <a:rPr lang="en-US" sz="1700" b="1" i="0" u="none" strike="noStrike">
                          <a:solidFill>
                            <a:srgbClr val="000000"/>
                          </a:solidFill>
                          <a:effectLst/>
                          <a:latin typeface="Arial" panose="020B0604020202020204" pitchFamily="34" charset="0"/>
                        </a:rPr>
                        <a:t>5</a:t>
                      </a:r>
                    </a:p>
                  </a:txBody>
                  <a:tcPr marL="9525" marR="9525" marT="9525" marB="0" anchor="ctr">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1" i="0" u="none" strike="noStrike">
                          <a:solidFill>
                            <a:srgbClr val="000000"/>
                          </a:solidFill>
                          <a:effectLst/>
                          <a:latin typeface="Arial" panose="020B0604020202020204" pitchFamily="34" charset="0"/>
                        </a:rPr>
                        <a:t>OREGON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1" i="0" u="none" strike="noStrike" dirty="0">
                          <a:solidFill>
                            <a:srgbClr val="000000"/>
                          </a:solidFill>
                          <a:effectLst/>
                          <a:latin typeface="Arial" panose="020B0604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PENNSYLVANIA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VIRGINIA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0.5</a:t>
                      </a:r>
                    </a:p>
                  </a:txBody>
                  <a:tcPr marL="9525" marR="9525" marT="9525" marB="0" anchor="ctr">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76397">
                <a:tc>
                  <a:txBody>
                    <a:bodyPr/>
                    <a:lstStyle/>
                    <a:p>
                      <a:pPr algn="ctr" rtl="0" fontAlgn="b"/>
                      <a:r>
                        <a:rPr lang="en-US" sz="1700" b="0" i="0" u="none" strike="noStrike">
                          <a:solidFill>
                            <a:srgbClr val="000000"/>
                          </a:solidFill>
                          <a:effectLst/>
                          <a:latin typeface="Arial" panose="020B0604020202020204" pitchFamily="34" charset="0"/>
                        </a:rPr>
                        <a:t>6</a:t>
                      </a:r>
                    </a:p>
                  </a:txBody>
                  <a:tcPr marL="9525" marR="9525" marT="9525" marB="0" anchor="ctr">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COLORADO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TENNESSEE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WEST VIRGINIA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0.5</a:t>
                      </a:r>
                    </a:p>
                  </a:txBody>
                  <a:tcPr marL="9525" marR="9525" marT="9525" marB="0" anchor="ctr">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76397">
                <a:tc>
                  <a:txBody>
                    <a:bodyPr/>
                    <a:lstStyle/>
                    <a:p>
                      <a:pPr algn="ctr" rtl="0" fontAlgn="b"/>
                      <a:r>
                        <a:rPr lang="en-US" sz="1700" b="0" i="0" u="none" strike="noStrike">
                          <a:solidFill>
                            <a:srgbClr val="000000"/>
                          </a:solidFill>
                          <a:effectLst/>
                          <a:latin typeface="Arial" panose="020B0604020202020204" pitchFamily="34" charset="0"/>
                        </a:rPr>
                        <a:t>7</a:t>
                      </a:r>
                    </a:p>
                  </a:txBody>
                  <a:tcPr marL="9525" marR="9525" marT="9525" marB="0" anchor="ctr">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CALIFORNIA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HAWAII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NEBRASKA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0.4</a:t>
                      </a:r>
                    </a:p>
                  </a:txBody>
                  <a:tcPr marL="9525" marR="9525" marT="9525" marB="0" anchor="ctr">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76397">
                <a:tc>
                  <a:txBody>
                    <a:bodyPr/>
                    <a:lstStyle/>
                    <a:p>
                      <a:pPr algn="ctr" rtl="0" fontAlgn="b"/>
                      <a:r>
                        <a:rPr lang="en-US" sz="1700" b="0" i="0" u="none" strike="noStrike">
                          <a:solidFill>
                            <a:srgbClr val="000000"/>
                          </a:solidFill>
                          <a:effectLst/>
                          <a:latin typeface="Arial" panose="020B0604020202020204" pitchFamily="34" charset="0"/>
                        </a:rPr>
                        <a:t>8</a:t>
                      </a:r>
                    </a:p>
                  </a:txBody>
                  <a:tcPr marL="9525" marR="9525" marT="9525" marB="0" anchor="ctr">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ARIZONA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MICHIGAN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OHIO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0.4</a:t>
                      </a:r>
                    </a:p>
                  </a:txBody>
                  <a:tcPr marL="9525" marR="9525" marT="9525" marB="0" anchor="ctr">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276397">
                <a:tc>
                  <a:txBody>
                    <a:bodyPr/>
                    <a:lstStyle/>
                    <a:p>
                      <a:pPr algn="ctr" rtl="0" fontAlgn="b"/>
                      <a:r>
                        <a:rPr lang="en-US" sz="1700" b="0" i="0" u="none" strike="noStrike">
                          <a:solidFill>
                            <a:srgbClr val="000000"/>
                          </a:solidFill>
                          <a:effectLst/>
                          <a:latin typeface="Arial" panose="020B0604020202020204" pitchFamily="34" charset="0"/>
                        </a:rPr>
                        <a:t>9</a:t>
                      </a:r>
                    </a:p>
                  </a:txBody>
                  <a:tcPr marL="9525" marR="9525" marT="9525" marB="0" anchor="ctr">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TEXAS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MISSOURI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MARYLAND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0.3</a:t>
                      </a:r>
                    </a:p>
                  </a:txBody>
                  <a:tcPr marL="9525" marR="9525" marT="9525" marB="0" anchor="ctr">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276397">
                <a:tc>
                  <a:txBody>
                    <a:bodyPr/>
                    <a:lstStyle/>
                    <a:p>
                      <a:pPr algn="ctr" rtl="0" fontAlgn="b"/>
                      <a:r>
                        <a:rPr lang="en-US" sz="1700" b="0" i="0" u="none" strike="noStrike">
                          <a:solidFill>
                            <a:srgbClr val="000000"/>
                          </a:solidFill>
                          <a:effectLst/>
                          <a:latin typeface="Arial" panose="020B0604020202020204" pitchFamily="34" charset="0"/>
                        </a:rPr>
                        <a:t>10</a:t>
                      </a:r>
                    </a:p>
                  </a:txBody>
                  <a:tcPr marL="9525" marR="9525" marT="9525" marB="0" anchor="ctr">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FLORIDA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NEW MEXICO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CONNECTICUT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0.3</a:t>
                      </a:r>
                    </a:p>
                  </a:txBody>
                  <a:tcPr marL="9525" marR="9525" marT="9525" marB="0" anchor="ctr">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275922">
                <a:tc>
                  <a:txBody>
                    <a:bodyPr/>
                    <a:lstStyle/>
                    <a:p>
                      <a:pPr algn="ctr" rtl="0" fontAlgn="b"/>
                      <a:r>
                        <a:rPr lang="en-US" sz="1700" b="0" i="0" u="none" strike="noStrike">
                          <a:solidFill>
                            <a:srgbClr val="000000"/>
                          </a:solidFill>
                          <a:effectLst/>
                          <a:latin typeface="Arial" panose="020B0604020202020204" pitchFamily="34" charset="0"/>
                        </a:rPr>
                        <a:t>11</a:t>
                      </a:r>
                    </a:p>
                  </a:txBody>
                  <a:tcPr marL="9525" marR="9525" marT="9525" marB="0" anchor="ctr">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NORTH CAROLINA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NEW YORK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KENTUCKY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0.3</a:t>
                      </a:r>
                    </a:p>
                  </a:txBody>
                  <a:tcPr marL="9525" marR="9525" marT="9525" marB="0" anchor="ctr">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276397">
                <a:tc>
                  <a:txBody>
                    <a:bodyPr/>
                    <a:lstStyle/>
                    <a:p>
                      <a:pPr algn="ctr" rtl="0" fontAlgn="b"/>
                      <a:r>
                        <a:rPr lang="en-US" sz="1700" b="0" i="0" u="none" strike="noStrike">
                          <a:solidFill>
                            <a:srgbClr val="000000"/>
                          </a:solidFill>
                          <a:effectLst/>
                          <a:latin typeface="Arial" panose="020B0604020202020204" pitchFamily="34" charset="0"/>
                        </a:rPr>
                        <a:t>11</a:t>
                      </a:r>
                    </a:p>
                  </a:txBody>
                  <a:tcPr marL="9525" marR="9525" marT="9525" marB="0" anchor="ctr">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OKLAHOMA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DISTRICT OF COLUMBIA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DELAWARE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0.2</a:t>
                      </a:r>
                    </a:p>
                  </a:txBody>
                  <a:tcPr marL="9525" marR="9525" marT="9525" marB="0" anchor="ctr">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r h="276397">
                <a:tc>
                  <a:txBody>
                    <a:bodyPr/>
                    <a:lstStyle/>
                    <a:p>
                      <a:pPr algn="ctr" rtl="0" fontAlgn="b"/>
                      <a:r>
                        <a:rPr lang="en-US" sz="1700" b="0" i="0" u="none" strike="noStrike">
                          <a:solidFill>
                            <a:srgbClr val="000000"/>
                          </a:solidFill>
                          <a:effectLst/>
                          <a:latin typeface="Arial" panose="020B0604020202020204" pitchFamily="34" charset="0"/>
                        </a:rPr>
                        <a:t>13</a:t>
                      </a:r>
                    </a:p>
                  </a:txBody>
                  <a:tcPr marL="9525" marR="9525" marT="9525" marB="0" anchor="ctr">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GEORGIA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IOWA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MAINE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0.1</a:t>
                      </a:r>
                    </a:p>
                  </a:txBody>
                  <a:tcPr marL="9525" marR="9525" marT="9525" marB="0" anchor="ctr">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3"/>
                  </a:ext>
                </a:extLst>
              </a:tr>
              <a:tr h="276397">
                <a:tc>
                  <a:txBody>
                    <a:bodyPr/>
                    <a:lstStyle/>
                    <a:p>
                      <a:pPr algn="ctr" rtl="0" fontAlgn="b"/>
                      <a:r>
                        <a:rPr lang="en-US" sz="1700" b="0" i="0" u="none" strike="noStrike">
                          <a:solidFill>
                            <a:srgbClr val="000000"/>
                          </a:solidFill>
                          <a:effectLst/>
                          <a:latin typeface="Arial" panose="020B0604020202020204" pitchFamily="34" charset="0"/>
                        </a:rPr>
                        <a:t>14</a:t>
                      </a:r>
                    </a:p>
                  </a:txBody>
                  <a:tcPr marL="9525" marR="9525" marT="9525" marB="0" anchor="ctr">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SOUTH CAROLINA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ILLINOIS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VERMONT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0.1</a:t>
                      </a:r>
                    </a:p>
                  </a:txBody>
                  <a:tcPr marL="9525" marR="9525" marT="9525" marB="0" anchor="ctr">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4"/>
                  </a:ext>
                </a:extLst>
              </a:tr>
              <a:tr h="276397">
                <a:tc>
                  <a:txBody>
                    <a:bodyPr/>
                    <a:lstStyle/>
                    <a:p>
                      <a:pPr algn="ctr" rtl="0" fontAlgn="b"/>
                      <a:r>
                        <a:rPr lang="en-US" sz="1700" b="0" i="0" u="none" strike="noStrike">
                          <a:solidFill>
                            <a:srgbClr val="000000"/>
                          </a:solidFill>
                          <a:effectLst/>
                          <a:latin typeface="Arial" panose="020B0604020202020204" pitchFamily="34" charset="0"/>
                        </a:rPr>
                        <a:t>15</a:t>
                      </a:r>
                    </a:p>
                  </a:txBody>
                  <a:tcPr marL="9525" marR="9525" marT="9525" marB="0" anchor="ctr">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SOUTH DAKOTA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MASSACHUSETTS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LOUISIANA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5"/>
                  </a:ext>
                </a:extLst>
              </a:tr>
              <a:tr h="276397">
                <a:tc>
                  <a:txBody>
                    <a:bodyPr/>
                    <a:lstStyle/>
                    <a:p>
                      <a:pPr algn="ctr" rtl="0" fontAlgn="b"/>
                      <a:r>
                        <a:rPr lang="en-US" sz="1700" b="0" i="0" u="none" strike="noStrike">
                          <a:solidFill>
                            <a:srgbClr val="000000"/>
                          </a:solidFill>
                          <a:effectLst/>
                          <a:latin typeface="Arial" panose="020B0604020202020204" pitchFamily="34" charset="0"/>
                        </a:rPr>
                        <a:t>15</a:t>
                      </a:r>
                    </a:p>
                  </a:txBody>
                  <a:tcPr marL="9525" marR="9525" marT="9525" marB="0" anchor="ctr">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WYOMING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MINNESOTA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ALASKA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-0.6</a:t>
                      </a:r>
                    </a:p>
                  </a:txBody>
                  <a:tcPr marL="9525" marR="9525" marT="9525" marB="0" anchor="ctr">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6"/>
                  </a:ext>
                </a:extLst>
              </a:tr>
              <a:tr h="276397">
                <a:tc>
                  <a:txBody>
                    <a:bodyPr/>
                    <a:lstStyle/>
                    <a:p>
                      <a:pPr algn="ctr" rtl="0" fontAlgn="b"/>
                      <a:r>
                        <a:rPr lang="en-US" sz="1700" b="0" i="0" u="none" strike="noStrike">
                          <a:solidFill>
                            <a:srgbClr val="000000"/>
                          </a:solidFill>
                          <a:effectLst/>
                          <a:latin typeface="Arial" panose="020B0604020202020204" pitchFamily="34" charset="0"/>
                        </a:rPr>
                        <a:t>17</a:t>
                      </a:r>
                    </a:p>
                  </a:txBody>
                  <a:tcPr marL="9525" marR="9525" marT="9525" marB="0" anchor="ctr">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MONTANA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ALABAMA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rtl="0" fontAlgn="b"/>
                      <a:r>
                        <a:rPr lang="en-US" sz="1700" b="0" i="0" u="none" strike="noStrike">
                          <a:solidFill>
                            <a:srgbClr val="000000"/>
                          </a:solidFill>
                          <a:effectLst/>
                          <a:latin typeface="Arial" panose="020B060402020202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l" rtl="0" fontAlgn="b"/>
                      <a:r>
                        <a:rPr lang="en-US" sz="1700" b="0" i="0" u="none" strike="noStrike">
                          <a:solidFill>
                            <a:srgbClr val="000000"/>
                          </a:solidFill>
                          <a:effectLst/>
                          <a:latin typeface="Arial" panose="020B0604020202020204" pitchFamily="34" charset="0"/>
                        </a:rPr>
                        <a:t>NORTH DAKOTA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rtl="0" fontAlgn="b"/>
                      <a:r>
                        <a:rPr lang="en-US" sz="1700" b="0" i="0" u="none" strike="noStrike" dirty="0">
                          <a:solidFill>
                            <a:srgbClr val="000000"/>
                          </a:solidFill>
                          <a:effectLst/>
                          <a:latin typeface="Arial" panose="020B0604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 xmlns:a16="http://schemas.microsoft.com/office/drawing/2014/main" val="10017"/>
                  </a:ext>
                </a:extLst>
              </a:tr>
            </a:tbl>
          </a:graphicData>
        </a:graphic>
      </p:graphicFrame>
      <p:sp>
        <p:nvSpPr>
          <p:cNvPr id="2" name="Title 1">
            <a:extLst>
              <a:ext uri="{FF2B5EF4-FFF2-40B4-BE49-F238E27FC236}">
                <a16:creationId xmlns="" xmlns:a16="http://schemas.microsoft.com/office/drawing/2014/main" id="{8A6140E2-BCF5-D148-B3DD-705FF3AC55A4}"/>
              </a:ext>
            </a:extLst>
          </p:cNvPr>
          <p:cNvSpPr>
            <a:spLocks noGrp="1"/>
          </p:cNvSpPr>
          <p:nvPr>
            <p:ph type="title"/>
          </p:nvPr>
        </p:nvSpPr>
        <p:spPr>
          <a:xfrm>
            <a:off x="285304" y="79653"/>
            <a:ext cx="10515600" cy="825722"/>
          </a:xfrm>
        </p:spPr>
        <p:txBody>
          <a:bodyPr>
            <a:normAutofit fontScale="90000"/>
          </a:bodyPr>
          <a:lstStyle/>
          <a:p>
            <a:r>
              <a:rPr lang="en-US" sz="3100" dirty="0"/>
              <a:t>Employment Growth, U.S. States (SA) </a:t>
            </a:r>
            <a:r>
              <a:rPr lang="en-US" dirty="0"/>
              <a:t/>
            </a:r>
            <a:br>
              <a:rPr lang="en-US" dirty="0"/>
            </a:br>
            <a:r>
              <a:rPr lang="en-US" sz="2700" b="0" i="1" dirty="0"/>
              <a:t>January 2017 v. January 2018 Percent Change</a:t>
            </a:r>
          </a:p>
        </p:txBody>
      </p:sp>
      <p:sp>
        <p:nvSpPr>
          <p:cNvPr id="3" name="Text Placeholder 2">
            <a:extLst>
              <a:ext uri="{FF2B5EF4-FFF2-40B4-BE49-F238E27FC236}">
                <a16:creationId xmlns="" xmlns:a16="http://schemas.microsoft.com/office/drawing/2014/main" id="{6C90E4E0-5316-1241-9B9F-78E547990193}"/>
              </a:ext>
            </a:extLst>
          </p:cNvPr>
          <p:cNvSpPr>
            <a:spLocks noGrp="1"/>
          </p:cNvSpPr>
          <p:nvPr>
            <p:ph type="body" sz="quarter" idx="10"/>
          </p:nvPr>
        </p:nvSpPr>
        <p:spPr/>
        <p:txBody>
          <a:bodyPr/>
          <a:lstStyle/>
          <a:p>
            <a:r>
              <a:rPr lang="en-US" dirty="0"/>
              <a:t>Source: U.S. Bureau of Labor Statistics</a:t>
            </a:r>
          </a:p>
        </p:txBody>
      </p:sp>
      <p:sp>
        <p:nvSpPr>
          <p:cNvPr id="4" name="Text Box 241">
            <a:extLst>
              <a:ext uri="{FF2B5EF4-FFF2-40B4-BE49-F238E27FC236}">
                <a16:creationId xmlns="" xmlns:a16="http://schemas.microsoft.com/office/drawing/2014/main" id="{450D1DF8-EE5A-E34B-A8EE-6E54CD4129CD}"/>
              </a:ext>
            </a:extLst>
          </p:cNvPr>
          <p:cNvSpPr txBox="1">
            <a:spLocks noChangeArrowheads="1"/>
          </p:cNvSpPr>
          <p:nvPr/>
        </p:nvSpPr>
        <p:spPr bwMode="auto">
          <a:xfrm>
            <a:off x="2783972" y="6125405"/>
            <a:ext cx="6957597" cy="76944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200" b="1" i="1" dirty="0">
                <a:solidFill>
                  <a:schemeClr val="tx1">
                    <a:lumMod val="85000"/>
                    <a:lumOff val="15000"/>
                  </a:schemeClr>
                </a:solidFill>
                <a:latin typeface="Nunito Sans" pitchFamily="2" charset="77"/>
                <a:cs typeface="Times New Roman" pitchFamily="18" charset="0"/>
              </a:rPr>
              <a:t>U.S. Year-over-year Percent Change</a:t>
            </a:r>
          </a:p>
          <a:p>
            <a:pPr algn="ctr" fontAlgn="base">
              <a:spcBef>
                <a:spcPct val="0"/>
              </a:spcBef>
              <a:spcAft>
                <a:spcPct val="0"/>
              </a:spcAft>
            </a:pPr>
            <a:r>
              <a:rPr lang="en-US" sz="2200" b="1" i="1" dirty="0">
                <a:solidFill>
                  <a:schemeClr val="tx1">
                    <a:lumMod val="85000"/>
                    <a:lumOff val="15000"/>
                  </a:schemeClr>
                </a:solidFill>
                <a:latin typeface="Nunito Sans" pitchFamily="2" charset="77"/>
                <a:cs typeface="Times New Roman" pitchFamily="18" charset="0"/>
              </a:rPr>
              <a:t>Jan: +1.5%     Feb: +1.6%</a:t>
            </a:r>
          </a:p>
        </p:txBody>
      </p:sp>
    </p:spTree>
    <p:extLst>
      <p:ext uri="{BB962C8B-B14F-4D97-AF65-F5344CB8AC3E}">
        <p14:creationId xmlns:p14="http://schemas.microsoft.com/office/powerpoint/2010/main" val="618162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a:extLst>
              <a:ext uri="{FF2B5EF4-FFF2-40B4-BE49-F238E27FC236}">
                <a16:creationId xmlns="" xmlns:a16="http://schemas.microsoft.com/office/drawing/2014/main" id="{CF1AA56A-DA18-3D4A-BB2C-7E58A05CA33A}"/>
              </a:ext>
            </a:extLst>
          </p:cNvPr>
          <p:cNvGraphicFramePr>
            <a:graphicFrameLocks/>
          </p:cNvGraphicFramePr>
          <p:nvPr>
            <p:extLst>
              <p:ext uri="{D42A27DB-BD31-4B8C-83A1-F6EECF244321}">
                <p14:modId xmlns:p14="http://schemas.microsoft.com/office/powerpoint/2010/main" val="4024127791"/>
              </p:ext>
            </p:extLst>
          </p:nvPr>
        </p:nvGraphicFramePr>
        <p:xfrm>
          <a:off x="83454" y="975854"/>
          <a:ext cx="12036109" cy="5255885"/>
        </p:xfrm>
        <a:graphic>
          <a:graphicData uri="http://schemas.openxmlformats.org/drawingml/2006/table">
            <a:tbl>
              <a:tblPr/>
              <a:tblGrid>
                <a:gridCol w="548640">
                  <a:extLst>
                    <a:ext uri="{9D8B030D-6E8A-4147-A177-3AD203B41FA5}">
                      <a16:colId xmlns="" xmlns:a16="http://schemas.microsoft.com/office/drawing/2014/main" val="20000"/>
                    </a:ext>
                  </a:extLst>
                </a:gridCol>
                <a:gridCol w="4754880">
                  <a:extLst>
                    <a:ext uri="{9D8B030D-6E8A-4147-A177-3AD203B41FA5}">
                      <a16:colId xmlns="" xmlns:a16="http://schemas.microsoft.com/office/drawing/2014/main" val="20001"/>
                    </a:ext>
                  </a:extLst>
                </a:gridCol>
                <a:gridCol w="489190">
                  <a:extLst>
                    <a:ext uri="{9D8B030D-6E8A-4147-A177-3AD203B41FA5}">
                      <a16:colId xmlns="" xmlns:a16="http://schemas.microsoft.com/office/drawing/2014/main" val="20002"/>
                    </a:ext>
                  </a:extLst>
                </a:gridCol>
                <a:gridCol w="84929">
                  <a:extLst>
                    <a:ext uri="{9D8B030D-6E8A-4147-A177-3AD203B41FA5}">
                      <a16:colId xmlns="" xmlns:a16="http://schemas.microsoft.com/office/drawing/2014/main" val="20003"/>
                    </a:ext>
                  </a:extLst>
                </a:gridCol>
                <a:gridCol w="548640">
                  <a:extLst>
                    <a:ext uri="{9D8B030D-6E8A-4147-A177-3AD203B41FA5}">
                      <a16:colId xmlns="" xmlns:a16="http://schemas.microsoft.com/office/drawing/2014/main" val="20004"/>
                    </a:ext>
                  </a:extLst>
                </a:gridCol>
                <a:gridCol w="5120640">
                  <a:extLst>
                    <a:ext uri="{9D8B030D-6E8A-4147-A177-3AD203B41FA5}">
                      <a16:colId xmlns="" xmlns:a16="http://schemas.microsoft.com/office/drawing/2014/main" val="20005"/>
                    </a:ext>
                  </a:extLst>
                </a:gridCol>
                <a:gridCol w="489190">
                  <a:extLst>
                    <a:ext uri="{9D8B030D-6E8A-4147-A177-3AD203B41FA5}">
                      <a16:colId xmlns="" xmlns:a16="http://schemas.microsoft.com/office/drawing/2014/main" val="20006"/>
                    </a:ext>
                  </a:extLst>
                </a:gridCol>
              </a:tblGrid>
              <a:tr h="329555">
                <a:tc>
                  <a:txBody>
                    <a:bodyPr/>
                    <a:lstStyle/>
                    <a:p>
                      <a:pPr algn="ctr" fontAlgn="b"/>
                      <a:r>
                        <a:rPr lang="en-US" sz="1600" b="0" i="0" u="none" strike="noStrike" dirty="0">
                          <a:solidFill>
                            <a:srgbClr val="000000"/>
                          </a:solidFill>
                          <a:effectLst/>
                          <a:latin typeface="Verdana" charset="0"/>
                          <a:ea typeface="Verdana" charset="0"/>
                          <a:cs typeface="Verdana" charset="0"/>
                        </a:rPr>
                        <a:t>Rank</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Verdana" charset="0"/>
                          <a:ea typeface="Verdana" charset="0"/>
                          <a:cs typeface="Verdana" charset="0"/>
                        </a:rPr>
                        <a:t>MSA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Verdana" charset="0"/>
                          <a:ea typeface="Verdana" charset="0"/>
                          <a:cs typeface="Verdana" charset="0"/>
                        </a:rPr>
                        <a:t>%</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600" b="0" i="0" u="none" strike="noStrike">
                          <a:solidFill>
                            <a:srgbClr val="000000"/>
                          </a:solidFill>
                          <a:effectLst/>
                          <a:latin typeface="Verdana" charset="0"/>
                          <a:ea typeface="Verdana" charset="0"/>
                          <a:cs typeface="Verdana" charset="0"/>
                        </a:rPr>
                        <a:t> </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Verdana" charset="0"/>
                          <a:ea typeface="Verdana" charset="0"/>
                          <a:cs typeface="Verdana" charset="0"/>
                        </a:rPr>
                        <a:t>Rank</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Verdana" charset="0"/>
                          <a:ea typeface="Verdana" charset="0"/>
                          <a:cs typeface="Verdana" charset="0"/>
                        </a:rPr>
                        <a:t>MSA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Verdana" charset="0"/>
                          <a:ea typeface="Verdana" charset="0"/>
                          <a:cs typeface="Verdana" charset="0"/>
                        </a:rPr>
                        <a:t>%</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65760">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Riverside-San Bernardino-Ontario, CA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San Diego-Carlsbad, CA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11716116"/>
                  </a:ext>
                </a:extLst>
              </a:tr>
              <a:tr h="365760">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Orlando-Kissimmee-Sanford, FL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Atlanta-Sandy Springs-Roswell, GA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84242661"/>
                  </a:ext>
                </a:extLst>
              </a:tr>
              <a:tr h="320040">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Seattle-Tacoma-Bellevue, WA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Washington-Arlington-Alexandria,                        DC-VA-MD-WV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20040">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Charlotte-Concord-Gastonia, NC-SC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dirty="0"/>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dirty="0"/>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27867550"/>
                  </a:ext>
                </a:extLst>
              </a:tr>
              <a:tr h="365760">
                <a:tc>
                  <a:txBody>
                    <a:bodyPr/>
                    <a:lstStyle/>
                    <a:p>
                      <a:pPr algn="ctr" rtl="0" fontAlgn="b"/>
                      <a:r>
                        <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Portland-Vancouver-Hillsboro, OR-WA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Baltimore-Columbia-Towson, MD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93283959"/>
                  </a:ext>
                </a:extLst>
              </a:tr>
              <a:tr h="365760">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Phoenix-Mesa-Scottsdale, AZ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Miami-Fort Lauderdale-West Palm Beach, FL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65760">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Dallas-Fort Worth-Arlington, TX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New York-Newark-Jersey City, NY-NJ-PA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65760">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Denver-Aurora-Lakewood, CO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Detroit-Warren-Dearborn, MI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0.9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65760">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Houston-The Woodlands-Sugar Land, TX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Boston-Cambridge-Nashua, MA-NH Metro NECTA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0.8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320040">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San Francisco-Oakland-Hayward, CA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Philadelphia-Camden-Wilmington, PA-NJ-DE-MD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0.8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365760">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San Antonio-New Braunfels, TX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Minneapolis-St. Paul-Bloomington, MN-WI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0.7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365760">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Tampa-St. Petersburg-Clearwater, FL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St. Louis, MO-IL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0.6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365760">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Los Angeles-Long Beach-Anaheim, CA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Chicago-Naperville-Elgin, IL-IN-WI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bl>
          </a:graphicData>
        </a:graphic>
      </p:graphicFrame>
      <p:sp>
        <p:nvSpPr>
          <p:cNvPr id="2" name="Title 1">
            <a:extLst>
              <a:ext uri="{FF2B5EF4-FFF2-40B4-BE49-F238E27FC236}">
                <a16:creationId xmlns="" xmlns:a16="http://schemas.microsoft.com/office/drawing/2014/main" id="{12271A78-D69F-874F-953B-879B338D8561}"/>
              </a:ext>
            </a:extLst>
          </p:cNvPr>
          <p:cNvSpPr>
            <a:spLocks noGrp="1"/>
          </p:cNvSpPr>
          <p:nvPr>
            <p:ph type="title"/>
          </p:nvPr>
        </p:nvSpPr>
        <p:spPr>
          <a:xfrm>
            <a:off x="285304" y="106208"/>
            <a:ext cx="10515600" cy="825722"/>
          </a:xfrm>
        </p:spPr>
        <p:txBody>
          <a:bodyPr>
            <a:normAutofit fontScale="90000"/>
          </a:bodyPr>
          <a:lstStyle/>
          <a:p>
            <a:r>
              <a:rPr lang="en-US" sz="3100" dirty="0"/>
              <a:t>Employment Growth, 25 Largest Metros (NSA)</a:t>
            </a:r>
            <a:r>
              <a:rPr lang="en-US" dirty="0"/>
              <a:t/>
            </a:r>
            <a:br>
              <a:rPr lang="en-US" dirty="0"/>
            </a:br>
            <a:r>
              <a:rPr lang="en-US" sz="2700" b="0" i="1" dirty="0"/>
              <a:t>January 2017 v. January 2018 Percent Change</a:t>
            </a:r>
          </a:p>
        </p:txBody>
      </p:sp>
      <p:sp>
        <p:nvSpPr>
          <p:cNvPr id="3" name="Text Placeholder 2">
            <a:extLst>
              <a:ext uri="{FF2B5EF4-FFF2-40B4-BE49-F238E27FC236}">
                <a16:creationId xmlns="" xmlns:a16="http://schemas.microsoft.com/office/drawing/2014/main" id="{3BA857C3-2CA0-1B44-9E11-36F09DD91432}"/>
              </a:ext>
            </a:extLst>
          </p:cNvPr>
          <p:cNvSpPr>
            <a:spLocks noGrp="1"/>
          </p:cNvSpPr>
          <p:nvPr>
            <p:ph type="body" sz="quarter" idx="10"/>
          </p:nvPr>
        </p:nvSpPr>
        <p:spPr>
          <a:xfrm>
            <a:off x="0" y="6637867"/>
            <a:ext cx="6413500" cy="220133"/>
          </a:xfrm>
        </p:spPr>
        <p:txBody>
          <a:bodyPr/>
          <a:lstStyle/>
          <a:p>
            <a:r>
              <a:rPr lang="en-US" dirty="0"/>
              <a:t>Source: U.S. Bureau of Labor Statistics, Current Employment Statistics (CES) Survey</a:t>
            </a:r>
          </a:p>
        </p:txBody>
      </p:sp>
    </p:spTree>
    <p:extLst>
      <p:ext uri="{BB962C8B-B14F-4D97-AF65-F5344CB8AC3E}">
        <p14:creationId xmlns:p14="http://schemas.microsoft.com/office/powerpoint/2010/main" val="1017628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B8B14D-52BB-0440-818C-B30B735D3978}"/>
              </a:ext>
            </a:extLst>
          </p:cNvPr>
          <p:cNvSpPr>
            <a:spLocks noGrp="1"/>
          </p:cNvSpPr>
          <p:nvPr>
            <p:ph type="title"/>
          </p:nvPr>
        </p:nvSpPr>
        <p:spPr>
          <a:xfrm>
            <a:off x="353764" y="1878719"/>
            <a:ext cx="2743200" cy="3100562"/>
          </a:xfrm>
        </p:spPr>
        <p:txBody>
          <a:bodyPr>
            <a:normAutofit/>
          </a:bodyPr>
          <a:lstStyle/>
          <a:p>
            <a:r>
              <a:rPr lang="en-US" sz="6000" dirty="0"/>
              <a:t>Get off </a:t>
            </a:r>
            <a:br>
              <a:rPr lang="en-US" sz="6000" dirty="0"/>
            </a:br>
            <a:r>
              <a:rPr lang="en-US" sz="6000" dirty="0"/>
              <a:t>of My Cloud</a:t>
            </a:r>
          </a:p>
        </p:txBody>
      </p:sp>
      <p:pic>
        <p:nvPicPr>
          <p:cNvPr id="3" name="Picture 2">
            <a:extLst>
              <a:ext uri="{FF2B5EF4-FFF2-40B4-BE49-F238E27FC236}">
                <a16:creationId xmlns="" xmlns:a16="http://schemas.microsoft.com/office/drawing/2014/main" id="{A37361A4-82A5-2B49-A530-6BC5A1081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851" y="961235"/>
            <a:ext cx="7480299" cy="4935530"/>
          </a:xfrm>
          <a:prstGeom prst="rect">
            <a:avLst/>
          </a:prstGeom>
        </p:spPr>
      </p:pic>
    </p:spTree>
    <p:extLst>
      <p:ext uri="{BB962C8B-B14F-4D97-AF65-F5344CB8AC3E}">
        <p14:creationId xmlns:p14="http://schemas.microsoft.com/office/powerpoint/2010/main" val="1219569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271A78-D69F-874F-953B-879B338D8561}"/>
              </a:ext>
            </a:extLst>
          </p:cNvPr>
          <p:cNvSpPr>
            <a:spLocks noGrp="1"/>
          </p:cNvSpPr>
          <p:nvPr>
            <p:ph type="title"/>
          </p:nvPr>
        </p:nvSpPr>
        <p:spPr>
          <a:xfrm>
            <a:off x="285304" y="92353"/>
            <a:ext cx="10515600" cy="825722"/>
          </a:xfrm>
        </p:spPr>
        <p:txBody>
          <a:bodyPr>
            <a:normAutofit fontScale="90000"/>
          </a:bodyPr>
          <a:lstStyle/>
          <a:p>
            <a:r>
              <a:rPr lang="en-US" sz="3100" dirty="0"/>
              <a:t>Unemployment Rates, 25 Largest Metros (NSA)</a:t>
            </a:r>
            <a:r>
              <a:rPr lang="en-US" dirty="0"/>
              <a:t/>
            </a:r>
            <a:br>
              <a:rPr lang="en-US" dirty="0"/>
            </a:br>
            <a:r>
              <a:rPr lang="en-US" sz="2700" b="0" i="1" dirty="0"/>
              <a:t>January 2018</a:t>
            </a:r>
          </a:p>
        </p:txBody>
      </p:sp>
      <p:sp>
        <p:nvSpPr>
          <p:cNvPr id="3" name="Text Placeholder 2">
            <a:extLst>
              <a:ext uri="{FF2B5EF4-FFF2-40B4-BE49-F238E27FC236}">
                <a16:creationId xmlns="" xmlns:a16="http://schemas.microsoft.com/office/drawing/2014/main" id="{3BA857C3-2CA0-1B44-9E11-36F09DD91432}"/>
              </a:ext>
            </a:extLst>
          </p:cNvPr>
          <p:cNvSpPr>
            <a:spLocks noGrp="1"/>
          </p:cNvSpPr>
          <p:nvPr>
            <p:ph type="body" sz="quarter" idx="10"/>
          </p:nvPr>
        </p:nvSpPr>
        <p:spPr>
          <a:xfrm>
            <a:off x="0" y="6637867"/>
            <a:ext cx="9423400" cy="220133"/>
          </a:xfrm>
        </p:spPr>
        <p:txBody>
          <a:bodyPr/>
          <a:lstStyle/>
          <a:p>
            <a:r>
              <a:rPr lang="en-US" dirty="0"/>
              <a:t>Source: U.S. Bureau of Labor Statistics, Current Employment Statistics (CES) Survey     1. Area boundaries do not reflect official OMB definitions. </a:t>
            </a:r>
          </a:p>
        </p:txBody>
      </p:sp>
      <p:sp>
        <p:nvSpPr>
          <p:cNvPr id="5" name="Text Box 241">
            <a:extLst>
              <a:ext uri="{FF2B5EF4-FFF2-40B4-BE49-F238E27FC236}">
                <a16:creationId xmlns="" xmlns:a16="http://schemas.microsoft.com/office/drawing/2014/main" id="{12B6FB8F-0748-234A-8BC1-0CD3C8441F7D}"/>
              </a:ext>
            </a:extLst>
          </p:cNvPr>
          <p:cNvSpPr txBox="1">
            <a:spLocks noChangeArrowheads="1"/>
          </p:cNvSpPr>
          <p:nvPr/>
        </p:nvSpPr>
        <p:spPr bwMode="auto">
          <a:xfrm>
            <a:off x="2224504" y="6184731"/>
            <a:ext cx="6957597" cy="477054"/>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500" b="1" i="1" dirty="0">
                <a:solidFill>
                  <a:schemeClr val="tx1">
                    <a:lumMod val="85000"/>
                    <a:lumOff val="15000"/>
                  </a:schemeClr>
                </a:solidFill>
                <a:latin typeface="Nunito Sans" pitchFamily="2" charset="77"/>
                <a:cs typeface="Times New Roman" pitchFamily="18" charset="0"/>
              </a:rPr>
              <a:t>U.S. Unemployment Rate: 4.1%</a:t>
            </a:r>
          </a:p>
        </p:txBody>
      </p:sp>
      <p:graphicFrame>
        <p:nvGraphicFramePr>
          <p:cNvPr id="6" name="Content Placeholder 6">
            <a:extLst>
              <a:ext uri="{FF2B5EF4-FFF2-40B4-BE49-F238E27FC236}">
                <a16:creationId xmlns="" xmlns:a16="http://schemas.microsoft.com/office/drawing/2014/main" id="{AF1CFC90-C4E0-804F-B9BC-DEFCB96FAB00}"/>
              </a:ext>
            </a:extLst>
          </p:cNvPr>
          <p:cNvGraphicFramePr>
            <a:graphicFrameLocks/>
          </p:cNvGraphicFramePr>
          <p:nvPr>
            <p:extLst>
              <p:ext uri="{D42A27DB-BD31-4B8C-83A1-F6EECF244321}">
                <p14:modId xmlns:p14="http://schemas.microsoft.com/office/powerpoint/2010/main" val="3384731941"/>
              </p:ext>
            </p:extLst>
          </p:nvPr>
        </p:nvGraphicFramePr>
        <p:xfrm>
          <a:off x="62231" y="977820"/>
          <a:ext cx="12070080" cy="5168707"/>
        </p:xfrm>
        <a:graphic>
          <a:graphicData uri="http://schemas.openxmlformats.org/drawingml/2006/table">
            <a:tbl>
              <a:tblPr/>
              <a:tblGrid>
                <a:gridCol w="611918">
                  <a:extLst>
                    <a:ext uri="{9D8B030D-6E8A-4147-A177-3AD203B41FA5}">
                      <a16:colId xmlns="" xmlns:a16="http://schemas.microsoft.com/office/drawing/2014/main" val="20000"/>
                    </a:ext>
                  </a:extLst>
                </a:gridCol>
                <a:gridCol w="4895343">
                  <a:extLst>
                    <a:ext uri="{9D8B030D-6E8A-4147-A177-3AD203B41FA5}">
                      <a16:colId xmlns="" xmlns:a16="http://schemas.microsoft.com/office/drawing/2014/main" val="20001"/>
                    </a:ext>
                  </a:extLst>
                </a:gridCol>
                <a:gridCol w="489534">
                  <a:extLst>
                    <a:ext uri="{9D8B030D-6E8A-4147-A177-3AD203B41FA5}">
                      <a16:colId xmlns="" xmlns:a16="http://schemas.microsoft.com/office/drawing/2014/main" val="20002"/>
                    </a:ext>
                  </a:extLst>
                </a:gridCol>
                <a:gridCol w="76490">
                  <a:extLst>
                    <a:ext uri="{9D8B030D-6E8A-4147-A177-3AD203B41FA5}">
                      <a16:colId xmlns="" xmlns:a16="http://schemas.microsoft.com/office/drawing/2014/main" val="20003"/>
                    </a:ext>
                  </a:extLst>
                </a:gridCol>
                <a:gridCol w="611918">
                  <a:extLst>
                    <a:ext uri="{9D8B030D-6E8A-4147-A177-3AD203B41FA5}">
                      <a16:colId xmlns="" xmlns:a16="http://schemas.microsoft.com/office/drawing/2014/main" val="20004"/>
                    </a:ext>
                  </a:extLst>
                </a:gridCol>
                <a:gridCol w="4895343">
                  <a:extLst>
                    <a:ext uri="{9D8B030D-6E8A-4147-A177-3AD203B41FA5}">
                      <a16:colId xmlns="" xmlns:a16="http://schemas.microsoft.com/office/drawing/2014/main" val="20005"/>
                    </a:ext>
                  </a:extLst>
                </a:gridCol>
                <a:gridCol w="489534">
                  <a:extLst>
                    <a:ext uri="{9D8B030D-6E8A-4147-A177-3AD203B41FA5}">
                      <a16:colId xmlns="" xmlns:a16="http://schemas.microsoft.com/office/drawing/2014/main" val="20006"/>
                    </a:ext>
                  </a:extLst>
                </a:gridCol>
              </a:tblGrid>
              <a:tr h="298816">
                <a:tc>
                  <a:txBody>
                    <a:bodyPr/>
                    <a:lstStyle/>
                    <a:p>
                      <a:pPr algn="ctr" rtl="0" fontAlgn="b"/>
                      <a:r>
                        <a:rPr lang="en-US" sz="1600" b="0" i="0" u="none" strike="noStrike" dirty="0">
                          <a:solidFill>
                            <a:srgbClr val="000000"/>
                          </a:solidFill>
                          <a:effectLst/>
                          <a:latin typeface="Verdana"/>
                          <a:cs typeface="Verdana"/>
                        </a:rPr>
                        <a:t>Rank</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a:cs typeface="Verdana"/>
                        </a:rPr>
                        <a:t>MSA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a:cs typeface="Verdana"/>
                        </a:rPr>
                        <a:t>UR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Verdana"/>
                          <a:cs typeface="Verdana"/>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dirty="0">
                          <a:solidFill>
                            <a:srgbClr val="000000"/>
                          </a:solidFill>
                          <a:effectLst/>
                          <a:latin typeface="Verdana"/>
                          <a:cs typeface="Verdana"/>
                        </a:rPr>
                        <a:t>Rank</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a:cs typeface="Verdana"/>
                        </a:rPr>
                        <a:t>MSA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a:cs typeface="Verdana"/>
                        </a:rPr>
                        <a:t>UR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82806">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San Francisco-Oakland-Hayward, CA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Miami-Fort Lauderdale-West Palm Beach, FL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4.3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15456">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Denver-Aurora-Lakewood, CO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Charlotte-Concord-Gastonia, NC-SC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4.4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15456">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Minneapolis-St. Paul-Bloomington, MN-WI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Los Angeles-Long Beach-Anaheim, CA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15456">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San Antonio-New Braunfels, TX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Phoenix-Mesa-Scottsdale, AZ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82806">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Boston-Cambridge-Nashua, MA-NH Metro NECTA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Riverside-San Bernardino-Ontario, CA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4.5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18029">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Dallas-Fort Worth-Arlington, TX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New York-Newark-Jersey City, NY-NJ-PA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4.6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18029">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San Diego-Carlsbad, CA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Baltimore-Columbia-Towson, MD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4.7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18029">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Orlando-Kissimmee-Sanford, FL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Seattle-Tacoma-Bellevue, WA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482806">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Washington-Arlington-Alexandria, DC-VA-MD-WV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Houston-The Woodlands-Sugar Land, TX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4.8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326043">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St. Louis, MO-IL MSA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Detroit-Warren-Dearborn, MI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4.9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91206239"/>
                  </a:ext>
                </a:extLst>
              </a:tr>
              <a:tr h="326043">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Tampa-St. Petersburg-Clearwater, FL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Philadelphia-Camden-Wilmington, PA-NJ-DE-MD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3362630"/>
                  </a:ext>
                </a:extLst>
              </a:tr>
              <a:tr h="482806">
                <a:tc>
                  <a:txBody>
                    <a:bodyPr/>
                    <a:lstStyle/>
                    <a:p>
                      <a:pPr algn="ctr" rtl="0" fontAlgn="b"/>
                      <a:r>
                        <a:rPr lang="en-US" sz="16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Portland-Vancouver-Hillsboro, OR-WA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dirty="0"/>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dirty="0"/>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328530">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Atlanta-Sandy Springs-Roswell, GA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4.3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Chicago-Naperville-Elgin, IL-IN-WI MSA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1423583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753" y="952149"/>
            <a:ext cx="2908717" cy="3100562"/>
          </a:xfrm>
        </p:spPr>
        <p:txBody>
          <a:bodyPr>
            <a:normAutofit/>
          </a:bodyPr>
          <a:lstStyle/>
          <a:p>
            <a:r>
              <a:rPr lang="en-US" sz="6000" dirty="0"/>
              <a:t>Gimme Shelter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649" y="662377"/>
            <a:ext cx="6766560" cy="5533246"/>
          </a:xfrm>
          <a:prstGeom prst="rect">
            <a:avLst/>
          </a:prstGeom>
        </p:spPr>
      </p:pic>
    </p:spTree>
    <p:extLst>
      <p:ext uri="{BB962C8B-B14F-4D97-AF65-F5344CB8AC3E}">
        <p14:creationId xmlns:p14="http://schemas.microsoft.com/office/powerpoint/2010/main" val="3546815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811FA4-A327-5649-BBEF-286DDB6FE0F1}"/>
              </a:ext>
            </a:extLst>
          </p:cNvPr>
          <p:cNvSpPr>
            <a:spLocks noGrp="1"/>
          </p:cNvSpPr>
          <p:nvPr>
            <p:ph type="title"/>
          </p:nvPr>
        </p:nvSpPr>
        <p:spPr>
          <a:xfrm>
            <a:off x="285304" y="92353"/>
            <a:ext cx="10515600" cy="825722"/>
          </a:xfrm>
        </p:spPr>
        <p:txBody>
          <a:bodyPr>
            <a:normAutofit fontScale="90000"/>
          </a:bodyPr>
          <a:lstStyle/>
          <a:p>
            <a:r>
              <a:rPr lang="en-US" sz="3100" dirty="0"/>
              <a:t>15-Year &amp; 30-Year Fixed Mortgage Rates</a:t>
            </a:r>
            <a:r>
              <a:rPr lang="en-US" dirty="0"/>
              <a:t> </a:t>
            </a:r>
            <a:br>
              <a:rPr lang="en-US" dirty="0"/>
            </a:br>
            <a:r>
              <a:rPr lang="en-US" sz="2700" b="0" i="1" dirty="0"/>
              <a:t>March 1995 through March 2018*</a:t>
            </a:r>
          </a:p>
        </p:txBody>
      </p:sp>
      <p:sp>
        <p:nvSpPr>
          <p:cNvPr id="3" name="Text Placeholder 2">
            <a:extLst>
              <a:ext uri="{FF2B5EF4-FFF2-40B4-BE49-F238E27FC236}">
                <a16:creationId xmlns="" xmlns:a16="http://schemas.microsoft.com/office/drawing/2014/main" id="{B3515BC0-6AB4-8842-870E-3771BF559C3C}"/>
              </a:ext>
            </a:extLst>
          </p:cNvPr>
          <p:cNvSpPr>
            <a:spLocks noGrp="1"/>
          </p:cNvSpPr>
          <p:nvPr>
            <p:ph type="body" sz="quarter" idx="10"/>
          </p:nvPr>
        </p:nvSpPr>
        <p:spPr>
          <a:xfrm>
            <a:off x="-42599" y="6652774"/>
            <a:ext cx="5238750" cy="228600"/>
          </a:xfrm>
        </p:spPr>
        <p:txBody>
          <a:bodyPr/>
          <a:lstStyle/>
          <a:p>
            <a:r>
              <a:rPr lang="en-US" dirty="0"/>
              <a:t>Source: Freddie Mac</a:t>
            </a:r>
          </a:p>
        </p:txBody>
      </p:sp>
      <p:sp>
        <p:nvSpPr>
          <p:cNvPr id="4" name="TextBox 3">
            <a:extLst>
              <a:ext uri="{FF2B5EF4-FFF2-40B4-BE49-F238E27FC236}">
                <a16:creationId xmlns="" xmlns:a16="http://schemas.microsoft.com/office/drawing/2014/main" id="{798B8E2E-D7DD-8146-B282-5761C910EB30}"/>
              </a:ext>
            </a:extLst>
          </p:cNvPr>
          <p:cNvSpPr txBox="1"/>
          <p:nvPr/>
        </p:nvSpPr>
        <p:spPr>
          <a:xfrm>
            <a:off x="759066" y="6165102"/>
            <a:ext cx="2534668" cy="338554"/>
          </a:xfrm>
          <a:prstGeom prst="rect">
            <a:avLst/>
          </a:prstGeom>
          <a:noFill/>
        </p:spPr>
        <p:txBody>
          <a:bodyPr wrap="none" rtlCol="0">
            <a:spAutoFit/>
          </a:bodyPr>
          <a:lstStyle/>
          <a:p>
            <a:pPr fontAlgn="base">
              <a:spcBef>
                <a:spcPct val="0"/>
              </a:spcBef>
              <a:spcAft>
                <a:spcPct val="0"/>
              </a:spcAft>
            </a:pPr>
            <a:r>
              <a:rPr lang="en-US" sz="1600" i="1" dirty="0">
                <a:latin typeface="Nunito Sans" pitchFamily="2" charset="77"/>
                <a:cs typeface="Constantia"/>
              </a:rPr>
              <a:t>*Week ending 3/15/2018</a:t>
            </a:r>
          </a:p>
        </p:txBody>
      </p:sp>
      <p:graphicFrame>
        <p:nvGraphicFramePr>
          <p:cNvPr id="5" name="Object 3">
            <a:extLst>
              <a:ext uri="{FF2B5EF4-FFF2-40B4-BE49-F238E27FC236}">
                <a16:creationId xmlns="" xmlns:a16="http://schemas.microsoft.com/office/drawing/2014/main" id="{AABC7B97-EE6B-1A45-86AF-C9EC102FDC06}"/>
              </a:ext>
            </a:extLst>
          </p:cNvPr>
          <p:cNvGraphicFramePr>
            <a:graphicFrameLocks/>
          </p:cNvGraphicFramePr>
          <p:nvPr>
            <p:extLst/>
          </p:nvPr>
        </p:nvGraphicFramePr>
        <p:xfrm>
          <a:off x="38100" y="990600"/>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4310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04" y="181253"/>
            <a:ext cx="11220896" cy="825722"/>
          </a:xfrm>
        </p:spPr>
        <p:txBody>
          <a:bodyPr>
            <a:normAutofit/>
          </a:bodyPr>
          <a:lstStyle/>
          <a:p>
            <a:r>
              <a:rPr lang="en-US" sz="3200" dirty="0"/>
              <a:t>U.S. Households: Owner v. Renter Occupied, 1965-2017</a:t>
            </a:r>
          </a:p>
        </p:txBody>
      </p:sp>
      <p:sp>
        <p:nvSpPr>
          <p:cNvPr id="3" name="Text Placeholder 2"/>
          <p:cNvSpPr>
            <a:spLocks noGrp="1"/>
          </p:cNvSpPr>
          <p:nvPr>
            <p:ph type="body" sz="quarter" idx="10"/>
          </p:nvPr>
        </p:nvSpPr>
        <p:spPr/>
        <p:txBody>
          <a:bodyPr/>
          <a:lstStyle/>
          <a:p>
            <a:r>
              <a:rPr lang="en-US" dirty="0"/>
              <a:t>Source: U.S. Census Bureau; Pew Research Center</a:t>
            </a:r>
          </a:p>
        </p:txBody>
      </p:sp>
      <p:graphicFrame>
        <p:nvGraphicFramePr>
          <p:cNvPr id="4" name="Chart 3"/>
          <p:cNvGraphicFramePr/>
          <p:nvPr>
            <p:extLst/>
          </p:nvPr>
        </p:nvGraphicFramePr>
        <p:xfrm>
          <a:off x="3629248" y="975883"/>
          <a:ext cx="8412480" cy="52120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23503" y="1173263"/>
            <a:ext cx="3479074" cy="4985980"/>
          </a:xfrm>
          <a:prstGeom prst="rect">
            <a:avLst/>
          </a:prstGeom>
          <a:noFill/>
        </p:spPr>
        <p:txBody>
          <a:bodyPr wrap="square" rtlCol="0">
            <a:spAutoFit/>
          </a:bodyPr>
          <a:lstStyle/>
          <a:p>
            <a:pPr marL="285750" indent="-285750">
              <a:spcAft>
                <a:spcPts val="600"/>
              </a:spcAft>
              <a:buFont typeface="Arial" charset="0"/>
              <a:buChar char="•"/>
            </a:pPr>
            <a:r>
              <a:rPr lang="en-US" sz="2200" dirty="0">
                <a:latin typeface="Constantia" panose="02030602050306030303" pitchFamily="18" charset="0"/>
              </a:rPr>
              <a:t>From 2006-2017 the number of households headed by owners remained relatively flat.</a:t>
            </a:r>
          </a:p>
          <a:p>
            <a:pPr marL="285750" indent="-285750">
              <a:spcAft>
                <a:spcPts val="600"/>
              </a:spcAft>
              <a:buFont typeface="Arial" charset="0"/>
              <a:buChar char="•"/>
            </a:pPr>
            <a:r>
              <a:rPr lang="en-US" sz="2200" dirty="0">
                <a:latin typeface="Constantia" panose="02030602050306030303" pitchFamily="18" charset="0"/>
              </a:rPr>
              <a:t>At the same time, the number of households renting their home increased significantly (+26%).</a:t>
            </a:r>
          </a:p>
          <a:p>
            <a:pPr marL="285750" indent="-285750">
              <a:spcAft>
                <a:spcPts val="600"/>
              </a:spcAft>
              <a:buFont typeface="Arial" charset="0"/>
              <a:buChar char="•"/>
            </a:pPr>
            <a:r>
              <a:rPr lang="en-US" sz="2200" dirty="0">
                <a:latin typeface="Constantia" panose="02030602050306030303" pitchFamily="18" charset="0"/>
              </a:rPr>
              <a:t>The share of renter households also increased—from 31.2% of households in 2006 to 36.1% in 2017.</a:t>
            </a:r>
          </a:p>
        </p:txBody>
      </p:sp>
    </p:spTree>
    <p:extLst>
      <p:ext uri="{BB962C8B-B14F-4D97-AF65-F5344CB8AC3E}">
        <p14:creationId xmlns:p14="http://schemas.microsoft.com/office/powerpoint/2010/main" val="4197081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4106015023"/>
              </p:ext>
            </p:extLst>
          </p:nvPr>
        </p:nvGraphicFramePr>
        <p:xfrm>
          <a:off x="39188" y="960193"/>
          <a:ext cx="12070080" cy="521208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p:cNvSpPr>
            <a:spLocks noGrp="1"/>
          </p:cNvSpPr>
          <p:nvPr>
            <p:ph type="title"/>
          </p:nvPr>
        </p:nvSpPr>
        <p:spPr>
          <a:xfrm>
            <a:off x="285304" y="79653"/>
            <a:ext cx="10515600" cy="825722"/>
          </a:xfrm>
        </p:spPr>
        <p:txBody>
          <a:bodyPr>
            <a:normAutofit fontScale="90000"/>
          </a:bodyPr>
          <a:lstStyle/>
          <a:p>
            <a:r>
              <a:rPr lang="en-US" sz="3100" dirty="0"/>
              <a:t>U.S. Homeownership (NSA)</a:t>
            </a:r>
            <a:r>
              <a:rPr lang="en-US" sz="3800" i="1" dirty="0"/>
              <a:t/>
            </a:r>
            <a:br>
              <a:rPr lang="en-US" sz="3800" i="1" dirty="0"/>
            </a:br>
            <a:r>
              <a:rPr lang="en-US" sz="2700" b="0" i="1" dirty="0"/>
              <a:t>1980Q4-2017Q4</a:t>
            </a:r>
            <a:endParaRPr lang="en-US" sz="2700" b="0" dirty="0"/>
          </a:p>
        </p:txBody>
      </p:sp>
      <p:sp>
        <p:nvSpPr>
          <p:cNvPr id="9" name="Text Placeholder 8"/>
          <p:cNvSpPr>
            <a:spLocks noGrp="1"/>
          </p:cNvSpPr>
          <p:nvPr>
            <p:ph type="body" sz="quarter" idx="10"/>
          </p:nvPr>
        </p:nvSpPr>
        <p:spPr/>
        <p:txBody>
          <a:bodyPr/>
          <a:lstStyle/>
          <a:p>
            <a:r>
              <a:rPr lang="en-US" dirty="0">
                <a:cs typeface="Arial" pitchFamily="34" charset="0"/>
              </a:rPr>
              <a:t>Source: U.S. Census Bureau     *NSA: not seasonally adjusted</a:t>
            </a:r>
          </a:p>
        </p:txBody>
      </p:sp>
    </p:spTree>
    <p:extLst>
      <p:ext uri="{BB962C8B-B14F-4D97-AF65-F5344CB8AC3E}">
        <p14:creationId xmlns:p14="http://schemas.microsoft.com/office/powerpoint/2010/main" val="3076895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52388" y="986830"/>
          <a:ext cx="12070080" cy="521208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85304" y="66953"/>
            <a:ext cx="10515600" cy="825722"/>
          </a:xfrm>
        </p:spPr>
        <p:txBody>
          <a:bodyPr>
            <a:normAutofit fontScale="90000"/>
          </a:bodyPr>
          <a:lstStyle/>
          <a:p>
            <a:r>
              <a:rPr lang="en-US" sz="3100" dirty="0"/>
              <a:t>U.S. Private New Multifamily Construction</a:t>
            </a:r>
            <a:r>
              <a:rPr lang="en-US" i="1" dirty="0"/>
              <a:t/>
            </a:r>
            <a:br>
              <a:rPr lang="en-US" i="1" dirty="0"/>
            </a:br>
            <a:r>
              <a:rPr lang="en-US" sz="2700" b="0" i="1" dirty="0"/>
              <a:t>January 1993 through January 2018</a:t>
            </a:r>
            <a:endParaRPr lang="en-US" sz="2700" b="0" dirty="0"/>
          </a:p>
        </p:txBody>
      </p:sp>
      <p:sp>
        <p:nvSpPr>
          <p:cNvPr id="4" name="Text Placeholder 3"/>
          <p:cNvSpPr>
            <a:spLocks noGrp="1"/>
          </p:cNvSpPr>
          <p:nvPr>
            <p:ph type="body" sz="quarter" idx="10"/>
          </p:nvPr>
        </p:nvSpPr>
        <p:spPr/>
        <p:txBody>
          <a:bodyPr/>
          <a:lstStyle/>
          <a:p>
            <a:r>
              <a:rPr lang="en-US" dirty="0">
                <a:cs typeface="Arial" pitchFamily="34" charset="0"/>
              </a:rPr>
              <a:t>Source: U.S. Census Bureau</a:t>
            </a:r>
          </a:p>
        </p:txBody>
      </p:sp>
    </p:spTree>
    <p:extLst>
      <p:ext uri="{BB962C8B-B14F-4D97-AF65-F5344CB8AC3E}">
        <p14:creationId xmlns:p14="http://schemas.microsoft.com/office/powerpoint/2010/main" val="2276137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304" y="92353"/>
            <a:ext cx="10515600" cy="825722"/>
          </a:xfrm>
        </p:spPr>
        <p:txBody>
          <a:bodyPr/>
          <a:lstStyle/>
          <a:p>
            <a:r>
              <a:rPr lang="en-US" sz="2800" dirty="0"/>
              <a:t>S&amp;P/Case-Shiller Home Price Indices for Select Metros</a:t>
            </a:r>
            <a:br>
              <a:rPr lang="en-US" sz="2800" dirty="0"/>
            </a:br>
            <a:r>
              <a:rPr lang="en-US" sz="2400" b="0" i="1" dirty="0"/>
              <a:t>December 2017, 12-Month Percentage Change</a:t>
            </a:r>
            <a:endParaRPr lang="en-US" b="0" dirty="0"/>
          </a:p>
        </p:txBody>
      </p:sp>
      <p:sp>
        <p:nvSpPr>
          <p:cNvPr id="3" name="Text Placeholder 2"/>
          <p:cNvSpPr>
            <a:spLocks noGrp="1"/>
          </p:cNvSpPr>
          <p:nvPr>
            <p:ph type="body" sz="quarter" idx="10"/>
          </p:nvPr>
        </p:nvSpPr>
        <p:spPr/>
        <p:txBody>
          <a:bodyPr/>
          <a:lstStyle/>
          <a:p>
            <a:r>
              <a:rPr lang="en-US" dirty="0">
                <a:cs typeface="Arial" pitchFamily="34" charset="0"/>
              </a:rPr>
              <a:t>Source: Standard &amp; Poor’s</a:t>
            </a:r>
          </a:p>
        </p:txBody>
      </p:sp>
      <p:graphicFrame>
        <p:nvGraphicFramePr>
          <p:cNvPr id="4" name="Chart Placeholder 3"/>
          <p:cNvGraphicFramePr>
            <a:graphicFrameLocks noGrp="1"/>
          </p:cNvGraphicFramePr>
          <p:nvPr>
            <p:ph type="chart" idx="4294967295"/>
            <p:extLst>
              <p:ext uri="{D42A27DB-BD31-4B8C-83A1-F6EECF244321}">
                <p14:modId xmlns:p14="http://schemas.microsoft.com/office/powerpoint/2010/main" val="384230526"/>
              </p:ext>
            </p:extLst>
          </p:nvPr>
        </p:nvGraphicFramePr>
        <p:xfrm>
          <a:off x="50800" y="873697"/>
          <a:ext cx="12070080" cy="5669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2571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AC9EF5-ED9E-BB4B-86D1-2B9E33391C65}"/>
              </a:ext>
            </a:extLst>
          </p:cNvPr>
          <p:cNvSpPr>
            <a:spLocks noGrp="1"/>
          </p:cNvSpPr>
          <p:nvPr>
            <p:ph type="title"/>
          </p:nvPr>
        </p:nvSpPr>
        <p:spPr>
          <a:xfrm>
            <a:off x="285304" y="79653"/>
            <a:ext cx="10515600" cy="825722"/>
          </a:xfrm>
        </p:spPr>
        <p:txBody>
          <a:bodyPr>
            <a:normAutofit fontScale="90000"/>
          </a:bodyPr>
          <a:lstStyle/>
          <a:p>
            <a:r>
              <a:rPr lang="en-US" sz="3100" dirty="0"/>
              <a:t>U.S. Single-Family Housing Starts</a:t>
            </a:r>
            <a:r>
              <a:rPr lang="en-US" dirty="0"/>
              <a:t/>
            </a:r>
            <a:br>
              <a:rPr lang="en-US" dirty="0"/>
            </a:br>
            <a:r>
              <a:rPr lang="en-US" sz="2700" b="0" i="1" dirty="0"/>
              <a:t>February 1999 through February 2018</a:t>
            </a:r>
          </a:p>
        </p:txBody>
      </p:sp>
      <p:sp>
        <p:nvSpPr>
          <p:cNvPr id="3" name="Text Placeholder 2">
            <a:extLst>
              <a:ext uri="{FF2B5EF4-FFF2-40B4-BE49-F238E27FC236}">
                <a16:creationId xmlns="" xmlns:a16="http://schemas.microsoft.com/office/drawing/2014/main" id="{9FAC5AB8-CF14-084E-8FCA-DE11A7F2DCBD}"/>
              </a:ext>
            </a:extLst>
          </p:cNvPr>
          <p:cNvSpPr>
            <a:spLocks noGrp="1"/>
          </p:cNvSpPr>
          <p:nvPr>
            <p:ph type="body" sz="quarter" idx="10"/>
          </p:nvPr>
        </p:nvSpPr>
        <p:spPr/>
        <p:txBody>
          <a:bodyPr/>
          <a:lstStyle/>
          <a:p>
            <a:r>
              <a:rPr lang="en-US" dirty="0"/>
              <a:t>Source: U.S. Census Bureau</a:t>
            </a:r>
          </a:p>
        </p:txBody>
      </p:sp>
      <p:graphicFrame>
        <p:nvGraphicFramePr>
          <p:cNvPr id="4" name="Chart Placeholder 5">
            <a:extLst>
              <a:ext uri="{FF2B5EF4-FFF2-40B4-BE49-F238E27FC236}">
                <a16:creationId xmlns="" xmlns:a16="http://schemas.microsoft.com/office/drawing/2014/main" id="{91157BBA-0BB7-3A41-BCCE-C1E04632B12F}"/>
              </a:ext>
            </a:extLst>
          </p:cNvPr>
          <p:cNvGraphicFramePr>
            <a:graphicFrameLocks/>
          </p:cNvGraphicFramePr>
          <p:nvPr>
            <p:extLst/>
          </p:nvPr>
        </p:nvGraphicFramePr>
        <p:xfrm>
          <a:off x="44450" y="943474"/>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3839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B8CCD5-3947-F64F-B5D7-EDA3AAA915E2}"/>
              </a:ext>
            </a:extLst>
          </p:cNvPr>
          <p:cNvSpPr>
            <a:spLocks noGrp="1"/>
          </p:cNvSpPr>
          <p:nvPr>
            <p:ph type="title"/>
          </p:nvPr>
        </p:nvSpPr>
        <p:spPr>
          <a:xfrm>
            <a:off x="285304" y="79131"/>
            <a:ext cx="10515600" cy="825722"/>
          </a:xfrm>
        </p:spPr>
        <p:txBody>
          <a:bodyPr>
            <a:normAutofit fontScale="90000"/>
          </a:bodyPr>
          <a:lstStyle/>
          <a:p>
            <a:r>
              <a:rPr lang="en-US" sz="3100" dirty="0"/>
              <a:t>Architecture Billings Index</a:t>
            </a:r>
            <a:r>
              <a:rPr lang="en-US" dirty="0"/>
              <a:t/>
            </a:r>
            <a:br>
              <a:rPr lang="en-US" dirty="0"/>
            </a:br>
            <a:r>
              <a:rPr lang="en-US" sz="2700" b="0" i="1" dirty="0"/>
              <a:t>January 2008 through January 2018</a:t>
            </a:r>
          </a:p>
        </p:txBody>
      </p:sp>
      <p:sp>
        <p:nvSpPr>
          <p:cNvPr id="3" name="Text Placeholder 2">
            <a:extLst>
              <a:ext uri="{FF2B5EF4-FFF2-40B4-BE49-F238E27FC236}">
                <a16:creationId xmlns="" xmlns:a16="http://schemas.microsoft.com/office/drawing/2014/main" id="{24F84B0D-4FC9-4A45-BFF2-2E30DB3848E4}"/>
              </a:ext>
            </a:extLst>
          </p:cNvPr>
          <p:cNvSpPr>
            <a:spLocks noGrp="1"/>
          </p:cNvSpPr>
          <p:nvPr>
            <p:ph type="body" sz="quarter" idx="10"/>
          </p:nvPr>
        </p:nvSpPr>
        <p:spPr/>
        <p:txBody>
          <a:bodyPr/>
          <a:lstStyle/>
          <a:p>
            <a:r>
              <a:rPr lang="en-US" dirty="0"/>
              <a:t>Source: The American Institute of Architects</a:t>
            </a:r>
          </a:p>
        </p:txBody>
      </p:sp>
      <p:graphicFrame>
        <p:nvGraphicFramePr>
          <p:cNvPr id="6" name="Content Placeholder 3">
            <a:extLst>
              <a:ext uri="{FF2B5EF4-FFF2-40B4-BE49-F238E27FC236}">
                <a16:creationId xmlns="" xmlns:a16="http://schemas.microsoft.com/office/drawing/2014/main" id="{BFA24080-C630-7741-BFA2-3C0EADD158B9}"/>
              </a:ext>
            </a:extLst>
          </p:cNvPr>
          <p:cNvGraphicFramePr>
            <a:graphicFrameLocks/>
          </p:cNvGraphicFramePr>
          <p:nvPr>
            <p:extLst>
              <p:ext uri="{D42A27DB-BD31-4B8C-83A1-F6EECF244321}">
                <p14:modId xmlns:p14="http://schemas.microsoft.com/office/powerpoint/2010/main" val="3618143077"/>
              </p:ext>
            </p:extLst>
          </p:nvPr>
        </p:nvGraphicFramePr>
        <p:xfrm>
          <a:off x="62630" y="965722"/>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0003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DFABA7-C516-1C40-B059-4C92F61B4FAF}"/>
              </a:ext>
            </a:extLst>
          </p:cNvPr>
          <p:cNvSpPr>
            <a:spLocks noGrp="1"/>
          </p:cNvSpPr>
          <p:nvPr>
            <p:ph type="title"/>
          </p:nvPr>
        </p:nvSpPr>
        <p:spPr>
          <a:xfrm>
            <a:off x="285304" y="88488"/>
            <a:ext cx="10515600" cy="825722"/>
          </a:xfrm>
        </p:spPr>
        <p:txBody>
          <a:bodyPr>
            <a:normAutofit fontScale="90000"/>
          </a:bodyPr>
          <a:lstStyle/>
          <a:p>
            <a:r>
              <a:rPr lang="en-US" sz="2800" dirty="0"/>
              <a:t>National Nonresidential Construction Spending by Subsector </a:t>
            </a:r>
            <a:br>
              <a:rPr lang="en-US" sz="2800" dirty="0"/>
            </a:br>
            <a:r>
              <a:rPr lang="en-US" sz="2700" b="0" i="1" dirty="0"/>
              <a:t>January 2015 v. January 2018</a:t>
            </a:r>
          </a:p>
        </p:txBody>
      </p:sp>
      <p:sp>
        <p:nvSpPr>
          <p:cNvPr id="3" name="Text Placeholder 2">
            <a:extLst>
              <a:ext uri="{FF2B5EF4-FFF2-40B4-BE49-F238E27FC236}">
                <a16:creationId xmlns="" xmlns:a16="http://schemas.microsoft.com/office/drawing/2014/main" id="{6B2E9751-DC0A-FA4A-85B4-E25D88770B23}"/>
              </a:ext>
            </a:extLst>
          </p:cNvPr>
          <p:cNvSpPr>
            <a:spLocks noGrp="1"/>
          </p:cNvSpPr>
          <p:nvPr>
            <p:ph type="body" sz="quarter" idx="10"/>
          </p:nvPr>
        </p:nvSpPr>
        <p:spPr/>
        <p:txBody>
          <a:bodyPr/>
          <a:lstStyle/>
          <a:p>
            <a:r>
              <a:rPr lang="en-US" dirty="0"/>
              <a:t>Source: U.S. Census Bureau</a:t>
            </a:r>
          </a:p>
        </p:txBody>
      </p:sp>
      <p:graphicFrame>
        <p:nvGraphicFramePr>
          <p:cNvPr id="4" name="Chart 3">
            <a:extLst>
              <a:ext uri="{FF2B5EF4-FFF2-40B4-BE49-F238E27FC236}">
                <a16:creationId xmlns="" xmlns:a16="http://schemas.microsoft.com/office/drawing/2014/main" id="{04D4AFAC-EBEE-E040-95D9-E810B6506DD6}"/>
              </a:ext>
            </a:extLst>
          </p:cNvPr>
          <p:cNvGraphicFramePr/>
          <p:nvPr>
            <p:extLst/>
          </p:nvPr>
        </p:nvGraphicFramePr>
        <p:xfrm>
          <a:off x="44004" y="968875"/>
          <a:ext cx="12070080" cy="53988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626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76"/>
            <a:ext cx="10515600" cy="825722"/>
          </a:xfrm>
        </p:spPr>
        <p:txBody>
          <a:bodyPr/>
          <a:lstStyle/>
          <a:p>
            <a:pPr algn="ctr"/>
            <a:r>
              <a:rPr lang="en-US" dirty="0"/>
              <a:t>IPSOS Global Confidence Index, March 2018</a:t>
            </a:r>
          </a:p>
        </p:txBody>
      </p:sp>
      <p:sp>
        <p:nvSpPr>
          <p:cNvPr id="3" name="Text Placeholder 2"/>
          <p:cNvSpPr>
            <a:spLocks noGrp="1"/>
          </p:cNvSpPr>
          <p:nvPr>
            <p:ph type="body" sz="quarter" idx="10"/>
          </p:nvPr>
        </p:nvSpPr>
        <p:spPr/>
        <p:txBody>
          <a:bodyPr/>
          <a:lstStyle/>
          <a:p>
            <a:r>
              <a:rPr lang="en-US" dirty="0"/>
              <a:t>Source: IPSOS</a:t>
            </a:r>
          </a:p>
        </p:txBody>
      </p:sp>
      <p:grpSp>
        <p:nvGrpSpPr>
          <p:cNvPr id="8" name="Group 7">
            <a:extLst>
              <a:ext uri="{FF2B5EF4-FFF2-40B4-BE49-F238E27FC236}">
                <a16:creationId xmlns="" xmlns:a16="http://schemas.microsoft.com/office/drawing/2014/main" id="{6353736F-4F07-024F-891E-4CF3659612AD}"/>
              </a:ext>
            </a:extLst>
          </p:cNvPr>
          <p:cNvGrpSpPr/>
          <p:nvPr/>
        </p:nvGrpSpPr>
        <p:grpSpPr>
          <a:xfrm>
            <a:off x="752100" y="693449"/>
            <a:ext cx="10687799" cy="5259764"/>
            <a:chOff x="838200" y="693449"/>
            <a:chExt cx="10687799" cy="5259764"/>
          </a:xfrm>
        </p:grpSpPr>
        <p:pic>
          <p:nvPicPr>
            <p:cNvPr id="7" name="Picture 6">
              <a:extLst>
                <a:ext uri="{FF2B5EF4-FFF2-40B4-BE49-F238E27FC236}">
                  <a16:creationId xmlns="" xmlns:a16="http://schemas.microsoft.com/office/drawing/2014/main" id="{E5E6F6CC-51FB-8F48-94D6-78273B36F2E5}"/>
                </a:ext>
              </a:extLst>
            </p:cNvPr>
            <p:cNvPicPr>
              <a:picLocks noChangeAspect="1"/>
            </p:cNvPicPr>
            <p:nvPr/>
          </p:nvPicPr>
          <p:blipFill>
            <a:blip r:embed="rId3"/>
            <a:stretch>
              <a:fillRect/>
            </a:stretch>
          </p:blipFill>
          <p:spPr>
            <a:xfrm>
              <a:off x="838200" y="695413"/>
              <a:ext cx="10687799" cy="5257800"/>
            </a:xfrm>
            <a:prstGeom prst="rect">
              <a:avLst/>
            </a:prstGeom>
          </p:spPr>
        </p:pic>
        <p:pic>
          <p:nvPicPr>
            <p:cNvPr id="11" name="Picture 10">
              <a:extLst>
                <a:ext uri="{FF2B5EF4-FFF2-40B4-BE49-F238E27FC236}">
                  <a16:creationId xmlns="" xmlns:a16="http://schemas.microsoft.com/office/drawing/2014/main" id="{12A5C1BA-D895-7048-9815-9E49CDF157EE}"/>
                </a:ext>
              </a:extLst>
            </p:cNvPr>
            <p:cNvPicPr>
              <a:picLocks/>
            </p:cNvPicPr>
            <p:nvPr/>
          </p:nvPicPr>
          <p:blipFill>
            <a:blip r:embed="rId4"/>
            <a:stretch>
              <a:fillRect/>
            </a:stretch>
          </p:blipFill>
          <p:spPr>
            <a:xfrm>
              <a:off x="961125" y="693449"/>
              <a:ext cx="1421858" cy="505905"/>
            </a:xfrm>
            <a:prstGeom prst="rect">
              <a:avLst/>
            </a:prstGeom>
          </p:spPr>
        </p:pic>
      </p:grpSp>
    </p:spTree>
    <p:extLst>
      <p:ext uri="{BB962C8B-B14F-4D97-AF65-F5344CB8AC3E}">
        <p14:creationId xmlns:p14="http://schemas.microsoft.com/office/powerpoint/2010/main" val="1318985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956984886"/>
              </p:ext>
            </p:extLst>
          </p:nvPr>
        </p:nvGraphicFramePr>
        <p:xfrm>
          <a:off x="53300" y="941484"/>
          <a:ext cx="12070080" cy="52120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8780" y="6018367"/>
            <a:ext cx="5670688" cy="830997"/>
          </a:xfrm>
          <a:prstGeom prst="rect">
            <a:avLst/>
          </a:prstGeom>
          <a:noFill/>
        </p:spPr>
        <p:txBody>
          <a:bodyPr wrap="square" rtlCol="0">
            <a:spAutoFit/>
          </a:bodyPr>
          <a:lstStyle/>
          <a:p>
            <a:r>
              <a:rPr lang="en-US" sz="1600" b="1" dirty="0">
                <a:latin typeface="Constantia" panose="02030602050306030303" pitchFamily="18" charset="0"/>
              </a:rPr>
              <a:t>Cross-border investment remained elevated in 2016:</a:t>
            </a:r>
          </a:p>
          <a:p>
            <a:r>
              <a:rPr lang="en-US" sz="1600" b="1" i="1" dirty="0">
                <a:latin typeface="Constantia" panose="02030602050306030303" pitchFamily="18" charset="0"/>
              </a:rPr>
              <a:t>Although down relative to a record 2015, offshore investment levels still exceeded the pre-2015 high in 2007.</a:t>
            </a:r>
          </a:p>
        </p:txBody>
      </p:sp>
      <p:sp>
        <p:nvSpPr>
          <p:cNvPr id="2" name="TextBox 1"/>
          <p:cNvSpPr txBox="1"/>
          <p:nvPr/>
        </p:nvSpPr>
        <p:spPr>
          <a:xfrm>
            <a:off x="12988439" y="5363799"/>
            <a:ext cx="184666" cy="369332"/>
          </a:xfrm>
          <a:prstGeom prst="rect">
            <a:avLst/>
          </a:prstGeom>
          <a:noFill/>
        </p:spPr>
        <p:txBody>
          <a:bodyPr wrap="none" rtlCol="0">
            <a:spAutoFit/>
          </a:bodyPr>
          <a:lstStyle/>
          <a:p>
            <a:endParaRPr lang="en-US"/>
          </a:p>
        </p:txBody>
      </p:sp>
      <p:sp>
        <p:nvSpPr>
          <p:cNvPr id="5" name="Title 4"/>
          <p:cNvSpPr>
            <a:spLocks noGrp="1"/>
          </p:cNvSpPr>
          <p:nvPr>
            <p:ph type="title"/>
          </p:nvPr>
        </p:nvSpPr>
        <p:spPr>
          <a:xfrm>
            <a:off x="285304" y="76278"/>
            <a:ext cx="10515600" cy="825722"/>
          </a:xfrm>
        </p:spPr>
        <p:txBody>
          <a:bodyPr>
            <a:noAutofit/>
          </a:bodyPr>
          <a:lstStyle/>
          <a:p>
            <a:r>
              <a:rPr lang="en-US" sz="2800" dirty="0"/>
              <a:t>Commercial/Multifamily Offshore Investment Sales </a:t>
            </a:r>
            <a:br>
              <a:rPr lang="en-US" sz="2800" dirty="0"/>
            </a:br>
            <a:r>
              <a:rPr lang="en-US" sz="2800" dirty="0"/>
              <a:t>Volumes Reach New Heights in 2015/16</a:t>
            </a:r>
          </a:p>
        </p:txBody>
      </p:sp>
      <p:sp>
        <p:nvSpPr>
          <p:cNvPr id="7" name="Text Placeholder 6"/>
          <p:cNvSpPr>
            <a:spLocks noGrp="1"/>
          </p:cNvSpPr>
          <p:nvPr>
            <p:ph type="body" sz="quarter" idx="10"/>
          </p:nvPr>
        </p:nvSpPr>
        <p:spPr>
          <a:xfrm>
            <a:off x="5166995" y="6666071"/>
            <a:ext cx="7060557" cy="230974"/>
          </a:xfrm>
        </p:spPr>
        <p:txBody>
          <a:bodyPr/>
          <a:lstStyle/>
          <a:p>
            <a:pPr algn="r"/>
            <a:r>
              <a:rPr lang="en-US" sz="1000" dirty="0">
                <a:solidFill>
                  <a:schemeClr val="tx1">
                    <a:lumMod val="65000"/>
                    <a:lumOff val="35000"/>
                  </a:schemeClr>
                </a:solidFill>
              </a:rPr>
              <a:t>Source: Jones Lang LaSalle; Real Capital Analytics     Note: Among transactions larger than $5.0 million</a:t>
            </a:r>
          </a:p>
        </p:txBody>
      </p:sp>
    </p:spTree>
    <p:extLst>
      <p:ext uri="{BB962C8B-B14F-4D97-AF65-F5344CB8AC3E}">
        <p14:creationId xmlns:p14="http://schemas.microsoft.com/office/powerpoint/2010/main" val="3720949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304" y="66953"/>
            <a:ext cx="10515600" cy="825722"/>
          </a:xfrm>
        </p:spPr>
        <p:txBody>
          <a:bodyPr>
            <a:normAutofit fontScale="90000"/>
          </a:bodyPr>
          <a:lstStyle/>
          <a:p>
            <a:r>
              <a:rPr lang="en-US" sz="3100" dirty="0"/>
              <a:t>Foreign Investment in U.S. Commercial Real Estate</a:t>
            </a:r>
            <a:r>
              <a:rPr lang="en-US" dirty="0"/>
              <a:t/>
            </a:r>
            <a:br>
              <a:rPr lang="en-US" dirty="0"/>
            </a:br>
            <a:r>
              <a:rPr lang="en-US" sz="2700" b="0" i="1" dirty="0"/>
              <a:t>Top Destination Markets, 2017H1</a:t>
            </a:r>
          </a:p>
        </p:txBody>
      </p:sp>
      <p:sp>
        <p:nvSpPr>
          <p:cNvPr id="5" name="Text Placeholder 4"/>
          <p:cNvSpPr>
            <a:spLocks noGrp="1"/>
          </p:cNvSpPr>
          <p:nvPr>
            <p:ph type="body" sz="quarter" idx="10"/>
          </p:nvPr>
        </p:nvSpPr>
        <p:spPr>
          <a:xfrm>
            <a:off x="-1" y="6637867"/>
            <a:ext cx="9769033" cy="220133"/>
          </a:xfrm>
        </p:spPr>
        <p:txBody>
          <a:bodyPr/>
          <a:lstStyle/>
          <a:p>
            <a:r>
              <a:rPr lang="en-US" dirty="0"/>
              <a:t>Source: Jones Lang LaSalle; Real Capital Analytics     Note: Among transactions larger than $5.0 million; includes portfolio, entity-level transactions</a:t>
            </a:r>
          </a:p>
        </p:txBody>
      </p:sp>
      <p:graphicFrame>
        <p:nvGraphicFramePr>
          <p:cNvPr id="9" name="Chart 8"/>
          <p:cNvGraphicFramePr/>
          <p:nvPr>
            <p:extLst/>
          </p:nvPr>
        </p:nvGraphicFramePr>
        <p:xfrm>
          <a:off x="58420" y="974514"/>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1868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29D6B0-0F62-5C45-9DF1-DDDA5D009061}"/>
              </a:ext>
            </a:extLst>
          </p:cNvPr>
          <p:cNvSpPr>
            <a:spLocks noGrp="1"/>
          </p:cNvSpPr>
          <p:nvPr>
            <p:ph type="title"/>
          </p:nvPr>
        </p:nvSpPr>
        <p:spPr>
          <a:xfrm>
            <a:off x="285304" y="79131"/>
            <a:ext cx="10515600" cy="825722"/>
          </a:xfrm>
        </p:spPr>
        <p:txBody>
          <a:bodyPr>
            <a:normAutofit fontScale="90000"/>
          </a:bodyPr>
          <a:lstStyle/>
          <a:p>
            <a:r>
              <a:rPr lang="en-US" sz="3100" dirty="0"/>
              <a:t>Inputs to Construction PPI (NSA)</a:t>
            </a:r>
            <a:r>
              <a:rPr lang="en-US" dirty="0"/>
              <a:t/>
            </a:r>
            <a:br>
              <a:rPr lang="en-US" dirty="0"/>
            </a:br>
            <a:r>
              <a:rPr lang="en-US" sz="2700" b="0" i="1" dirty="0"/>
              <a:t>February 2001 – February 2018</a:t>
            </a:r>
          </a:p>
        </p:txBody>
      </p:sp>
      <p:sp>
        <p:nvSpPr>
          <p:cNvPr id="3" name="Text Placeholder 2">
            <a:extLst>
              <a:ext uri="{FF2B5EF4-FFF2-40B4-BE49-F238E27FC236}">
                <a16:creationId xmlns="" xmlns:a16="http://schemas.microsoft.com/office/drawing/2014/main" id="{73AEAB18-95A9-FF40-96A0-B639AC12DF12}"/>
              </a:ext>
            </a:extLst>
          </p:cNvPr>
          <p:cNvSpPr>
            <a:spLocks noGrp="1"/>
          </p:cNvSpPr>
          <p:nvPr>
            <p:ph type="body" sz="quarter" idx="10"/>
          </p:nvPr>
        </p:nvSpPr>
        <p:spPr/>
        <p:txBody>
          <a:bodyPr/>
          <a:lstStyle/>
          <a:p>
            <a:r>
              <a:rPr lang="en-US" dirty="0"/>
              <a:t>Source: U.S. Bureau of Labor Statistics</a:t>
            </a:r>
          </a:p>
        </p:txBody>
      </p:sp>
      <p:graphicFrame>
        <p:nvGraphicFramePr>
          <p:cNvPr id="4" name="Content Placeholder 8">
            <a:extLst>
              <a:ext uri="{FF2B5EF4-FFF2-40B4-BE49-F238E27FC236}">
                <a16:creationId xmlns="" xmlns:a16="http://schemas.microsoft.com/office/drawing/2014/main" id="{1C9CD337-3D3E-CD4C-BC96-ABD913C45052}"/>
              </a:ext>
            </a:extLst>
          </p:cNvPr>
          <p:cNvGraphicFramePr>
            <a:graphicFrameLocks/>
          </p:cNvGraphicFramePr>
          <p:nvPr>
            <p:extLst/>
          </p:nvPr>
        </p:nvGraphicFramePr>
        <p:xfrm>
          <a:off x="50104" y="955786"/>
          <a:ext cx="12070080" cy="52120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6434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C74E46-F7D4-A448-8390-BE70919A6AAE}"/>
              </a:ext>
            </a:extLst>
          </p:cNvPr>
          <p:cNvSpPr>
            <a:spLocks noGrp="1"/>
          </p:cNvSpPr>
          <p:nvPr>
            <p:ph type="title"/>
          </p:nvPr>
        </p:nvSpPr>
        <p:spPr>
          <a:xfrm>
            <a:off x="285304" y="66605"/>
            <a:ext cx="10515600" cy="825722"/>
          </a:xfrm>
        </p:spPr>
        <p:txBody>
          <a:bodyPr>
            <a:normAutofit fontScale="90000"/>
          </a:bodyPr>
          <a:lstStyle/>
          <a:p>
            <a:r>
              <a:rPr lang="en-US" sz="3100" dirty="0"/>
              <a:t>Construction Materials PPI (NSA)</a:t>
            </a:r>
            <a:r>
              <a:rPr lang="en-US" dirty="0"/>
              <a:t/>
            </a:r>
            <a:br>
              <a:rPr lang="en-US" dirty="0"/>
            </a:br>
            <a:r>
              <a:rPr lang="en-US" sz="2700" b="0" i="1" dirty="0"/>
              <a:t>12-month % Change as of February 2018</a:t>
            </a:r>
          </a:p>
        </p:txBody>
      </p:sp>
      <p:sp>
        <p:nvSpPr>
          <p:cNvPr id="3" name="Text Placeholder 2">
            <a:extLst>
              <a:ext uri="{FF2B5EF4-FFF2-40B4-BE49-F238E27FC236}">
                <a16:creationId xmlns="" xmlns:a16="http://schemas.microsoft.com/office/drawing/2014/main" id="{22B972D9-26CF-F748-9BB9-FDA0AC9D8782}"/>
              </a:ext>
            </a:extLst>
          </p:cNvPr>
          <p:cNvSpPr>
            <a:spLocks noGrp="1"/>
          </p:cNvSpPr>
          <p:nvPr>
            <p:ph type="body" sz="quarter" idx="10"/>
          </p:nvPr>
        </p:nvSpPr>
        <p:spPr/>
        <p:txBody>
          <a:bodyPr/>
          <a:lstStyle/>
          <a:p>
            <a:r>
              <a:rPr lang="en-US" dirty="0"/>
              <a:t>Source: U.S. Bureau of Labor Statistics</a:t>
            </a:r>
          </a:p>
        </p:txBody>
      </p:sp>
      <p:graphicFrame>
        <p:nvGraphicFramePr>
          <p:cNvPr id="4" name="Chart 3">
            <a:extLst>
              <a:ext uri="{FF2B5EF4-FFF2-40B4-BE49-F238E27FC236}">
                <a16:creationId xmlns="" xmlns:a16="http://schemas.microsoft.com/office/drawing/2014/main" id="{C94079EA-F0FA-2847-BC27-FC0550A7C734}"/>
              </a:ext>
            </a:extLst>
          </p:cNvPr>
          <p:cNvGraphicFramePr/>
          <p:nvPr>
            <p:extLst/>
          </p:nvPr>
        </p:nvGraphicFramePr>
        <p:xfrm>
          <a:off x="51610" y="973777"/>
          <a:ext cx="12070080" cy="5394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4616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9E0208-20C8-9347-BA09-F74797FE2C23}"/>
              </a:ext>
            </a:extLst>
          </p:cNvPr>
          <p:cNvSpPr>
            <a:spLocks noGrp="1"/>
          </p:cNvSpPr>
          <p:nvPr>
            <p:ph type="title"/>
          </p:nvPr>
        </p:nvSpPr>
        <p:spPr>
          <a:xfrm>
            <a:off x="1" y="1256244"/>
            <a:ext cx="6320790" cy="3430056"/>
          </a:xfrm>
        </p:spPr>
        <p:txBody>
          <a:bodyPr>
            <a:noAutofit/>
          </a:bodyPr>
          <a:lstStyle/>
          <a:p>
            <a:pPr algn="ctr"/>
            <a:r>
              <a:rPr lang="en-US" sz="6000" dirty="0">
                <a:solidFill>
                  <a:schemeClr val="bg1"/>
                </a:solidFill>
              </a:rPr>
              <a:t>19</a:t>
            </a:r>
            <a:r>
              <a:rPr lang="en-US" sz="6000" baseline="30000" dirty="0">
                <a:solidFill>
                  <a:schemeClr val="bg1"/>
                </a:solidFill>
              </a:rPr>
              <a:t>th</a:t>
            </a:r>
            <a:r>
              <a:rPr lang="en-US" sz="6000" dirty="0">
                <a:solidFill>
                  <a:schemeClr val="bg1"/>
                </a:solidFill>
              </a:rPr>
              <a:t> </a:t>
            </a:r>
            <a:br>
              <a:rPr lang="en-US" sz="6000" dirty="0">
                <a:solidFill>
                  <a:schemeClr val="bg1"/>
                </a:solidFill>
              </a:rPr>
            </a:br>
            <a:r>
              <a:rPr lang="en-US" sz="6000" dirty="0">
                <a:solidFill>
                  <a:schemeClr val="bg1"/>
                </a:solidFill>
              </a:rPr>
              <a:t>Nervous</a:t>
            </a:r>
            <a:br>
              <a:rPr lang="en-US" sz="6000" dirty="0">
                <a:solidFill>
                  <a:schemeClr val="bg1"/>
                </a:solidFill>
              </a:rPr>
            </a:br>
            <a:r>
              <a:rPr lang="en-US" sz="6000" dirty="0">
                <a:solidFill>
                  <a:schemeClr val="bg1"/>
                </a:solidFill>
              </a:rPr>
              <a:t>Breakdown</a:t>
            </a:r>
          </a:p>
        </p:txBody>
      </p:sp>
      <p:pic>
        <p:nvPicPr>
          <p:cNvPr id="3" name="Picture 2">
            <a:extLst>
              <a:ext uri="{FF2B5EF4-FFF2-40B4-BE49-F238E27FC236}">
                <a16:creationId xmlns="" xmlns:a16="http://schemas.microsoft.com/office/drawing/2014/main" id="{260ED156-4966-D842-9322-3100672C0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5790" y="431800"/>
            <a:ext cx="4702810" cy="6187908"/>
          </a:xfrm>
          <a:prstGeom prst="rect">
            <a:avLst/>
          </a:prstGeom>
        </p:spPr>
      </p:pic>
    </p:spTree>
    <p:extLst>
      <p:ext uri="{BB962C8B-B14F-4D97-AF65-F5344CB8AC3E}">
        <p14:creationId xmlns:p14="http://schemas.microsoft.com/office/powerpoint/2010/main" val="2460882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F9DD93-0D1E-0445-84D6-9C67880330A1}"/>
              </a:ext>
            </a:extLst>
          </p:cNvPr>
          <p:cNvSpPr>
            <a:spLocks noGrp="1"/>
          </p:cNvSpPr>
          <p:nvPr>
            <p:ph type="title"/>
          </p:nvPr>
        </p:nvSpPr>
        <p:spPr>
          <a:xfrm>
            <a:off x="285304" y="66605"/>
            <a:ext cx="10515600" cy="825722"/>
          </a:xfrm>
        </p:spPr>
        <p:txBody>
          <a:bodyPr>
            <a:normAutofit fontScale="90000"/>
          </a:bodyPr>
          <a:lstStyle/>
          <a:p>
            <a:r>
              <a:rPr lang="en-US" sz="3100" dirty="0"/>
              <a:t>Gross Domestic Product</a:t>
            </a:r>
            <a:r>
              <a:rPr lang="en-US" dirty="0"/>
              <a:t/>
            </a:r>
            <a:br>
              <a:rPr lang="en-US" dirty="0"/>
            </a:br>
            <a:r>
              <a:rPr lang="en-US" sz="2700" b="0" i="1" dirty="0"/>
              <a:t>1990Q4 through 2017Q4*</a:t>
            </a:r>
          </a:p>
        </p:txBody>
      </p:sp>
      <p:sp>
        <p:nvSpPr>
          <p:cNvPr id="3" name="Text Placeholder 2">
            <a:extLst>
              <a:ext uri="{FF2B5EF4-FFF2-40B4-BE49-F238E27FC236}">
                <a16:creationId xmlns="" xmlns:a16="http://schemas.microsoft.com/office/drawing/2014/main" id="{48D4766F-70DE-004D-B491-4C834AF16B3D}"/>
              </a:ext>
            </a:extLst>
          </p:cNvPr>
          <p:cNvSpPr>
            <a:spLocks noGrp="1"/>
          </p:cNvSpPr>
          <p:nvPr>
            <p:ph type="body" sz="quarter" idx="10"/>
          </p:nvPr>
        </p:nvSpPr>
        <p:spPr>
          <a:xfrm>
            <a:off x="0" y="6637867"/>
            <a:ext cx="2943616" cy="220133"/>
          </a:xfrm>
        </p:spPr>
        <p:txBody>
          <a:bodyPr/>
          <a:lstStyle/>
          <a:p>
            <a:r>
              <a:rPr lang="en-US" dirty="0"/>
              <a:t>Source: U.S. Bureau of Economic Analysis</a:t>
            </a:r>
          </a:p>
        </p:txBody>
      </p:sp>
      <p:sp>
        <p:nvSpPr>
          <p:cNvPr id="4" name="TextBox 3">
            <a:extLst>
              <a:ext uri="{FF2B5EF4-FFF2-40B4-BE49-F238E27FC236}">
                <a16:creationId xmlns="" xmlns:a16="http://schemas.microsoft.com/office/drawing/2014/main" id="{C4C7B1B4-B082-1D49-A6A0-24CB9E358F5E}"/>
              </a:ext>
            </a:extLst>
          </p:cNvPr>
          <p:cNvSpPr txBox="1"/>
          <p:nvPr/>
        </p:nvSpPr>
        <p:spPr>
          <a:xfrm>
            <a:off x="2943616" y="6617128"/>
            <a:ext cx="1024639" cy="261610"/>
          </a:xfrm>
          <a:prstGeom prst="rect">
            <a:avLst/>
          </a:prstGeom>
          <a:noFill/>
        </p:spPr>
        <p:txBody>
          <a:bodyPr wrap="none" rtlCol="0">
            <a:spAutoFit/>
          </a:bodyPr>
          <a:lstStyle/>
          <a:p>
            <a:pPr algn="r" fontAlgn="base">
              <a:spcBef>
                <a:spcPct val="0"/>
              </a:spcBef>
              <a:spcAft>
                <a:spcPct val="0"/>
              </a:spcAft>
            </a:pPr>
            <a:r>
              <a:rPr lang="en-US" sz="1100" i="1" dirty="0">
                <a:solidFill>
                  <a:schemeClr val="tx1">
                    <a:lumMod val="75000"/>
                    <a:lumOff val="25000"/>
                  </a:schemeClr>
                </a:solidFill>
                <a:latin typeface="Nunito Sans" pitchFamily="2" charset="77"/>
                <a:cs typeface="Constantia"/>
              </a:rPr>
              <a:t>*2</a:t>
            </a:r>
            <a:r>
              <a:rPr lang="en-US" sz="1100" i="1" baseline="30000" dirty="0">
                <a:solidFill>
                  <a:schemeClr val="tx1">
                    <a:lumMod val="75000"/>
                    <a:lumOff val="25000"/>
                  </a:schemeClr>
                </a:solidFill>
                <a:latin typeface="Nunito Sans" pitchFamily="2" charset="77"/>
                <a:cs typeface="Constantia"/>
              </a:rPr>
              <a:t>nd</a:t>
            </a:r>
            <a:r>
              <a:rPr lang="en-US" sz="1100" i="1" dirty="0">
                <a:solidFill>
                  <a:schemeClr val="tx1">
                    <a:lumMod val="75000"/>
                    <a:lumOff val="25000"/>
                  </a:schemeClr>
                </a:solidFill>
                <a:latin typeface="Nunito Sans" pitchFamily="2" charset="77"/>
                <a:cs typeface="Constantia"/>
              </a:rPr>
              <a:t> Estimate</a:t>
            </a:r>
          </a:p>
        </p:txBody>
      </p:sp>
      <p:graphicFrame>
        <p:nvGraphicFramePr>
          <p:cNvPr id="5" name="Chart Placeholder 8">
            <a:extLst>
              <a:ext uri="{FF2B5EF4-FFF2-40B4-BE49-F238E27FC236}">
                <a16:creationId xmlns="" xmlns:a16="http://schemas.microsoft.com/office/drawing/2014/main" id="{1AAC73E9-CE5D-424D-BC99-36EA1D540099}"/>
              </a:ext>
            </a:extLst>
          </p:cNvPr>
          <p:cNvGraphicFramePr>
            <a:graphicFrameLocks/>
          </p:cNvGraphicFramePr>
          <p:nvPr>
            <p:extLst/>
          </p:nvPr>
        </p:nvGraphicFramePr>
        <p:xfrm>
          <a:off x="62630" y="963938"/>
          <a:ext cx="12070080" cy="52120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8393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A788AB-FE14-C742-BFA5-53D100EB8455}"/>
              </a:ext>
            </a:extLst>
          </p:cNvPr>
          <p:cNvSpPr>
            <a:spLocks noGrp="1"/>
          </p:cNvSpPr>
          <p:nvPr>
            <p:ph type="title"/>
          </p:nvPr>
        </p:nvSpPr>
        <p:spPr>
          <a:xfrm>
            <a:off x="285304" y="66605"/>
            <a:ext cx="10515600" cy="825722"/>
          </a:xfrm>
        </p:spPr>
        <p:txBody>
          <a:bodyPr>
            <a:normAutofit fontScale="90000"/>
          </a:bodyPr>
          <a:lstStyle/>
          <a:p>
            <a:r>
              <a:rPr lang="en-US" sz="3100" dirty="0"/>
              <a:t>Conference Board Leading Economic Indicators Index</a:t>
            </a:r>
            <a:r>
              <a:rPr lang="en-US" dirty="0"/>
              <a:t/>
            </a:r>
            <a:br>
              <a:rPr lang="en-US" dirty="0"/>
            </a:br>
            <a:r>
              <a:rPr lang="en-US" sz="2700" b="0" i="1" dirty="0"/>
              <a:t>August 2007 through January 2018</a:t>
            </a:r>
          </a:p>
        </p:txBody>
      </p:sp>
      <p:sp>
        <p:nvSpPr>
          <p:cNvPr id="3" name="Text Placeholder 2">
            <a:extLst>
              <a:ext uri="{FF2B5EF4-FFF2-40B4-BE49-F238E27FC236}">
                <a16:creationId xmlns="" xmlns:a16="http://schemas.microsoft.com/office/drawing/2014/main" id="{6E0EED03-16F8-854E-B774-E20741AB953A}"/>
              </a:ext>
            </a:extLst>
          </p:cNvPr>
          <p:cNvSpPr>
            <a:spLocks noGrp="1"/>
          </p:cNvSpPr>
          <p:nvPr>
            <p:ph type="body" sz="quarter" idx="10"/>
          </p:nvPr>
        </p:nvSpPr>
        <p:spPr/>
        <p:txBody>
          <a:bodyPr/>
          <a:lstStyle/>
          <a:p>
            <a:r>
              <a:rPr lang="en-US" dirty="0"/>
              <a:t>Source: Conference Board</a:t>
            </a:r>
          </a:p>
        </p:txBody>
      </p:sp>
      <p:graphicFrame>
        <p:nvGraphicFramePr>
          <p:cNvPr id="4" name="Chart Placeholder 7">
            <a:extLst>
              <a:ext uri="{FF2B5EF4-FFF2-40B4-BE49-F238E27FC236}">
                <a16:creationId xmlns="" xmlns:a16="http://schemas.microsoft.com/office/drawing/2014/main" id="{165EAE3C-253D-6644-A979-2B1D80AB765E}"/>
              </a:ext>
            </a:extLst>
          </p:cNvPr>
          <p:cNvGraphicFramePr>
            <a:graphicFrameLocks/>
          </p:cNvGraphicFramePr>
          <p:nvPr>
            <p:extLst/>
          </p:nvPr>
        </p:nvGraphicFramePr>
        <p:xfrm>
          <a:off x="37578" y="920357"/>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25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952A36-545F-9C47-B823-D312EC38B67C}"/>
              </a:ext>
            </a:extLst>
          </p:cNvPr>
          <p:cNvSpPr>
            <a:spLocks noGrp="1"/>
          </p:cNvSpPr>
          <p:nvPr>
            <p:ph type="title"/>
          </p:nvPr>
        </p:nvSpPr>
        <p:spPr>
          <a:xfrm>
            <a:off x="285304" y="91657"/>
            <a:ext cx="10515600" cy="825722"/>
          </a:xfrm>
        </p:spPr>
        <p:txBody>
          <a:bodyPr>
            <a:normAutofit fontScale="90000"/>
          </a:bodyPr>
          <a:lstStyle/>
          <a:p>
            <a:r>
              <a:rPr lang="en-US" sz="3100" dirty="0"/>
              <a:t>U.S. Saving Rate, January 2005 – January 2018 </a:t>
            </a:r>
            <a:r>
              <a:rPr lang="en-US" dirty="0"/>
              <a:t/>
            </a:r>
            <a:br>
              <a:rPr lang="en-US" dirty="0"/>
            </a:br>
            <a:r>
              <a:rPr lang="en-US" sz="2700" b="0" i="1" dirty="0"/>
              <a:t>(Savings as Percentage of Personal Disposable Income)</a:t>
            </a:r>
          </a:p>
        </p:txBody>
      </p:sp>
      <p:sp>
        <p:nvSpPr>
          <p:cNvPr id="3" name="Text Placeholder 2">
            <a:extLst>
              <a:ext uri="{FF2B5EF4-FFF2-40B4-BE49-F238E27FC236}">
                <a16:creationId xmlns="" xmlns:a16="http://schemas.microsoft.com/office/drawing/2014/main" id="{ABD1E52E-3C0B-A344-9D4A-E21ABEC7BD7F}"/>
              </a:ext>
            </a:extLst>
          </p:cNvPr>
          <p:cNvSpPr>
            <a:spLocks noGrp="1"/>
          </p:cNvSpPr>
          <p:nvPr>
            <p:ph type="body" sz="quarter" idx="10"/>
          </p:nvPr>
        </p:nvSpPr>
        <p:spPr/>
        <p:txBody>
          <a:bodyPr/>
          <a:lstStyle/>
          <a:p>
            <a:r>
              <a:rPr lang="en-US" dirty="0"/>
              <a:t>Source: U.S. Bureau of Economic Analysis</a:t>
            </a:r>
          </a:p>
        </p:txBody>
      </p:sp>
      <p:graphicFrame>
        <p:nvGraphicFramePr>
          <p:cNvPr id="4" name="Chart 3">
            <a:extLst>
              <a:ext uri="{FF2B5EF4-FFF2-40B4-BE49-F238E27FC236}">
                <a16:creationId xmlns="" xmlns:a16="http://schemas.microsoft.com/office/drawing/2014/main" id="{0B00FA95-1082-D14E-9C85-1244B9088B38}"/>
              </a:ext>
            </a:extLst>
          </p:cNvPr>
          <p:cNvGraphicFramePr/>
          <p:nvPr>
            <p:extLst/>
          </p:nvPr>
        </p:nvGraphicFramePr>
        <p:xfrm>
          <a:off x="48451" y="962205"/>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7910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304" y="121153"/>
            <a:ext cx="10515600" cy="825722"/>
          </a:xfrm>
        </p:spPr>
        <p:txBody>
          <a:bodyPr/>
          <a:lstStyle/>
          <a:p>
            <a:r>
              <a:rPr lang="en-US" sz="3200" dirty="0"/>
              <a:t>Global Debt Reaches All Time Highs (IIF)</a:t>
            </a:r>
            <a:endParaRPr lang="en-US" sz="3200" dirty="0">
              <a:solidFill>
                <a:srgbClr val="FF0000"/>
              </a:solidFill>
            </a:endParaRPr>
          </a:p>
        </p:txBody>
      </p:sp>
      <p:sp>
        <p:nvSpPr>
          <p:cNvPr id="3" name="Text Placeholder 2"/>
          <p:cNvSpPr>
            <a:spLocks noGrp="1"/>
          </p:cNvSpPr>
          <p:nvPr>
            <p:ph type="body" sz="quarter" idx="10"/>
          </p:nvPr>
        </p:nvSpPr>
        <p:spPr>
          <a:xfrm>
            <a:off x="0" y="6637867"/>
            <a:ext cx="8627806" cy="220133"/>
          </a:xfrm>
        </p:spPr>
        <p:txBody>
          <a:bodyPr/>
          <a:lstStyle/>
          <a:p>
            <a:r>
              <a:rPr lang="en-US" dirty="0"/>
              <a:t>Sources: 1. Institute of International Finance (IFF), Global Debt Monitor. 2. Business Insider. 3. The Telegraph. 4. Reuters. </a:t>
            </a:r>
          </a:p>
        </p:txBody>
      </p:sp>
      <p:sp>
        <p:nvSpPr>
          <p:cNvPr id="4" name="TextBox 3"/>
          <p:cNvSpPr txBox="1"/>
          <p:nvPr/>
        </p:nvSpPr>
        <p:spPr>
          <a:xfrm>
            <a:off x="462286" y="1477816"/>
            <a:ext cx="11454411" cy="4226798"/>
          </a:xfrm>
          <a:prstGeom prst="rect">
            <a:avLst/>
          </a:prstGeom>
          <a:noFill/>
        </p:spPr>
        <p:txBody>
          <a:bodyPr wrap="square" rtlCol="0">
            <a:spAutoFit/>
          </a:bodyPr>
          <a:lstStyle/>
          <a:p>
            <a:pPr marL="342900" indent="-342900">
              <a:spcAft>
                <a:spcPts val="400"/>
              </a:spcAft>
              <a:buFont typeface="Arial"/>
              <a:buChar char="•"/>
            </a:pPr>
            <a:r>
              <a:rPr lang="en-US" sz="2800" dirty="0">
                <a:solidFill>
                  <a:prstClr val="black"/>
                </a:solidFill>
                <a:latin typeface="Constantia" panose="02030602050306030303" pitchFamily="18" charset="0"/>
              </a:rPr>
              <a:t>According to the International Institute of Finance (IIF), global debt has reached an all-time high in 2016;</a:t>
            </a:r>
          </a:p>
          <a:p>
            <a:pPr marL="342900" indent="-342900">
              <a:spcAft>
                <a:spcPts val="400"/>
              </a:spcAft>
              <a:buFont typeface="Arial"/>
              <a:buChar char="•"/>
            </a:pPr>
            <a:endParaRPr lang="en-US" sz="2800" dirty="0">
              <a:solidFill>
                <a:prstClr val="black"/>
              </a:solidFill>
              <a:latin typeface="Constantia" panose="02030602050306030303" pitchFamily="18" charset="0"/>
            </a:endParaRPr>
          </a:p>
          <a:p>
            <a:pPr marL="342900" indent="-342900">
              <a:spcAft>
                <a:spcPts val="400"/>
              </a:spcAft>
              <a:buFont typeface="Arial"/>
              <a:buChar char="•"/>
            </a:pPr>
            <a:r>
              <a:rPr lang="en-US" sz="2800" dirty="0">
                <a:solidFill>
                  <a:prstClr val="black"/>
                </a:solidFill>
                <a:latin typeface="Constantia" panose="02030602050306030303" pitchFamily="18" charset="0"/>
              </a:rPr>
              <a:t>At </a:t>
            </a:r>
            <a:r>
              <a:rPr lang="en-US" sz="2800" b="1" dirty="0">
                <a:solidFill>
                  <a:prstClr val="black"/>
                </a:solidFill>
                <a:latin typeface="Constantia" panose="02030602050306030303" pitchFamily="18" charset="0"/>
              </a:rPr>
              <a:t>$215 trillion</a:t>
            </a:r>
            <a:r>
              <a:rPr lang="en-US" sz="2800" dirty="0">
                <a:solidFill>
                  <a:prstClr val="black"/>
                </a:solidFill>
                <a:latin typeface="Constantia" panose="02030602050306030303" pitchFamily="18" charset="0"/>
              </a:rPr>
              <a:t>, global debt—including household, government, and corporate—now represents </a:t>
            </a:r>
            <a:r>
              <a:rPr lang="en-US" sz="2800" b="1" dirty="0">
                <a:solidFill>
                  <a:prstClr val="black"/>
                </a:solidFill>
                <a:latin typeface="Constantia" panose="02030602050306030303" pitchFamily="18" charset="0"/>
              </a:rPr>
              <a:t>325% of global GDP</a:t>
            </a:r>
            <a:r>
              <a:rPr lang="en-US" sz="2800" dirty="0">
                <a:solidFill>
                  <a:prstClr val="black"/>
                </a:solidFill>
                <a:latin typeface="Constantia" panose="02030602050306030303" pitchFamily="18" charset="0"/>
              </a:rPr>
              <a:t>;</a:t>
            </a:r>
          </a:p>
          <a:p>
            <a:pPr marL="342900" indent="-342900">
              <a:spcAft>
                <a:spcPts val="400"/>
              </a:spcAft>
              <a:buFont typeface="Arial"/>
              <a:buChar char="•"/>
            </a:pPr>
            <a:endParaRPr lang="en-US" sz="2800" dirty="0">
              <a:solidFill>
                <a:prstClr val="black"/>
              </a:solidFill>
              <a:latin typeface="Constantia" panose="02030602050306030303" pitchFamily="18" charset="0"/>
            </a:endParaRPr>
          </a:p>
          <a:p>
            <a:pPr marL="342900" indent="-342900">
              <a:spcAft>
                <a:spcPts val="400"/>
              </a:spcAft>
              <a:buFont typeface="Arial"/>
              <a:buChar char="•"/>
            </a:pPr>
            <a:r>
              <a:rPr lang="en-US" sz="2800" dirty="0">
                <a:solidFill>
                  <a:prstClr val="black"/>
                </a:solidFill>
                <a:latin typeface="Constantia" panose="02030602050306030303" pitchFamily="18" charset="0"/>
              </a:rPr>
              <a:t>Last year the IMF warned of risks to the global economy:</a:t>
            </a:r>
          </a:p>
          <a:p>
            <a:pPr marL="800100" lvl="1" indent="-342900">
              <a:spcAft>
                <a:spcPts val="400"/>
              </a:spcAft>
              <a:buFont typeface="Arial"/>
              <a:buChar char="•"/>
            </a:pPr>
            <a:r>
              <a:rPr lang="en-US" sz="2800" i="1" dirty="0">
                <a:solidFill>
                  <a:prstClr val="black"/>
                </a:solidFill>
                <a:latin typeface="Constantia" panose="02030602050306030303" pitchFamily="18" charset="0"/>
              </a:rPr>
              <a:t>“sheer size of debt could set the stage for an unprecedented private deleveraging process that could thwart the fragile economic recovery”</a:t>
            </a:r>
          </a:p>
        </p:txBody>
      </p:sp>
    </p:spTree>
    <p:extLst>
      <p:ext uri="{BB962C8B-B14F-4D97-AF65-F5344CB8AC3E}">
        <p14:creationId xmlns:p14="http://schemas.microsoft.com/office/powerpoint/2010/main" val="4207069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304" y="91657"/>
            <a:ext cx="10515600" cy="825722"/>
          </a:xfrm>
        </p:spPr>
        <p:txBody>
          <a:bodyPr>
            <a:normAutofit/>
          </a:bodyPr>
          <a:lstStyle/>
          <a:p>
            <a:r>
              <a:rPr lang="en-US" sz="3200" dirty="0"/>
              <a:t>Shiller Price-Earnings Ratio, 1980-2018</a:t>
            </a:r>
          </a:p>
        </p:txBody>
      </p:sp>
      <p:sp>
        <p:nvSpPr>
          <p:cNvPr id="3" name="Text Placeholder 2"/>
          <p:cNvSpPr>
            <a:spLocks noGrp="1"/>
          </p:cNvSpPr>
          <p:nvPr>
            <p:ph type="body" sz="quarter" idx="10"/>
          </p:nvPr>
        </p:nvSpPr>
        <p:spPr>
          <a:xfrm>
            <a:off x="0" y="6651523"/>
            <a:ext cx="7624916" cy="216854"/>
          </a:xfrm>
        </p:spPr>
        <p:txBody>
          <a:bodyPr/>
          <a:lstStyle/>
          <a:p>
            <a:r>
              <a:rPr lang="en-US" dirty="0"/>
              <a:t>Source: Robert J. Shiller Data used in his book, "Irrational Exuberance" Princeton University Press.</a:t>
            </a:r>
          </a:p>
        </p:txBody>
      </p:sp>
      <p:graphicFrame>
        <p:nvGraphicFramePr>
          <p:cNvPr id="4" name="Chart 3"/>
          <p:cNvGraphicFramePr/>
          <p:nvPr>
            <p:extLst/>
          </p:nvPr>
        </p:nvGraphicFramePr>
        <p:xfrm>
          <a:off x="39904" y="903473"/>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127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 y="6125784"/>
            <a:ext cx="9224010" cy="738664"/>
          </a:xfrm>
          <a:prstGeom prst="rect">
            <a:avLst/>
          </a:prstGeom>
          <a:noFill/>
        </p:spPr>
        <p:txBody>
          <a:bodyPr wrap="square" rtlCol="0">
            <a:spAutoFit/>
          </a:bodyPr>
          <a:lstStyle/>
          <a:p>
            <a:r>
              <a:rPr lang="en-US" sz="1400" i="1" dirty="0">
                <a:latin typeface="Constantia" charset="0"/>
                <a:ea typeface="Constantia" charset="0"/>
                <a:cs typeface="Constantia" charset="0"/>
              </a:rPr>
              <a:t>The business confidence index (BCI) is based on enterprises’ assessment of production, orders and stocks, as well as its current position and expectations for the immediate future. Opinions compared to a “normal” state are collected and the difference between positive and negative answers provides a qualitative index on economic conditions.</a:t>
            </a:r>
          </a:p>
        </p:txBody>
      </p:sp>
      <p:sp>
        <p:nvSpPr>
          <p:cNvPr id="2" name="Title 1"/>
          <p:cNvSpPr>
            <a:spLocks noGrp="1"/>
          </p:cNvSpPr>
          <p:nvPr>
            <p:ph type="title"/>
          </p:nvPr>
        </p:nvSpPr>
        <p:spPr>
          <a:xfrm>
            <a:off x="285304" y="97877"/>
            <a:ext cx="10515600" cy="825722"/>
          </a:xfrm>
        </p:spPr>
        <p:txBody>
          <a:bodyPr>
            <a:normAutofit fontScale="90000"/>
          </a:bodyPr>
          <a:lstStyle/>
          <a:p>
            <a:r>
              <a:rPr lang="en-US" sz="2800" dirty="0"/>
              <a:t>OECD Business Confidence Index </a:t>
            </a:r>
            <a:r>
              <a:rPr lang="mr-IN" sz="2800" dirty="0"/>
              <a:t>–</a:t>
            </a:r>
            <a:r>
              <a:rPr lang="en-US" sz="2800" dirty="0"/>
              <a:t>Select Regions/Countries</a:t>
            </a:r>
            <a:r>
              <a:rPr lang="en-US" sz="2400" dirty="0"/>
              <a:t/>
            </a:r>
            <a:br>
              <a:rPr lang="en-US" sz="2400" dirty="0"/>
            </a:br>
            <a:r>
              <a:rPr lang="en-US" sz="2700" b="0" i="1" dirty="0"/>
              <a:t>February 2000 - February 2018</a:t>
            </a:r>
          </a:p>
        </p:txBody>
      </p:sp>
      <p:sp>
        <p:nvSpPr>
          <p:cNvPr id="3" name="Text Placeholder 2"/>
          <p:cNvSpPr>
            <a:spLocks noGrp="1"/>
          </p:cNvSpPr>
          <p:nvPr>
            <p:ph type="body" sz="quarter" idx="10"/>
          </p:nvPr>
        </p:nvSpPr>
        <p:spPr>
          <a:xfrm>
            <a:off x="7663342" y="6599366"/>
            <a:ext cx="1817370" cy="267872"/>
          </a:xfrm>
        </p:spPr>
        <p:txBody>
          <a:bodyPr/>
          <a:lstStyle/>
          <a:p>
            <a:r>
              <a:rPr lang="en-US" dirty="0"/>
              <a:t>Source: OECD</a:t>
            </a:r>
          </a:p>
        </p:txBody>
      </p:sp>
      <p:graphicFrame>
        <p:nvGraphicFramePr>
          <p:cNvPr id="4" name="Chart 3"/>
          <p:cNvGraphicFramePr/>
          <p:nvPr>
            <p:extLst/>
          </p:nvPr>
        </p:nvGraphicFramePr>
        <p:xfrm>
          <a:off x="40283" y="917079"/>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7008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304" y="104183"/>
            <a:ext cx="10515600" cy="825722"/>
          </a:xfrm>
        </p:spPr>
        <p:txBody>
          <a:bodyPr>
            <a:normAutofit/>
          </a:bodyPr>
          <a:lstStyle/>
          <a:p>
            <a:r>
              <a:rPr lang="en-US" sz="3200" dirty="0"/>
              <a:t>Shattered! --- Bitcoin Price, 2014-2018</a:t>
            </a:r>
          </a:p>
        </p:txBody>
      </p:sp>
      <p:sp>
        <p:nvSpPr>
          <p:cNvPr id="3" name="Text Placeholder 2"/>
          <p:cNvSpPr>
            <a:spLocks noGrp="1"/>
          </p:cNvSpPr>
          <p:nvPr>
            <p:ph type="body" sz="quarter" idx="10"/>
          </p:nvPr>
        </p:nvSpPr>
        <p:spPr/>
        <p:txBody>
          <a:bodyPr/>
          <a:lstStyle/>
          <a:p>
            <a:r>
              <a:rPr lang="en-US" dirty="0"/>
              <a:t>Source: </a:t>
            </a:r>
            <a:r>
              <a:rPr lang="en-US" dirty="0" err="1"/>
              <a:t>CoinMarketCap.com</a:t>
            </a:r>
            <a:endParaRPr lang="en-US" dirty="0"/>
          </a:p>
        </p:txBody>
      </p:sp>
      <p:graphicFrame>
        <p:nvGraphicFramePr>
          <p:cNvPr id="5" name="Chart 4"/>
          <p:cNvGraphicFramePr/>
          <p:nvPr>
            <p:extLst/>
          </p:nvPr>
        </p:nvGraphicFramePr>
        <p:xfrm>
          <a:off x="44784" y="920610"/>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648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9768D2-0214-9F42-A115-BD0FFF90CB51}"/>
              </a:ext>
            </a:extLst>
          </p:cNvPr>
          <p:cNvSpPr>
            <a:spLocks noGrp="1"/>
          </p:cNvSpPr>
          <p:nvPr>
            <p:ph type="title"/>
          </p:nvPr>
        </p:nvSpPr>
        <p:spPr/>
        <p:txBody>
          <a:bodyPr anchor="ctr">
            <a:normAutofit/>
          </a:bodyPr>
          <a:lstStyle/>
          <a:p>
            <a:r>
              <a:rPr lang="en-US" sz="3400" dirty="0"/>
              <a:t>Time is on My Side, at least in the Near-Term</a:t>
            </a:r>
          </a:p>
        </p:txBody>
      </p:sp>
      <p:sp>
        <p:nvSpPr>
          <p:cNvPr id="4" name="Rectangle 25">
            <a:extLst>
              <a:ext uri="{FF2B5EF4-FFF2-40B4-BE49-F238E27FC236}">
                <a16:creationId xmlns="" xmlns:a16="http://schemas.microsoft.com/office/drawing/2014/main" id="{A1685007-CD74-FB4B-B7BD-B9933864E5C7}"/>
              </a:ext>
            </a:extLst>
          </p:cNvPr>
          <p:cNvSpPr txBox="1">
            <a:spLocks noChangeArrowheads="1"/>
          </p:cNvSpPr>
          <p:nvPr/>
        </p:nvSpPr>
        <p:spPr bwMode="auto">
          <a:xfrm>
            <a:off x="383722" y="1160546"/>
            <a:ext cx="5399858" cy="5125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fontAlgn="base">
              <a:lnSpc>
                <a:spcPct val="90000"/>
              </a:lnSpc>
              <a:spcAft>
                <a:spcPts val="1200"/>
              </a:spcAft>
              <a:buFont typeface="Arial" charset="0"/>
              <a:buChar char="•"/>
            </a:pPr>
            <a:r>
              <a:rPr lang="en-US" sz="2500" dirty="0">
                <a:solidFill>
                  <a:srgbClr val="000000"/>
                </a:solidFill>
                <a:cs typeface="Arial" charset="0"/>
              </a:rPr>
              <a:t>U.S. setting up for best year since </a:t>
            </a:r>
            <a:r>
              <a:rPr lang="mr-IN" sz="2500" dirty="0">
                <a:solidFill>
                  <a:srgbClr val="000000"/>
                </a:solidFill>
                <a:cs typeface="Arial" charset="0"/>
              </a:rPr>
              <a:t>’</a:t>
            </a:r>
            <a:r>
              <a:rPr lang="en-US" sz="2500" dirty="0">
                <a:solidFill>
                  <a:srgbClr val="000000"/>
                </a:solidFill>
                <a:cs typeface="Arial" charset="0"/>
              </a:rPr>
              <a:t>05. . .;</a:t>
            </a:r>
          </a:p>
          <a:p>
            <a:pPr fontAlgn="base">
              <a:lnSpc>
                <a:spcPct val="90000"/>
              </a:lnSpc>
              <a:spcAft>
                <a:spcPts val="1200"/>
              </a:spcAft>
              <a:buFont typeface="Arial" charset="0"/>
              <a:buChar char="•"/>
            </a:pPr>
            <a:r>
              <a:rPr lang="en-US" sz="2500" dirty="0">
                <a:solidFill>
                  <a:srgbClr val="000000"/>
                </a:solidFill>
                <a:cs typeface="Arial" charset="0"/>
              </a:rPr>
              <a:t>Global economy also picking up momentum, in large measure due to policymaking;</a:t>
            </a:r>
          </a:p>
          <a:p>
            <a:pPr fontAlgn="base">
              <a:lnSpc>
                <a:spcPct val="90000"/>
              </a:lnSpc>
              <a:spcAft>
                <a:spcPts val="1200"/>
              </a:spcAft>
              <a:buFont typeface="Arial" charset="0"/>
              <a:buChar char="•"/>
            </a:pPr>
            <a:r>
              <a:rPr lang="en-US" sz="2500" dirty="0">
                <a:solidFill>
                  <a:srgbClr val="000000"/>
                </a:solidFill>
                <a:cs typeface="Arial" charset="0"/>
              </a:rPr>
              <a:t>Job opportunities are abundant;</a:t>
            </a:r>
          </a:p>
          <a:p>
            <a:pPr fontAlgn="base">
              <a:lnSpc>
                <a:spcPct val="90000"/>
              </a:lnSpc>
              <a:spcAft>
                <a:spcPts val="1200"/>
              </a:spcAft>
              <a:buFont typeface="Arial" charset="0"/>
              <a:buChar char="•"/>
            </a:pPr>
            <a:r>
              <a:rPr lang="en-US" sz="2500" dirty="0">
                <a:solidFill>
                  <a:srgbClr val="000000"/>
                </a:solidFill>
                <a:cs typeface="Arial" charset="0"/>
              </a:rPr>
              <a:t>Corporate profitability elevated;</a:t>
            </a:r>
          </a:p>
          <a:p>
            <a:pPr fontAlgn="base">
              <a:lnSpc>
                <a:spcPct val="90000"/>
              </a:lnSpc>
              <a:spcAft>
                <a:spcPts val="1200"/>
              </a:spcAft>
              <a:buFont typeface="Arial" charset="0"/>
              <a:buChar char="•"/>
            </a:pPr>
            <a:r>
              <a:rPr lang="en-US" sz="2500" dirty="0">
                <a:solidFill>
                  <a:srgbClr val="000000"/>
                </a:solidFill>
                <a:cs typeface="Arial" charset="0"/>
              </a:rPr>
              <a:t>Consumer and business confidence has been surging. . .;</a:t>
            </a:r>
          </a:p>
          <a:p>
            <a:pPr fontAlgn="base">
              <a:lnSpc>
                <a:spcPct val="90000"/>
              </a:lnSpc>
              <a:spcAft>
                <a:spcPts val="1200"/>
              </a:spcAft>
              <a:buFont typeface="Arial" charset="0"/>
              <a:buChar char="•"/>
            </a:pPr>
            <a:r>
              <a:rPr lang="en-US" sz="2500" dirty="0">
                <a:solidFill>
                  <a:srgbClr val="000000"/>
                </a:solidFill>
                <a:cs typeface="Arial" charset="0"/>
              </a:rPr>
              <a:t>And now tax cuts, including major reductions in corporate taxes . . . What could go wrong?;</a:t>
            </a:r>
          </a:p>
        </p:txBody>
      </p:sp>
      <p:sp>
        <p:nvSpPr>
          <p:cNvPr id="5" name="Rectangle 25">
            <a:extLst>
              <a:ext uri="{FF2B5EF4-FFF2-40B4-BE49-F238E27FC236}">
                <a16:creationId xmlns="" xmlns:a16="http://schemas.microsoft.com/office/drawing/2014/main" id="{A176151C-0F2C-F644-8232-F3EC81684336}"/>
              </a:ext>
            </a:extLst>
          </p:cNvPr>
          <p:cNvSpPr txBox="1">
            <a:spLocks noChangeArrowheads="1"/>
          </p:cNvSpPr>
          <p:nvPr/>
        </p:nvSpPr>
        <p:spPr bwMode="auto">
          <a:xfrm>
            <a:off x="6162404" y="1137687"/>
            <a:ext cx="5852160" cy="5480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fontAlgn="base">
              <a:lnSpc>
                <a:spcPct val="90000"/>
              </a:lnSpc>
              <a:spcAft>
                <a:spcPts val="1200"/>
              </a:spcAft>
              <a:buFont typeface="Arial" charset="0"/>
              <a:buChar char="•"/>
            </a:pPr>
            <a:r>
              <a:rPr lang="en-US" sz="2500" dirty="0">
                <a:solidFill>
                  <a:srgbClr val="000000"/>
                </a:solidFill>
                <a:cs typeface="Arial" charset="0"/>
              </a:rPr>
              <a:t>A lot can go wrong – that’s always true – first there are the Black Swan threats:</a:t>
            </a:r>
          </a:p>
          <a:p>
            <a:pPr fontAlgn="base">
              <a:lnSpc>
                <a:spcPct val="90000"/>
              </a:lnSpc>
              <a:spcAft>
                <a:spcPts val="1200"/>
              </a:spcAft>
              <a:buFont typeface="Arial" charset="0"/>
              <a:buChar char="•"/>
            </a:pPr>
            <a:r>
              <a:rPr lang="en-US" sz="2500" dirty="0">
                <a:solidFill>
                  <a:srgbClr val="000000"/>
                </a:solidFill>
                <a:cs typeface="Arial" charset="0"/>
              </a:rPr>
              <a:t>“I’m forever blowing bubbles, pretty bubbles in the air, they fly so high, nearly reach the sky, and like my dreams, they fade and die”;</a:t>
            </a:r>
          </a:p>
          <a:p>
            <a:pPr fontAlgn="base">
              <a:lnSpc>
                <a:spcPct val="90000"/>
              </a:lnSpc>
              <a:spcAft>
                <a:spcPts val="1200"/>
              </a:spcAft>
              <a:buFont typeface="Arial" charset="0"/>
              <a:buChar char="•"/>
            </a:pPr>
            <a:r>
              <a:rPr lang="en-US" sz="2500" dirty="0">
                <a:solidFill>
                  <a:srgbClr val="000000"/>
                </a:solidFill>
                <a:cs typeface="Arial" charset="0"/>
              </a:rPr>
              <a:t>Where are all the pretty bubbles? Equity markets?  U.S. bond market?  Commercial real estate?  Bitcoin? </a:t>
            </a:r>
          </a:p>
          <a:p>
            <a:pPr fontAlgn="base">
              <a:lnSpc>
                <a:spcPct val="90000"/>
              </a:lnSpc>
              <a:spcAft>
                <a:spcPts val="1200"/>
              </a:spcAft>
              <a:buFont typeface="Arial" charset="0"/>
              <a:buChar char="•"/>
            </a:pPr>
            <a:r>
              <a:rPr lang="en-US" sz="2500" dirty="0">
                <a:solidFill>
                  <a:srgbClr val="000000"/>
                </a:solidFill>
                <a:cs typeface="Arial" charset="0"/>
              </a:rPr>
              <a:t>2018 will be fine – better than fine – 2019 might be, too, but beyond that, potential deleveraging cycle prompted by a repricing of assets – Bad!!!!</a:t>
            </a:r>
          </a:p>
        </p:txBody>
      </p:sp>
    </p:spTree>
    <p:extLst>
      <p:ext uri="{BB962C8B-B14F-4D97-AF65-F5344CB8AC3E}">
        <p14:creationId xmlns:p14="http://schemas.microsoft.com/office/powerpoint/2010/main" val="3355186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9D65AA-C0C1-D347-9A56-16B7F6427D69}"/>
              </a:ext>
            </a:extLst>
          </p:cNvPr>
          <p:cNvSpPr>
            <a:spLocks noGrp="1"/>
          </p:cNvSpPr>
          <p:nvPr>
            <p:ph type="title"/>
          </p:nvPr>
        </p:nvSpPr>
        <p:spPr>
          <a:xfrm>
            <a:off x="147081" y="337747"/>
            <a:ext cx="11793281" cy="1017108"/>
          </a:xfrm>
        </p:spPr>
        <p:txBody>
          <a:bodyPr>
            <a:normAutofit/>
          </a:bodyPr>
          <a:lstStyle/>
          <a:p>
            <a:pPr algn="ctr"/>
            <a:r>
              <a:rPr lang="en-US" sz="6000" dirty="0"/>
              <a:t>Thank You</a:t>
            </a:r>
          </a:p>
        </p:txBody>
      </p:sp>
      <p:sp>
        <p:nvSpPr>
          <p:cNvPr id="3" name="Rectangle 3">
            <a:extLst>
              <a:ext uri="{FF2B5EF4-FFF2-40B4-BE49-F238E27FC236}">
                <a16:creationId xmlns="" xmlns:a16="http://schemas.microsoft.com/office/drawing/2014/main" id="{78C774CE-E6AC-2E42-AB62-E989BF3C5863}"/>
              </a:ext>
            </a:extLst>
          </p:cNvPr>
          <p:cNvSpPr txBox="1">
            <a:spLocks noChangeArrowheads="1"/>
          </p:cNvSpPr>
          <p:nvPr/>
        </p:nvSpPr>
        <p:spPr>
          <a:xfrm>
            <a:off x="538140" y="1520200"/>
            <a:ext cx="11200470" cy="4267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Nunito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Nunito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Nunito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Nunito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Nunito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dirty="0">
                <a:ea typeface="ＭＳ Ｐゴシック" charset="0"/>
              </a:rPr>
              <a:t>Please follow me on Twitter -- @</a:t>
            </a:r>
            <a:r>
              <a:rPr lang="en-US" sz="3500" dirty="0" err="1">
                <a:ea typeface="ＭＳ Ｐゴシック" charset="0"/>
              </a:rPr>
              <a:t>sageanirban</a:t>
            </a:r>
            <a:endParaRPr lang="en-US" sz="3500" dirty="0">
              <a:ea typeface="ＭＳ Ｐゴシック" charset="0"/>
            </a:endParaRPr>
          </a:p>
          <a:p>
            <a:pPr marL="0" indent="0">
              <a:buNone/>
            </a:pPr>
            <a:endParaRPr lang="en-US" sz="2000" dirty="0">
              <a:ea typeface="ＭＳ Ｐゴシック" charset="0"/>
            </a:endParaRPr>
          </a:p>
          <a:p>
            <a:pPr marL="0" indent="0">
              <a:buNone/>
            </a:pPr>
            <a:r>
              <a:rPr lang="en-US" sz="3500" dirty="0">
                <a:ea typeface="ＭＳ Ｐゴシック" charset="0"/>
              </a:rPr>
              <a:t>Please look for updates of information at </a:t>
            </a:r>
            <a:r>
              <a:rPr lang="en-US" sz="3500" dirty="0">
                <a:ea typeface="ＭＳ Ｐゴシック" charset="0"/>
                <a:hlinkClick r:id="rId2"/>
              </a:rPr>
              <a:t>www.sagepolicy.com</a:t>
            </a:r>
            <a:r>
              <a:rPr lang="en-US" sz="3500" dirty="0">
                <a:ea typeface="ＭＳ Ｐゴシック" charset="0"/>
              </a:rPr>
              <a:t>.</a:t>
            </a:r>
          </a:p>
          <a:p>
            <a:pPr marL="0" indent="0">
              <a:buNone/>
            </a:pPr>
            <a:endParaRPr lang="en-US" sz="2000" dirty="0">
              <a:ea typeface="ＭＳ Ｐゴシック" charset="0"/>
            </a:endParaRPr>
          </a:p>
          <a:p>
            <a:pPr marL="0" indent="0">
              <a:buNone/>
            </a:pPr>
            <a:r>
              <a:rPr lang="en-US" sz="3500" dirty="0">
                <a:ea typeface="ＭＳ Ｐゴシック" charset="0"/>
              </a:rPr>
              <a:t>Please contact us when you require economic </a:t>
            </a:r>
          </a:p>
          <a:p>
            <a:pPr marL="0" indent="0">
              <a:buNone/>
            </a:pPr>
            <a:r>
              <a:rPr lang="en-US" sz="3500" dirty="0">
                <a:ea typeface="ＭＳ Ｐゴシック" charset="0"/>
              </a:rPr>
              <a:t>research &amp; policy analysis.</a:t>
            </a:r>
          </a:p>
        </p:txBody>
      </p:sp>
    </p:spTree>
    <p:extLst>
      <p:ext uri="{BB962C8B-B14F-4D97-AF65-F5344CB8AC3E}">
        <p14:creationId xmlns:p14="http://schemas.microsoft.com/office/powerpoint/2010/main" val="370428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51C5FE-724F-CE43-A925-F9CEC4B467AB}"/>
              </a:ext>
            </a:extLst>
          </p:cNvPr>
          <p:cNvSpPr>
            <a:spLocks noGrp="1"/>
          </p:cNvSpPr>
          <p:nvPr>
            <p:ph type="title"/>
          </p:nvPr>
        </p:nvSpPr>
        <p:spPr>
          <a:xfrm>
            <a:off x="285304" y="98703"/>
            <a:ext cx="10515600" cy="825722"/>
          </a:xfrm>
        </p:spPr>
        <p:txBody>
          <a:bodyPr>
            <a:normAutofit fontScale="90000"/>
          </a:bodyPr>
          <a:lstStyle/>
          <a:p>
            <a:r>
              <a:rPr lang="en-US" sz="3100" dirty="0"/>
              <a:t>Estimated Growth in Output by Select Global Areas</a:t>
            </a:r>
            <a:r>
              <a:rPr lang="en-US" dirty="0"/>
              <a:t/>
            </a:r>
            <a:br>
              <a:rPr lang="en-US" dirty="0"/>
            </a:br>
            <a:r>
              <a:rPr lang="en-US" sz="2700" b="0" i="1" dirty="0"/>
              <a:t>2018 Projected</a:t>
            </a:r>
          </a:p>
        </p:txBody>
      </p:sp>
      <p:sp>
        <p:nvSpPr>
          <p:cNvPr id="3" name="Text Placeholder 2">
            <a:extLst>
              <a:ext uri="{FF2B5EF4-FFF2-40B4-BE49-F238E27FC236}">
                <a16:creationId xmlns="" xmlns:a16="http://schemas.microsoft.com/office/drawing/2014/main" id="{252973D6-B2D7-194E-BE54-6E76757099AF}"/>
              </a:ext>
            </a:extLst>
          </p:cNvPr>
          <p:cNvSpPr>
            <a:spLocks noGrp="1"/>
          </p:cNvSpPr>
          <p:nvPr>
            <p:ph type="body" sz="quarter" idx="10"/>
          </p:nvPr>
        </p:nvSpPr>
        <p:spPr>
          <a:xfrm>
            <a:off x="-11430" y="6672157"/>
            <a:ext cx="5120640" cy="185843"/>
          </a:xfrm>
        </p:spPr>
        <p:txBody>
          <a:bodyPr/>
          <a:lstStyle/>
          <a:p>
            <a:r>
              <a:rPr lang="en-US" sz="1000" dirty="0">
                <a:solidFill>
                  <a:schemeClr val="tx1">
                    <a:lumMod val="75000"/>
                    <a:lumOff val="25000"/>
                  </a:schemeClr>
                </a:solidFill>
              </a:rPr>
              <a:t>Source: International Monetary Fund: World Economic Outlook Update, January 2018</a:t>
            </a:r>
          </a:p>
        </p:txBody>
      </p:sp>
      <p:graphicFrame>
        <p:nvGraphicFramePr>
          <p:cNvPr id="4" name="Object 5">
            <a:extLst>
              <a:ext uri="{FF2B5EF4-FFF2-40B4-BE49-F238E27FC236}">
                <a16:creationId xmlns="" xmlns:a16="http://schemas.microsoft.com/office/drawing/2014/main" id="{DA6D3DC2-F5BE-BA43-8C52-405F7A7E14F7}"/>
              </a:ext>
            </a:extLst>
          </p:cNvPr>
          <p:cNvGraphicFramePr>
            <a:graphicFrameLocks/>
          </p:cNvGraphicFramePr>
          <p:nvPr>
            <p:extLst/>
          </p:nvPr>
        </p:nvGraphicFramePr>
        <p:xfrm>
          <a:off x="80010" y="1018982"/>
          <a:ext cx="12070080" cy="523322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 xmlns:a16="http://schemas.microsoft.com/office/drawing/2014/main" id="{DC620268-92CC-3741-B0AE-E918F0C35AA5}"/>
              </a:ext>
            </a:extLst>
          </p:cNvPr>
          <p:cNvSpPr txBox="1"/>
          <p:nvPr/>
        </p:nvSpPr>
        <p:spPr>
          <a:xfrm>
            <a:off x="75679" y="5535082"/>
            <a:ext cx="4037708" cy="369332"/>
          </a:xfrm>
          <a:prstGeom prst="rect">
            <a:avLst/>
          </a:prstGeom>
          <a:noFill/>
        </p:spPr>
        <p:txBody>
          <a:bodyPr wrap="none" rtlCol="0">
            <a:spAutoFit/>
          </a:bodyPr>
          <a:lstStyle/>
          <a:p>
            <a:r>
              <a:rPr lang="en-US" b="1" dirty="0"/>
              <a:t>2018 </a:t>
            </a:r>
            <a:r>
              <a:rPr lang="en-US" b="1" dirty="0" err="1"/>
              <a:t>Proj</a:t>
            </a:r>
            <a:r>
              <a:rPr lang="en-US" b="1" dirty="0"/>
              <a:t>. Global Output Growth: +3.9%</a:t>
            </a:r>
          </a:p>
        </p:txBody>
      </p:sp>
      <p:graphicFrame>
        <p:nvGraphicFramePr>
          <p:cNvPr id="6" name="Table 5">
            <a:extLst>
              <a:ext uri="{FF2B5EF4-FFF2-40B4-BE49-F238E27FC236}">
                <a16:creationId xmlns="" xmlns:a16="http://schemas.microsoft.com/office/drawing/2014/main" id="{6B586926-1FCF-C34C-AE83-2199CE1D4633}"/>
              </a:ext>
            </a:extLst>
          </p:cNvPr>
          <p:cNvGraphicFramePr>
            <a:graphicFrameLocks noGrp="1"/>
          </p:cNvGraphicFramePr>
          <p:nvPr>
            <p:extLst/>
          </p:nvPr>
        </p:nvGraphicFramePr>
        <p:xfrm>
          <a:off x="57107" y="5955029"/>
          <a:ext cx="4074852" cy="731520"/>
        </p:xfrm>
        <a:graphic>
          <a:graphicData uri="http://schemas.openxmlformats.org/drawingml/2006/table">
            <a:tbl>
              <a:tblPr firstRow="1" bandRow="1">
                <a:tableStyleId>{2D5ABB26-0587-4C30-8999-92F81FD0307C}</a:tableStyleId>
              </a:tblPr>
              <a:tblGrid>
                <a:gridCol w="2037426">
                  <a:extLst>
                    <a:ext uri="{9D8B030D-6E8A-4147-A177-3AD203B41FA5}">
                      <a16:colId xmlns="" xmlns:a16="http://schemas.microsoft.com/office/drawing/2014/main" val="20000"/>
                    </a:ext>
                  </a:extLst>
                </a:gridCol>
                <a:gridCol w="2037426">
                  <a:extLst>
                    <a:ext uri="{9D8B030D-6E8A-4147-A177-3AD203B41FA5}">
                      <a16:colId xmlns="" xmlns:a16="http://schemas.microsoft.com/office/drawing/2014/main" val="20001"/>
                    </a:ext>
                  </a:extLst>
                </a:gridCol>
              </a:tblGrid>
              <a:tr h="194310">
                <a:tc gridSpan="2">
                  <a:txBody>
                    <a:bodyPr/>
                    <a:lstStyle/>
                    <a:p>
                      <a:pPr algn="ctr"/>
                      <a:r>
                        <a:rPr lang="en-US" sz="1600" dirty="0">
                          <a:solidFill>
                            <a:schemeClr val="tx1">
                              <a:lumMod val="65000"/>
                              <a:lumOff val="35000"/>
                            </a:schemeClr>
                          </a:solidFill>
                          <a:ea typeface="Constantia" charset="0"/>
                          <a:cs typeface="Constantia" charset="0"/>
                        </a:rPr>
                        <a:t>2017 Growth (Estimate)</a:t>
                      </a:r>
                      <a:endParaRPr lang="en-US" sz="160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 xmlns:a16="http://schemas.microsoft.com/office/drawing/2014/main" val="10000"/>
                  </a:ext>
                </a:extLst>
              </a:tr>
              <a:tr h="194310">
                <a:tc>
                  <a:txBody>
                    <a:bodyPr/>
                    <a:lstStyle/>
                    <a:p>
                      <a:r>
                        <a:rPr lang="en-US" sz="1600" dirty="0">
                          <a:solidFill>
                            <a:schemeClr val="tx1">
                              <a:lumMod val="65000"/>
                              <a:lumOff val="35000"/>
                            </a:schemeClr>
                          </a:solidFill>
                          <a:ea typeface="Constantia" charset="0"/>
                          <a:cs typeface="Constantia" charset="0"/>
                        </a:rPr>
                        <a:t> World: 3.7%</a:t>
                      </a:r>
                      <a:endParaRPr lang="en-US" sz="160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ea typeface="Constantia" charset="0"/>
                          <a:cs typeface="Constantia" charset="0"/>
                        </a:rPr>
                        <a:t> Euro Area: 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94310">
                <a:tc>
                  <a:txBody>
                    <a:bodyPr/>
                    <a:lstStyle/>
                    <a:p>
                      <a:r>
                        <a:rPr lang="en-US" sz="1600" dirty="0">
                          <a:solidFill>
                            <a:schemeClr val="tx1">
                              <a:lumMod val="65000"/>
                              <a:lumOff val="35000"/>
                            </a:schemeClr>
                          </a:solidFill>
                          <a:ea typeface="Constantia" charset="0"/>
                          <a:cs typeface="Constantia" charset="0"/>
                        </a:rPr>
                        <a:t> United States: 2.3% </a:t>
                      </a:r>
                      <a:endParaRPr lang="en-US" sz="160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lumMod val="65000"/>
                              <a:lumOff val="35000"/>
                            </a:schemeClr>
                          </a:solidFill>
                          <a:ea typeface="Constantia" charset="0"/>
                          <a:cs typeface="Constantia" charset="0"/>
                        </a:rPr>
                        <a:t> Japan: 1.8%</a:t>
                      </a:r>
                      <a:endParaRPr lang="en-US" sz="160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910897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BA87ABA-2CF2-814E-9542-208911A575D3}"/>
              </a:ext>
            </a:extLst>
          </p:cNvPr>
          <p:cNvPicPr>
            <a:picLocks noChangeAspect="1"/>
          </p:cNvPicPr>
          <p:nvPr/>
        </p:nvPicPr>
        <p:blipFill>
          <a:blip r:embed="rId3"/>
          <a:stretch>
            <a:fillRect/>
          </a:stretch>
        </p:blipFill>
        <p:spPr>
          <a:xfrm>
            <a:off x="34584" y="958448"/>
            <a:ext cx="9080500" cy="5651500"/>
          </a:xfrm>
          <a:prstGeom prst="rect">
            <a:avLst/>
          </a:prstGeom>
        </p:spPr>
      </p:pic>
      <p:sp>
        <p:nvSpPr>
          <p:cNvPr id="2" name="Title 1"/>
          <p:cNvSpPr>
            <a:spLocks noGrp="1"/>
          </p:cNvSpPr>
          <p:nvPr>
            <p:ph type="title"/>
          </p:nvPr>
        </p:nvSpPr>
        <p:spPr>
          <a:xfrm>
            <a:off x="285304" y="75843"/>
            <a:ext cx="10515600" cy="825722"/>
          </a:xfrm>
        </p:spPr>
        <p:txBody>
          <a:bodyPr>
            <a:normAutofit fontScale="90000"/>
          </a:bodyPr>
          <a:lstStyle/>
          <a:p>
            <a:r>
              <a:rPr lang="en-US" sz="3100" dirty="0"/>
              <a:t>Global Monetary Policy Tightening/Easing</a:t>
            </a:r>
            <a:r>
              <a:rPr lang="en-US" dirty="0"/>
              <a:t/>
            </a:r>
            <a:br>
              <a:rPr lang="en-US" dirty="0"/>
            </a:br>
            <a:r>
              <a:rPr lang="en-US" sz="2700" b="0" i="1" dirty="0"/>
              <a:t>As of February 2018</a:t>
            </a:r>
            <a:endParaRPr lang="en-US" b="0" i="1" dirty="0"/>
          </a:p>
        </p:txBody>
      </p:sp>
      <p:sp>
        <p:nvSpPr>
          <p:cNvPr id="4" name="TextBox 3"/>
          <p:cNvSpPr txBox="1"/>
          <p:nvPr/>
        </p:nvSpPr>
        <p:spPr>
          <a:xfrm>
            <a:off x="8674142" y="3396136"/>
            <a:ext cx="3326130" cy="2092881"/>
          </a:xfrm>
          <a:prstGeom prst="rect">
            <a:avLst/>
          </a:prstGeom>
          <a:noFill/>
        </p:spPr>
        <p:txBody>
          <a:bodyPr wrap="square" rtlCol="0">
            <a:spAutoFit/>
          </a:bodyPr>
          <a:lstStyle/>
          <a:p>
            <a:r>
              <a:rPr lang="en-US" sz="1300" i="1" dirty="0"/>
              <a:t>The CFR Global Monetary Policy Tracker covers fifty-four large countries—mainly those that target inflation in some manner.  Tightening policy is indicated in red, loosening in blue.  The more a country has raised (lowered) rates, in percentage points, from the most recent trough (peak) in its policy rate, the darker the shade of red (blue).  Generally, the policy rate target is the overnight interbank rate, with exceptions indicated.</a:t>
            </a:r>
          </a:p>
        </p:txBody>
      </p:sp>
      <p:sp>
        <p:nvSpPr>
          <p:cNvPr id="3" name="Text Placeholder 2"/>
          <p:cNvSpPr>
            <a:spLocks noGrp="1"/>
          </p:cNvSpPr>
          <p:nvPr>
            <p:ph type="body" sz="quarter" idx="10"/>
          </p:nvPr>
        </p:nvSpPr>
        <p:spPr>
          <a:xfrm>
            <a:off x="0" y="6637336"/>
            <a:ext cx="4865370" cy="220664"/>
          </a:xfrm>
        </p:spPr>
        <p:txBody>
          <a:bodyPr/>
          <a:lstStyle/>
          <a:p>
            <a:r>
              <a:rPr lang="en-US" sz="1050" dirty="0"/>
              <a:t>Source: Council on Foreign Relations (CFR), Global Monetary Policy Tracker</a:t>
            </a:r>
          </a:p>
        </p:txBody>
      </p:sp>
    </p:spTree>
    <p:extLst>
      <p:ext uri="{BB962C8B-B14F-4D97-AF65-F5344CB8AC3E}">
        <p14:creationId xmlns:p14="http://schemas.microsoft.com/office/powerpoint/2010/main" val="17730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0">
            <a:extLst>
              <a:ext uri="{FF2B5EF4-FFF2-40B4-BE49-F238E27FC236}">
                <a16:creationId xmlns="" xmlns:a16="http://schemas.microsoft.com/office/drawing/2014/main" id="{167EDBAF-48B3-B843-A20D-3A045A4C9DF1}"/>
              </a:ext>
            </a:extLst>
          </p:cNvPr>
          <p:cNvSpPr/>
          <p:nvPr/>
        </p:nvSpPr>
        <p:spPr>
          <a:xfrm flipH="1">
            <a:off x="1893" y="1004409"/>
            <a:ext cx="12207240" cy="50292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 name="Title 1"/>
          <p:cNvSpPr>
            <a:spLocks noGrp="1"/>
          </p:cNvSpPr>
          <p:nvPr>
            <p:ph type="title"/>
          </p:nvPr>
        </p:nvSpPr>
        <p:spPr>
          <a:xfrm>
            <a:off x="147081" y="82999"/>
            <a:ext cx="11793281" cy="1017108"/>
          </a:xfrm>
        </p:spPr>
        <p:txBody>
          <a:bodyPr>
            <a:noAutofit/>
          </a:bodyPr>
          <a:lstStyle/>
          <a:p>
            <a:pPr algn="ctr"/>
            <a:r>
              <a:rPr lang="en-US" sz="6500" dirty="0"/>
              <a:t>Start Me Up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265" y="1190792"/>
            <a:ext cx="7527471" cy="4685148"/>
          </a:xfrm>
          <a:prstGeom prst="rect">
            <a:avLst/>
          </a:prstGeom>
        </p:spPr>
      </p:pic>
    </p:spTree>
    <p:extLst>
      <p:ext uri="{BB962C8B-B14F-4D97-AF65-F5344CB8AC3E}">
        <p14:creationId xmlns:p14="http://schemas.microsoft.com/office/powerpoint/2010/main" val="2079508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extLst/>
          </p:nvPr>
        </p:nvGraphicFramePr>
        <p:xfrm>
          <a:off x="55457" y="941070"/>
          <a:ext cx="12070080" cy="52120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743950" y="4187190"/>
            <a:ext cx="3141557" cy="70788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US" sz="2000" b="1" i="1" dirty="0">
                <a:solidFill>
                  <a:prstClr val="black"/>
                </a:solidFill>
                <a:latin typeface="Constantia" panose="02030602050306030303" pitchFamily="18" charset="0"/>
                <a:cs typeface="Constantia"/>
              </a:rPr>
              <a:t>February 2018 = 130.8 </a:t>
            </a:r>
          </a:p>
          <a:p>
            <a:pPr fontAlgn="base">
              <a:spcBef>
                <a:spcPct val="0"/>
              </a:spcBef>
              <a:spcAft>
                <a:spcPct val="0"/>
              </a:spcAft>
            </a:pPr>
            <a:r>
              <a:rPr lang="en-US" sz="2000" b="1" i="1" dirty="0">
                <a:solidFill>
                  <a:prstClr val="black"/>
                </a:solidFill>
                <a:latin typeface="Constantia" panose="02030602050306030303" pitchFamily="18" charset="0"/>
                <a:cs typeface="Constantia"/>
              </a:rPr>
              <a:t>where 1985 = 100</a:t>
            </a:r>
          </a:p>
        </p:txBody>
      </p:sp>
      <p:sp>
        <p:nvSpPr>
          <p:cNvPr id="2" name="Title 1"/>
          <p:cNvSpPr>
            <a:spLocks noGrp="1"/>
          </p:cNvSpPr>
          <p:nvPr>
            <p:ph type="title"/>
          </p:nvPr>
        </p:nvSpPr>
        <p:spPr>
          <a:xfrm>
            <a:off x="285304" y="74604"/>
            <a:ext cx="10515600" cy="825722"/>
          </a:xfrm>
        </p:spPr>
        <p:txBody>
          <a:bodyPr>
            <a:normAutofit fontScale="90000"/>
          </a:bodyPr>
          <a:lstStyle/>
          <a:p>
            <a:r>
              <a:rPr lang="en-US" sz="3100" dirty="0"/>
              <a:t>Conference Board Consumer Confidence Index</a:t>
            </a:r>
            <a:r>
              <a:rPr lang="en-US" sz="2900" dirty="0"/>
              <a:t/>
            </a:r>
            <a:br>
              <a:rPr lang="en-US" sz="2900" dirty="0"/>
            </a:br>
            <a:r>
              <a:rPr lang="en-US" sz="2700" b="0" i="1" dirty="0"/>
              <a:t>2005 – February 2018</a:t>
            </a:r>
          </a:p>
        </p:txBody>
      </p:sp>
      <p:sp>
        <p:nvSpPr>
          <p:cNvPr id="3" name="Text Placeholder 2"/>
          <p:cNvSpPr>
            <a:spLocks noGrp="1"/>
          </p:cNvSpPr>
          <p:nvPr>
            <p:ph type="body" sz="quarter" idx="10"/>
          </p:nvPr>
        </p:nvSpPr>
        <p:spPr/>
        <p:txBody>
          <a:bodyPr/>
          <a:lstStyle/>
          <a:p>
            <a:r>
              <a:rPr lang="en-US" dirty="0">
                <a:cs typeface="Arial" pitchFamily="34" charset="0"/>
              </a:rPr>
              <a:t>Source: Conference Board</a:t>
            </a:r>
          </a:p>
        </p:txBody>
      </p:sp>
    </p:spTree>
    <p:extLst>
      <p:ext uri="{BB962C8B-B14F-4D97-AF65-F5344CB8AC3E}">
        <p14:creationId xmlns:p14="http://schemas.microsoft.com/office/powerpoint/2010/main" val="1669554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304" y="118672"/>
            <a:ext cx="10515600" cy="825722"/>
          </a:xfrm>
        </p:spPr>
        <p:txBody>
          <a:bodyPr>
            <a:normAutofit/>
          </a:bodyPr>
          <a:lstStyle/>
          <a:p>
            <a:pPr lvl="0"/>
            <a:r>
              <a:rPr lang="en-US" dirty="0"/>
              <a:t>NFIB Index of Small Business Optimism, 1986-2018</a:t>
            </a:r>
          </a:p>
        </p:txBody>
      </p:sp>
      <p:sp>
        <p:nvSpPr>
          <p:cNvPr id="3" name="Text Placeholder 2"/>
          <p:cNvSpPr>
            <a:spLocks noGrp="1"/>
          </p:cNvSpPr>
          <p:nvPr>
            <p:ph type="body" sz="quarter" idx="10"/>
          </p:nvPr>
        </p:nvSpPr>
        <p:spPr/>
        <p:txBody>
          <a:bodyPr/>
          <a:lstStyle/>
          <a:p>
            <a:r>
              <a:rPr lang="en-US" dirty="0"/>
              <a:t>Source: National Federation of Independent Business (NFIB)</a:t>
            </a:r>
          </a:p>
        </p:txBody>
      </p:sp>
      <p:graphicFrame>
        <p:nvGraphicFramePr>
          <p:cNvPr id="6" name="Chart 5"/>
          <p:cNvGraphicFramePr/>
          <p:nvPr>
            <p:extLst/>
          </p:nvPr>
        </p:nvGraphicFramePr>
        <p:xfrm>
          <a:off x="50080" y="969533"/>
          <a:ext cx="1207008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7861428"/>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5.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5.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5.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5.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5.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5.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ange-From Scratch.pptx" id="{6103AD70-A13E-A345-96F8-5E8A1C37D36C}" vid="{8A534705-9892-F043-9FC6-CB50B53F7E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2.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3.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4.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5.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6.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7.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414</TotalTime>
  <Words>3108</Words>
  <Application>Microsoft Office PowerPoint</Application>
  <PresentationFormat>Widescreen</PresentationFormat>
  <Paragraphs>805</Paragraphs>
  <Slides>42</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ＭＳ Ｐゴシック</vt:lpstr>
      <vt:lpstr>Arial</vt:lpstr>
      <vt:lpstr>Calibri</vt:lpstr>
      <vt:lpstr>Constantia</vt:lpstr>
      <vt:lpstr>Mangal</vt:lpstr>
      <vt:lpstr>Nunito Sans</vt:lpstr>
      <vt:lpstr>Times New Roman</vt:lpstr>
      <vt:lpstr>Verdana</vt:lpstr>
      <vt:lpstr>Office Theme</vt:lpstr>
      <vt:lpstr>Brown Sugar: Deriving Satisfaction through Data Analysis</vt:lpstr>
      <vt:lpstr>Get off  of My Cloud</vt:lpstr>
      <vt:lpstr>IPSOS Global Confidence Index, March 2018</vt:lpstr>
      <vt:lpstr>OECD Business Confidence Index –Select Regions/Countries February 2000 - February 2018</vt:lpstr>
      <vt:lpstr>Estimated Growth in Output by Select Global Areas 2018 Projected</vt:lpstr>
      <vt:lpstr>Global Monetary Policy Tightening/Easing As of February 2018</vt:lpstr>
      <vt:lpstr>Start Me Up</vt:lpstr>
      <vt:lpstr>Conference Board Consumer Confidence Index 2005 – February 2018</vt:lpstr>
      <vt:lpstr>NFIB Index of Small Business Optimism, 1986-2018</vt:lpstr>
      <vt:lpstr>Paint It Black – Corporate Profits U.S. Corporate Profits After Tax*</vt:lpstr>
      <vt:lpstr>U.S. Job Openings January 2001 through January 2018</vt:lpstr>
      <vt:lpstr>Net Change in U.S. Jobs February 2002 through February 2018</vt:lpstr>
      <vt:lpstr>National Nonfarm Employment by Industry Sector, February 2017 v. February 2018</vt:lpstr>
      <vt:lpstr>U.S. Labor Force Participation: Men Ages 25-34 2000 – 2017</vt:lpstr>
      <vt:lpstr>State-by-state Growth in Construction Jobs January 2017 v. January 2018</vt:lpstr>
      <vt:lpstr>Oregon Nonfarm Employment by Industry Sector Groups (SA) January 2017 v. January 2018 Absolute Change</vt:lpstr>
      <vt:lpstr>Portland-Vancouver-Hillsboro, OR-WA MSA Nonfarm Employment by Industry Sector Groups (SA) January 2017 v. January 2018 Absolute Change</vt:lpstr>
      <vt:lpstr>Employment Growth, U.S. States (SA)  January 2017 v. January 2018 Percent Change</vt:lpstr>
      <vt:lpstr>Employment Growth, 25 Largest Metros (NSA) January 2017 v. January 2018 Percent Change</vt:lpstr>
      <vt:lpstr>Unemployment Rates, 25 Largest Metros (NSA) January 2018</vt:lpstr>
      <vt:lpstr>Gimme Shelter</vt:lpstr>
      <vt:lpstr>15-Year &amp; 30-Year Fixed Mortgage Rates  March 1995 through March 2018*</vt:lpstr>
      <vt:lpstr>U.S. Households: Owner v. Renter Occupied, 1965-2017</vt:lpstr>
      <vt:lpstr>U.S. Homeownership (NSA) 1980Q4-2017Q4</vt:lpstr>
      <vt:lpstr>U.S. Private New Multifamily Construction January 1993 through January 2018</vt:lpstr>
      <vt:lpstr>S&amp;P/Case-Shiller Home Price Indices for Select Metros December 2017, 12-Month Percentage Change</vt:lpstr>
      <vt:lpstr>U.S. Single-Family Housing Starts February 1999 through February 2018</vt:lpstr>
      <vt:lpstr>Architecture Billings Index January 2008 through January 2018</vt:lpstr>
      <vt:lpstr>National Nonresidential Construction Spending by Subsector  January 2015 v. January 2018</vt:lpstr>
      <vt:lpstr>Commercial/Multifamily Offshore Investment Sales  Volumes Reach New Heights in 2015/16</vt:lpstr>
      <vt:lpstr>Foreign Investment in U.S. Commercial Real Estate Top Destination Markets, 2017H1</vt:lpstr>
      <vt:lpstr>Inputs to Construction PPI (NSA) February 2001 – February 2018</vt:lpstr>
      <vt:lpstr>Construction Materials PPI (NSA) 12-month % Change as of February 2018</vt:lpstr>
      <vt:lpstr>19th  Nervous Breakdown</vt:lpstr>
      <vt:lpstr>Gross Domestic Product 1990Q4 through 2017Q4*</vt:lpstr>
      <vt:lpstr>Conference Board Leading Economic Indicators Index August 2007 through January 2018</vt:lpstr>
      <vt:lpstr>U.S. Saving Rate, January 2005 – January 2018  (Savings as Percentage of Personal Disposable Income)</vt:lpstr>
      <vt:lpstr>Global Debt Reaches All Time Highs (IIF)</vt:lpstr>
      <vt:lpstr>Shiller Price-Earnings Ratio, 1980-2018</vt:lpstr>
      <vt:lpstr>Shattered! --- Bitcoin Price, 2014-2018</vt:lpstr>
      <vt:lpstr>Time is on My Side, at least in the Near-Term</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Sugar: Deriving Satisfaction through Data Analysis</dc:title>
  <dc:creator>sayersaulsbury@gmail.com</dc:creator>
  <cp:lastModifiedBy>Anirban Basu</cp:lastModifiedBy>
  <cp:revision>73</cp:revision>
  <cp:lastPrinted>2018-02-15T18:36:48Z</cp:lastPrinted>
  <dcterms:created xsi:type="dcterms:W3CDTF">2018-02-15T20:43:51Z</dcterms:created>
  <dcterms:modified xsi:type="dcterms:W3CDTF">2018-03-20T13:38:32Z</dcterms:modified>
</cp:coreProperties>
</file>