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6.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7.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8.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9.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10.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11.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12.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1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14.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15.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16.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17.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8.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3.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8.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4.xml" ContentType="application/vnd.openxmlformats-officedocument.drawingml.chart+xml"/>
  <Override PartName="/ppt/drawings/drawing3.xml" ContentType="application/vnd.openxmlformats-officedocument.drawingml.chartshapes+xml"/>
  <Override PartName="/ppt/notesSlides/notesSlide11.xml" ContentType="application/vnd.openxmlformats-officedocument.presentationml.notesSlide+xml"/>
  <Override PartName="/ppt/charts/chart5.xml" ContentType="application/vnd.openxmlformats-officedocument.drawingml.chart+xml"/>
  <Override PartName="/ppt/theme/themeOverride4.xml" ContentType="application/vnd.openxmlformats-officedocument.themeOverride+xml"/>
  <Override PartName="/ppt/charts/chart6.xml" ContentType="application/vnd.openxmlformats-officedocument.drawingml.chart+xml"/>
  <Override PartName="/ppt/theme/themeOverride5.xml" ContentType="application/vnd.openxmlformats-officedocument.themeOverride+xml"/>
  <Override PartName="/ppt/notesSlides/notesSlide12.xml" ContentType="application/vnd.openxmlformats-officedocument.presentationml.notesSlide+xml"/>
  <Override PartName="/ppt/charts/chart7.xml" ContentType="application/vnd.openxmlformats-officedocument.drawingml.chart+xml"/>
  <Override PartName="/ppt/theme/themeOverride6.xml" ContentType="application/vnd.openxmlformats-officedocument.themeOverride+xml"/>
  <Override PartName="/ppt/charts/chart8.xml" ContentType="application/vnd.openxmlformats-officedocument.drawingml.chart+xml"/>
  <Override PartName="/ppt/drawings/drawing4.xml" ContentType="application/vnd.openxmlformats-officedocument.drawingml.chartshapes+xml"/>
  <Override PartName="/ppt/notesSlides/notesSlide13.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notesSlides/notesSlide16.xml" ContentType="application/vnd.openxmlformats-officedocument.presentationml.notesSlide+xml"/>
  <Override PartName="/ppt/charts/chart11.xml" ContentType="application/vnd.openxmlformats-officedocument.drawingml.chart+xml"/>
  <Override PartName="/ppt/theme/themeOverride8.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2.xml" ContentType="application/vnd.openxmlformats-officedocument.drawingml.chart+xml"/>
  <Override PartName="/ppt/theme/themeOverride9.xml" ContentType="application/vnd.openxmlformats-officedocument.themeOverride+xml"/>
  <Override PartName="/ppt/notesSlides/notesSlide22.xml" ContentType="application/vnd.openxmlformats-officedocument.presentationml.notesSlide+xml"/>
  <Override PartName="/ppt/charts/chart13.xml" ContentType="application/vnd.openxmlformats-officedocument.drawingml.chart+xml"/>
  <Override PartName="/ppt/drawings/drawing5.xml" ContentType="application/vnd.openxmlformats-officedocument.drawingml.chartshapes+xml"/>
  <Override PartName="/ppt/notesSlides/notesSlide23.xml" ContentType="application/vnd.openxmlformats-officedocument.presentationml.notesSlide+xml"/>
  <Override PartName="/ppt/charts/chart14.xml" ContentType="application/vnd.openxmlformats-officedocument.drawingml.chart+xml"/>
  <Override PartName="/ppt/notesSlides/notesSlide24.xml" ContentType="application/vnd.openxmlformats-officedocument.presentationml.notesSlide+xml"/>
  <Override PartName="/ppt/charts/chart15.xml" ContentType="application/vnd.openxmlformats-officedocument.drawingml.chart+xml"/>
  <Override PartName="/ppt/notesSlides/notesSlide25.xml" ContentType="application/vnd.openxmlformats-officedocument.presentationml.notesSlide+xml"/>
  <Override PartName="/ppt/charts/chart16.xml" ContentType="application/vnd.openxmlformats-officedocument.drawingml.chart+xml"/>
  <Override PartName="/ppt/drawings/drawing6.xml" ContentType="application/vnd.openxmlformats-officedocument.drawingml.chartshapes+xml"/>
  <Override PartName="/ppt/notesSlides/notesSlide26.xml" ContentType="application/vnd.openxmlformats-officedocument.presentationml.notesSlide+xml"/>
  <Override PartName="/ppt/charts/chart17.xml" ContentType="application/vnd.openxmlformats-officedocument.drawingml.chart+xml"/>
  <Override PartName="/ppt/theme/themeOverride10.xml" ContentType="application/vnd.openxmlformats-officedocument.themeOverride+xml"/>
  <Override PartName="/ppt/drawings/drawing7.xml" ContentType="application/vnd.openxmlformats-officedocument.drawingml.chartshapes+xml"/>
  <Override PartName="/ppt/notesSlides/notesSlide27.xml" ContentType="application/vnd.openxmlformats-officedocument.presentationml.notesSlide+xml"/>
  <Override PartName="/ppt/charts/chart18.xml" ContentType="application/vnd.openxmlformats-officedocument.drawingml.chart+xml"/>
  <Override PartName="/ppt/theme/themeOverride11.xml" ContentType="application/vnd.openxmlformats-officedocument.themeOverride+xml"/>
  <Override PartName="/ppt/drawings/drawing8.xml" ContentType="application/vnd.openxmlformats-officedocument.drawingml.chartshapes+xml"/>
  <Override PartName="/ppt/notesSlides/notesSlide28.xml" ContentType="application/vnd.openxmlformats-officedocument.presentationml.notesSlide+xml"/>
  <Override PartName="/ppt/charts/chart19.xml" ContentType="application/vnd.openxmlformats-officedocument.drawingml.chart+xml"/>
  <Override PartName="/ppt/drawings/drawing9.xml" ContentType="application/vnd.openxmlformats-officedocument.drawingml.chartshapes+xml"/>
  <Override PartName="/ppt/notesSlides/notesSlide29.xml" ContentType="application/vnd.openxmlformats-officedocument.presentationml.notesSlide+xml"/>
  <Override PartName="/ppt/charts/chart20.xml" ContentType="application/vnd.openxmlformats-officedocument.drawingml.chart+xml"/>
  <Override PartName="/ppt/notesSlides/notesSlide30.xml" ContentType="application/vnd.openxmlformats-officedocument.presentationml.notesSlide+xml"/>
  <Override PartName="/ppt/charts/chart21.xml" ContentType="application/vnd.openxmlformats-officedocument.drawingml.chart+xml"/>
  <Override PartName="/ppt/notesSlides/notesSlide31.xml" ContentType="application/vnd.openxmlformats-officedocument.presentationml.notesSlide+xml"/>
  <Override PartName="/ppt/charts/chart22.xml" ContentType="application/vnd.openxmlformats-officedocument.drawingml.chart+xml"/>
  <Override PartName="/ppt/charts/style1.xml" ContentType="application/vnd.ms-office.chartstyle+xml"/>
  <Override PartName="/ppt/charts/colors1.xml" ContentType="application/vnd.ms-office.chartcolorstyle+xml"/>
  <Override PartName="/ppt/charts/chart2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2.xml" ContentType="application/vnd.openxmlformats-officedocument.presentationml.notesSlide+xml"/>
  <Override PartName="/ppt/charts/chart24.xml" ContentType="application/vnd.openxmlformats-officedocument.drawingml.chart+xml"/>
  <Override PartName="/ppt/drawings/drawing10.xml" ContentType="application/vnd.openxmlformats-officedocument.drawingml.chartshapes+xml"/>
  <Override PartName="/ppt/charts/chart25.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6.xml" ContentType="application/vnd.openxmlformats-officedocument.drawingml.chart+xml"/>
  <Override PartName="/ppt/notesSlides/notesSlide35.xml" ContentType="application/vnd.openxmlformats-officedocument.presentationml.notesSlide+xml"/>
  <Override PartName="/ppt/charts/chart27.xml" ContentType="application/vnd.openxmlformats-officedocument.drawingml.chart+xml"/>
  <Override PartName="/ppt/drawings/drawing11.xml" ContentType="application/vnd.openxmlformats-officedocument.drawingml.chartshapes+xml"/>
  <Override PartName="/ppt/charts/chart28.xml" ContentType="application/vnd.openxmlformats-officedocument.drawingml.chart+xml"/>
  <Override PartName="/ppt/notesSlides/notesSlide36.xml" ContentType="application/vnd.openxmlformats-officedocument.presentationml.notesSlide+xml"/>
  <Override PartName="/ppt/charts/chart29.xml" ContentType="application/vnd.openxmlformats-officedocument.drawingml.chart+xml"/>
  <Override PartName="/ppt/theme/themeOverride12.xml" ContentType="application/vnd.openxmlformats-officedocument.themeOverride+xml"/>
  <Override PartName="/ppt/drawings/drawing12.xml" ContentType="application/vnd.openxmlformats-officedocument.drawingml.chartshapes+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725" r:id="rId2"/>
    <p:sldMasterId id="2147483751" r:id="rId3"/>
    <p:sldMasterId id="2147483778" r:id="rId4"/>
    <p:sldMasterId id="2147483794" r:id="rId5"/>
    <p:sldMasterId id="2147483809" r:id="rId6"/>
    <p:sldMasterId id="2147483820" r:id="rId7"/>
    <p:sldMasterId id="2147483831" r:id="rId8"/>
    <p:sldMasterId id="2147483837" r:id="rId9"/>
    <p:sldMasterId id="2147483842" r:id="rId10"/>
    <p:sldMasterId id="2147483848" r:id="rId11"/>
    <p:sldMasterId id="2147483858" r:id="rId12"/>
    <p:sldMasterId id="2147483870" r:id="rId13"/>
    <p:sldMasterId id="2147483882" r:id="rId14"/>
    <p:sldMasterId id="2147483896" r:id="rId15"/>
    <p:sldMasterId id="2147483901" r:id="rId16"/>
    <p:sldMasterId id="2147483907" r:id="rId17"/>
    <p:sldMasterId id="2147483913" r:id="rId18"/>
    <p:sldMasterId id="2147483919" r:id="rId19"/>
  </p:sldMasterIdLst>
  <p:notesMasterIdLst>
    <p:notesMasterId r:id="rId61"/>
  </p:notesMasterIdLst>
  <p:sldIdLst>
    <p:sldId id="259" r:id="rId20"/>
    <p:sldId id="323" r:id="rId21"/>
    <p:sldId id="357" r:id="rId22"/>
    <p:sldId id="334" r:id="rId23"/>
    <p:sldId id="306" r:id="rId24"/>
    <p:sldId id="320" r:id="rId25"/>
    <p:sldId id="393" r:id="rId26"/>
    <p:sldId id="372" r:id="rId27"/>
    <p:sldId id="324" r:id="rId28"/>
    <p:sldId id="369" r:id="rId29"/>
    <p:sldId id="370" r:id="rId30"/>
    <p:sldId id="394" r:id="rId31"/>
    <p:sldId id="395" r:id="rId32"/>
    <p:sldId id="396" r:id="rId33"/>
    <p:sldId id="384" r:id="rId34"/>
    <p:sldId id="379" r:id="rId35"/>
    <p:sldId id="380" r:id="rId36"/>
    <p:sldId id="363" r:id="rId37"/>
    <p:sldId id="364" r:id="rId38"/>
    <p:sldId id="387" r:id="rId39"/>
    <p:sldId id="325" r:id="rId40"/>
    <p:sldId id="392" r:id="rId41"/>
    <p:sldId id="386" r:id="rId42"/>
    <p:sldId id="389" r:id="rId43"/>
    <p:sldId id="374" r:id="rId44"/>
    <p:sldId id="360" r:id="rId45"/>
    <p:sldId id="288" r:id="rId46"/>
    <p:sldId id="390" r:id="rId47"/>
    <p:sldId id="391" r:id="rId48"/>
    <p:sldId id="376" r:id="rId49"/>
    <p:sldId id="377" r:id="rId50"/>
    <p:sldId id="378" r:id="rId51"/>
    <p:sldId id="317" r:id="rId52"/>
    <p:sldId id="318" r:id="rId53"/>
    <p:sldId id="326" r:id="rId54"/>
    <p:sldId id="333" r:id="rId55"/>
    <p:sldId id="373" r:id="rId56"/>
    <p:sldId id="371" r:id="rId57"/>
    <p:sldId id="367" r:id="rId58"/>
    <p:sldId id="385" r:id="rId59"/>
    <p:sldId id="264" r:id="rId6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9"/>
    <p:restoredTop sz="93058"/>
  </p:normalViewPr>
  <p:slideViewPr>
    <p:cSldViewPr snapToGrid="0" snapToObjects="1">
      <p:cViewPr varScale="1">
        <p:scale>
          <a:sx n="58" d="100"/>
          <a:sy n="58" d="100"/>
        </p:scale>
        <p:origin x="1504" y="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7.xml"/><Relationship Id="rId39" Type="http://schemas.openxmlformats.org/officeDocument/2006/relationships/slide" Target="slides/slide20.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slide" Target="slides/slide28.xml"/><Relationship Id="rId50" Type="http://schemas.openxmlformats.org/officeDocument/2006/relationships/slide" Target="slides/slide31.xml"/><Relationship Id="rId55" Type="http://schemas.openxmlformats.org/officeDocument/2006/relationships/slide" Target="slides/slide36.xml"/><Relationship Id="rId63"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1.xml"/><Relationship Id="rId29" Type="http://schemas.openxmlformats.org/officeDocument/2006/relationships/slide" Target="slides/slide10.xml"/><Relationship Id="rId41" Type="http://schemas.openxmlformats.org/officeDocument/2006/relationships/slide" Target="slides/slide22.xml"/><Relationship Id="rId54" Type="http://schemas.openxmlformats.org/officeDocument/2006/relationships/slide" Target="slides/slide35.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3" Type="http://schemas.openxmlformats.org/officeDocument/2006/relationships/slide" Target="slides/slide34.xml"/><Relationship Id="rId58" Type="http://schemas.openxmlformats.org/officeDocument/2006/relationships/slide" Target="slides/slide39.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57" Type="http://schemas.openxmlformats.org/officeDocument/2006/relationships/slide" Target="slides/slide38.xml"/><Relationship Id="rId61"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slide" Target="slides/slide33.xml"/><Relationship Id="rId60" Type="http://schemas.openxmlformats.org/officeDocument/2006/relationships/slide" Target="slides/slide41.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56" Type="http://schemas.openxmlformats.org/officeDocument/2006/relationships/slide" Target="slides/slide37.xml"/><Relationship Id="rId64"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2.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59" Type="http://schemas.openxmlformats.org/officeDocument/2006/relationships/slide" Target="slides/slide40.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3.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image" Target="../media/image7.jpeg"/></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openxmlformats.org/officeDocument/2006/relationships/image" Target="../media/image7.jpeg"/><Relationship Id="rId1" Type="http://schemas.openxmlformats.org/officeDocument/2006/relationships/themeOverride" Target="../theme/themeOverride8.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9.xm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package" Target="../embeddings/Microsoft_Excel_Worksheet17.xlsx"/><Relationship Id="rId1" Type="http://schemas.openxmlformats.org/officeDocument/2006/relationships/themeOverride" Target="../theme/themeOverride10.xml"/></Relationships>
</file>

<file path=ppt/charts/_rels/chart18.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package" Target="../embeddings/Microsoft_Excel_Worksheet18.xlsx"/><Relationship Id="rId1" Type="http://schemas.openxmlformats.org/officeDocument/2006/relationships/themeOverride" Target="../theme/themeOverride11.xml"/></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xml"/><Relationship Id="rId1" Type="http://schemas.microsoft.com/office/2011/relationships/chartStyle" Target="style1.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xml"/><Relationship Id="rId1" Type="http://schemas.microsoft.com/office/2011/relationships/chartStyle" Target="style2.xml"/></Relationships>
</file>

<file path=ppt/charts/_rels/chart24.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3" Type="http://schemas.openxmlformats.org/officeDocument/2006/relationships/chartUserShapes" Target="../drawings/drawing12.xml"/><Relationship Id="rId2" Type="http://schemas.openxmlformats.org/officeDocument/2006/relationships/package" Target="../embeddings/Microsoft_Excel_Worksheet29.xlsx"/><Relationship Id="rId1" Type="http://schemas.openxmlformats.org/officeDocument/2006/relationships/themeOverride" Target="../theme/themeOverride12.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1814085655291"/>
          <c:y val="0"/>
          <c:w val="0.47591013284219702"/>
          <c:h val="0.84094175934558901"/>
        </c:manualLayout>
      </c:layout>
      <c:barChart>
        <c:barDir val="bar"/>
        <c:grouping val="clustered"/>
        <c:varyColors val="0"/>
        <c:ser>
          <c:idx val="0"/>
          <c:order val="0"/>
          <c:tx>
            <c:strRef>
              <c:f>Sheet1!$A$2</c:f>
              <c:strCache>
                <c:ptCount val="1"/>
                <c:pt idx="0">
                  <c:v>2017 P</c:v>
                </c:pt>
              </c:strCache>
            </c:strRef>
          </c:tx>
          <c:spPr>
            <a:solidFill>
              <a:srgbClr val="000090"/>
            </a:solidFill>
            <a:ln w="14640">
              <a:noFill/>
              <a:prstDash val="solid"/>
            </a:ln>
          </c:spPr>
          <c:invertIfNegative val="0"/>
          <c:dPt>
            <c:idx val="0"/>
            <c:invertIfNegative val="0"/>
            <c:bubble3D val="0"/>
            <c:spPr>
              <a:solidFill>
                <a:srgbClr val="000090"/>
              </a:solidFill>
              <a:ln w="12794">
                <a:noFill/>
                <a:prstDash val="solid"/>
              </a:ln>
            </c:spPr>
          </c:dPt>
          <c:dPt>
            <c:idx val="1"/>
            <c:invertIfNegative val="0"/>
            <c:bubble3D val="0"/>
            <c:spPr>
              <a:solidFill>
                <a:srgbClr val="000090"/>
              </a:solidFill>
              <a:ln w="12794">
                <a:noFill/>
                <a:prstDash val="solid"/>
              </a:ln>
            </c:spPr>
          </c:dPt>
          <c:dPt>
            <c:idx val="2"/>
            <c:invertIfNegative val="0"/>
            <c:bubble3D val="0"/>
            <c:spPr>
              <a:solidFill>
                <a:srgbClr val="3366FF"/>
              </a:solidFill>
              <a:ln w="12794">
                <a:noFill/>
                <a:prstDash val="solid"/>
              </a:ln>
            </c:spPr>
          </c:dPt>
          <c:dPt>
            <c:idx val="3"/>
            <c:invertIfNegative val="0"/>
            <c:bubble3D val="0"/>
            <c:spPr>
              <a:solidFill>
                <a:srgbClr val="3366FF"/>
              </a:solidFill>
              <a:ln w="12794">
                <a:noFill/>
                <a:prstDash val="solid"/>
              </a:ln>
            </c:spPr>
          </c:dPt>
          <c:dPt>
            <c:idx val="4"/>
            <c:invertIfNegative val="0"/>
            <c:bubble3D val="0"/>
            <c:spPr>
              <a:solidFill>
                <a:srgbClr val="000090"/>
              </a:solidFill>
              <a:ln w="12794">
                <a:noFill/>
                <a:prstDash val="solid"/>
              </a:ln>
            </c:spPr>
          </c:dPt>
          <c:dPt>
            <c:idx val="5"/>
            <c:invertIfNegative val="0"/>
            <c:bubble3D val="0"/>
            <c:spPr>
              <a:solidFill>
                <a:srgbClr val="000090"/>
              </a:solidFill>
              <a:ln w="12794">
                <a:noFill/>
                <a:prstDash val="solid"/>
              </a:ln>
            </c:spPr>
          </c:dPt>
          <c:dPt>
            <c:idx val="6"/>
            <c:invertIfNegative val="0"/>
            <c:bubble3D val="0"/>
            <c:spPr>
              <a:solidFill>
                <a:srgbClr val="3366FF"/>
              </a:solidFill>
              <a:ln w="12794">
                <a:noFill/>
                <a:prstDash val="solid"/>
              </a:ln>
            </c:spPr>
          </c:dPt>
          <c:dPt>
            <c:idx val="7"/>
            <c:invertIfNegative val="0"/>
            <c:bubble3D val="0"/>
            <c:spPr>
              <a:solidFill>
                <a:srgbClr val="000090"/>
              </a:solidFill>
              <a:ln w="12794">
                <a:noFill/>
                <a:prstDash val="solid"/>
              </a:ln>
            </c:spPr>
          </c:dPt>
          <c:dPt>
            <c:idx val="8"/>
            <c:invertIfNegative val="0"/>
            <c:bubble3D val="0"/>
            <c:spPr>
              <a:solidFill>
                <a:srgbClr val="3366FF"/>
              </a:solidFill>
              <a:ln w="12794">
                <a:noFill/>
                <a:prstDash val="solid"/>
              </a:ln>
            </c:spPr>
          </c:dPt>
          <c:dPt>
            <c:idx val="9"/>
            <c:invertIfNegative val="0"/>
            <c:bubble3D val="0"/>
            <c:spPr>
              <a:solidFill>
                <a:srgbClr val="3366FF"/>
              </a:solidFill>
              <a:ln w="12794">
                <a:noFill/>
                <a:prstDash val="solid"/>
              </a:ln>
            </c:spPr>
          </c:dPt>
          <c:dPt>
            <c:idx val="10"/>
            <c:invertIfNegative val="0"/>
            <c:bubble3D val="0"/>
            <c:spPr>
              <a:solidFill>
                <a:srgbClr val="3366FF"/>
              </a:solidFill>
              <a:ln w="12794">
                <a:noFill/>
                <a:prstDash val="solid"/>
              </a:ln>
            </c:spPr>
          </c:dPt>
          <c:dPt>
            <c:idx val="11"/>
            <c:invertIfNegative val="0"/>
            <c:bubble3D val="0"/>
            <c:spPr>
              <a:solidFill>
                <a:srgbClr val="000090"/>
              </a:solidFill>
              <a:ln w="12794">
                <a:noFill/>
                <a:prstDash val="solid"/>
              </a:ln>
            </c:spPr>
          </c:dPt>
          <c:dPt>
            <c:idx val="12"/>
            <c:invertIfNegative val="0"/>
            <c:bubble3D val="0"/>
            <c:spPr>
              <a:solidFill>
                <a:srgbClr val="000090"/>
              </a:solidFill>
              <a:ln w="12794">
                <a:noFill/>
                <a:prstDash val="solid"/>
              </a:ln>
            </c:spPr>
          </c:dPt>
          <c:dPt>
            <c:idx val="13"/>
            <c:invertIfNegative val="0"/>
            <c:bubble3D val="0"/>
            <c:spPr>
              <a:solidFill>
                <a:srgbClr val="000090"/>
              </a:solidFill>
              <a:ln w="12794">
                <a:noFill/>
                <a:prstDash val="solid"/>
              </a:ln>
            </c:spPr>
          </c:dPt>
          <c:dPt>
            <c:idx val="14"/>
            <c:invertIfNegative val="0"/>
            <c:bubble3D val="0"/>
            <c:spPr>
              <a:solidFill>
                <a:srgbClr val="000090"/>
              </a:solidFill>
              <a:ln w="12794">
                <a:noFill/>
                <a:prstDash val="solid"/>
              </a:ln>
            </c:spPr>
          </c:dPt>
          <c:dPt>
            <c:idx val="18"/>
            <c:invertIfNegative val="0"/>
            <c:bubble3D val="0"/>
          </c:dPt>
          <c:dPt>
            <c:idx val="19"/>
            <c:invertIfNegative val="0"/>
            <c:bubble3D val="0"/>
            <c:spPr>
              <a:solidFill>
                <a:srgbClr val="3366FF"/>
              </a:solidFill>
              <a:ln w="14640">
                <a:noFill/>
                <a:prstDash val="solid"/>
              </a:ln>
            </c:spPr>
          </c:dPt>
          <c:dPt>
            <c:idx val="20"/>
            <c:invertIfNegative val="0"/>
            <c:bubble3D val="0"/>
            <c:spPr>
              <a:solidFill>
                <a:srgbClr val="3366FF"/>
              </a:solidFill>
              <a:ln w="14640">
                <a:noFill/>
                <a:prstDash val="solid"/>
              </a:ln>
            </c:spPr>
          </c:dPt>
          <c:dLbls>
            <c:numFmt formatCode="0.0%" sourceLinked="0"/>
            <c:spPr>
              <a:noFill/>
              <a:ln>
                <a:noFill/>
              </a:ln>
              <a:effectLst/>
            </c:spPr>
            <c:txPr>
              <a:bodyPr/>
              <a:lstStyle/>
              <a:p>
                <a:pPr>
                  <a:defRPr sz="14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Sheet1!$B$1:$W$1</c:f>
              <c:strCache>
                <c:ptCount val="22"/>
                <c:pt idx="0">
                  <c:v>Brazil</c:v>
                </c:pt>
                <c:pt idx="1">
                  <c:v>Mexico</c:v>
                </c:pt>
                <c:pt idx="2">
                  <c:v>Latin America &amp; the Caribbean</c:v>
                </c:pt>
                <c:pt idx="3">
                  <c:v>Middle East, North Africa, Afghanistan, &amp; Pakistan</c:v>
                </c:pt>
                <c:pt idx="4">
                  <c:v>India (4)</c:v>
                </c:pt>
                <c:pt idx="5">
                  <c:v>China</c:v>
                </c:pt>
                <c:pt idx="6">
                  <c:v>Emerging &amp; developing Asia</c:v>
                </c:pt>
                <c:pt idx="7">
                  <c:v>Russia</c:v>
                </c:pt>
                <c:pt idx="8">
                  <c:v>Emerging &amp; developing Europe</c:v>
                </c:pt>
                <c:pt idx="9">
                  <c:v>Sub-Saharan Africa</c:v>
                </c:pt>
                <c:pt idx="10">
                  <c:v>Emerging market &amp; developing economies</c:v>
                </c:pt>
                <c:pt idx="11">
                  <c:v>United States</c:v>
                </c:pt>
                <c:pt idx="12">
                  <c:v>Australia (3)</c:v>
                </c:pt>
                <c:pt idx="13">
                  <c:v>Canada</c:v>
                </c:pt>
                <c:pt idx="14">
                  <c:v>United Kingdom</c:v>
                </c:pt>
                <c:pt idx="15">
                  <c:v>Japan (2)</c:v>
                </c:pt>
                <c:pt idx="16">
                  <c:v>Spain</c:v>
                </c:pt>
                <c:pt idx="17">
                  <c:v>Italy</c:v>
                </c:pt>
                <c:pt idx="18">
                  <c:v>Germany</c:v>
                </c:pt>
                <c:pt idx="19">
                  <c:v>France</c:v>
                </c:pt>
                <c:pt idx="20">
                  <c:v>Euro area</c:v>
                </c:pt>
                <c:pt idx="21">
                  <c:v>Advanced economies</c:v>
                </c:pt>
              </c:strCache>
            </c:strRef>
          </c:cat>
          <c:val>
            <c:numRef>
              <c:f>Sheet1!$B$2:$W$2</c:f>
              <c:numCache>
                <c:formatCode>0.00%</c:formatCode>
                <c:ptCount val="22"/>
                <c:pt idx="0">
                  <c:v>2E-3</c:v>
                </c:pt>
                <c:pt idx="1">
                  <c:v>1.7000000000000001E-2</c:v>
                </c:pt>
                <c:pt idx="2">
                  <c:v>1.2E-2</c:v>
                </c:pt>
                <c:pt idx="3">
                  <c:v>3.1E-2</c:v>
                </c:pt>
                <c:pt idx="4">
                  <c:v>7.1999999999999995E-2</c:v>
                </c:pt>
                <c:pt idx="5">
                  <c:v>6.5000000000000002E-2</c:v>
                </c:pt>
                <c:pt idx="6">
                  <c:v>6.4000000000000001E-2</c:v>
                </c:pt>
                <c:pt idx="7">
                  <c:v>1.0999999999999999E-2</c:v>
                </c:pt>
                <c:pt idx="8">
                  <c:v>3.1E-2</c:v>
                </c:pt>
                <c:pt idx="9">
                  <c:v>2.8000000000000001E-2</c:v>
                </c:pt>
                <c:pt idx="10">
                  <c:v>4.4999999999999998E-2</c:v>
                </c:pt>
                <c:pt idx="11">
                  <c:v>2.3E-2</c:v>
                </c:pt>
                <c:pt idx="12">
                  <c:v>2.6700000000000002E-2</c:v>
                </c:pt>
                <c:pt idx="13">
                  <c:v>1.9E-2</c:v>
                </c:pt>
                <c:pt idx="14">
                  <c:v>1.4999999999999999E-2</c:v>
                </c:pt>
                <c:pt idx="15">
                  <c:v>8.0000000000000002E-3</c:v>
                </c:pt>
                <c:pt idx="16">
                  <c:v>2.3E-2</c:v>
                </c:pt>
                <c:pt idx="17">
                  <c:v>7.0000000000000001E-3</c:v>
                </c:pt>
                <c:pt idx="18">
                  <c:v>1.4999999999999999E-2</c:v>
                </c:pt>
                <c:pt idx="19">
                  <c:v>1.2999999999999999E-2</c:v>
                </c:pt>
                <c:pt idx="20">
                  <c:v>1.6E-2</c:v>
                </c:pt>
                <c:pt idx="21">
                  <c:v>1.9E-2</c:v>
                </c:pt>
              </c:numCache>
            </c:numRef>
          </c:val>
        </c:ser>
        <c:dLbls>
          <c:dLblPos val="outEnd"/>
          <c:showLegendKey val="0"/>
          <c:showVal val="1"/>
          <c:showCatName val="0"/>
          <c:showSerName val="0"/>
          <c:showPercent val="0"/>
          <c:showBubbleSize val="0"/>
        </c:dLbls>
        <c:gapWidth val="150"/>
        <c:axId val="348308296"/>
        <c:axId val="348309864"/>
      </c:barChart>
      <c:catAx>
        <c:axId val="348308296"/>
        <c:scaling>
          <c:orientation val="minMax"/>
        </c:scaling>
        <c:delete val="0"/>
        <c:axPos val="l"/>
        <c:numFmt formatCode="General" sourceLinked="1"/>
        <c:majorTickMark val="out"/>
        <c:minorTickMark val="none"/>
        <c:tickLblPos val="low"/>
        <c:spPr>
          <a:ln w="3197">
            <a:solidFill>
              <a:schemeClr val="tx1"/>
            </a:solidFill>
            <a:prstDash val="solid"/>
          </a:ln>
        </c:spPr>
        <c:txPr>
          <a:bodyPr rot="0" vert="horz"/>
          <a:lstStyle/>
          <a:p>
            <a:pPr>
              <a:defRPr sz="1300" b="1" i="0" u="none" strike="noStrike" baseline="0">
                <a:solidFill>
                  <a:srgbClr val="000000"/>
                </a:solidFill>
                <a:latin typeface="Arial"/>
                <a:ea typeface="Arial"/>
                <a:cs typeface="Arial"/>
              </a:defRPr>
            </a:pPr>
            <a:endParaRPr lang="en-US"/>
          </a:p>
        </c:txPr>
        <c:crossAx val="348309864"/>
        <c:crosses val="autoZero"/>
        <c:auto val="1"/>
        <c:lblAlgn val="ctr"/>
        <c:lblOffset val="100"/>
        <c:tickLblSkip val="1"/>
        <c:tickMarkSkip val="1"/>
        <c:noMultiLvlLbl val="0"/>
      </c:catAx>
      <c:valAx>
        <c:axId val="348309864"/>
        <c:scaling>
          <c:orientation val="minMax"/>
          <c:max val="0.1"/>
          <c:min val="-0.06"/>
        </c:scaling>
        <c:delete val="0"/>
        <c:axPos val="b"/>
        <c:title>
          <c:tx>
            <c:rich>
              <a:bodyPr/>
              <a:lstStyle/>
              <a:p>
                <a:pPr>
                  <a:defRPr sz="1400" b="1" i="0" u="none" strike="noStrike" baseline="0">
                    <a:solidFill>
                      <a:srgbClr val="000000"/>
                    </a:solidFill>
                    <a:latin typeface="Arial"/>
                    <a:ea typeface="Arial"/>
                    <a:cs typeface="Arial"/>
                  </a:defRPr>
                </a:pPr>
                <a:r>
                  <a:rPr lang="en-US" sz="1400" dirty="0">
                    <a:solidFill>
                      <a:srgbClr val="000000"/>
                    </a:solidFill>
                  </a:rPr>
                  <a:t>Annual % Change</a:t>
                </a:r>
              </a:p>
            </c:rich>
          </c:tx>
          <c:layout>
            <c:manualLayout>
              <c:xMode val="edge"/>
              <c:yMode val="edge"/>
              <c:x val="0.60745902833147503"/>
              <c:y val="0.94500021872266005"/>
            </c:manualLayout>
          </c:layout>
          <c:overlay val="0"/>
          <c:spPr>
            <a:noFill/>
            <a:ln w="25587">
              <a:noFill/>
            </a:ln>
          </c:spPr>
        </c:title>
        <c:numFmt formatCode="0.0%" sourceLinked="0"/>
        <c:majorTickMark val="out"/>
        <c:minorTickMark val="none"/>
        <c:tickLblPos val="nextTo"/>
        <c:spPr>
          <a:ln w="3197">
            <a:solidFill>
              <a:schemeClr val="tx1"/>
            </a:solidFill>
            <a:prstDash val="solid"/>
          </a:ln>
        </c:spPr>
        <c:txPr>
          <a:bodyPr rot="0" vert="horz"/>
          <a:lstStyle/>
          <a:p>
            <a:pPr>
              <a:defRPr sz="1400" b="1" i="0" u="none" strike="noStrike" baseline="0">
                <a:solidFill>
                  <a:srgbClr val="000000"/>
                </a:solidFill>
                <a:latin typeface="Arial"/>
                <a:ea typeface="Arial"/>
                <a:cs typeface="Arial"/>
              </a:defRPr>
            </a:pPr>
            <a:endParaRPr lang="en-US"/>
          </a:p>
        </c:txPr>
        <c:crossAx val="348308296"/>
        <c:crosses val="autoZero"/>
        <c:crossBetween val="between"/>
        <c:majorUnit val="0.02"/>
      </c:valAx>
      <c:spPr>
        <a:noFill/>
        <a:ln w="25511">
          <a:noFill/>
        </a:ln>
      </c:spPr>
    </c:plotArea>
    <c:plotVisOnly val="1"/>
    <c:dispBlanksAs val="gap"/>
    <c:showDLblsOverMax val="0"/>
  </c:chart>
  <c:spPr>
    <a:noFill/>
    <a:ln>
      <a:noFill/>
    </a:ln>
  </c:spPr>
  <c:txPr>
    <a:bodyPr/>
    <a:lstStyle/>
    <a:p>
      <a:pPr>
        <a:defRPr sz="2105" b="1" i="0" u="none" strike="noStrike" baseline="0">
          <a:solidFill>
            <a:schemeClr val="tx1"/>
          </a:solidFill>
          <a:latin typeface="Arial"/>
          <a:ea typeface="Arial"/>
          <a:cs typeface="Arial"/>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1499380380490799"/>
          <c:y val="0"/>
          <c:w val="0.63307917128567304"/>
          <c:h val="0.90553320780554603"/>
        </c:manualLayout>
      </c:layout>
      <c:barChart>
        <c:barDir val="bar"/>
        <c:grouping val="clustered"/>
        <c:varyColors val="0"/>
        <c:ser>
          <c:idx val="0"/>
          <c:order val="0"/>
          <c:spPr>
            <a:blipFill>
              <a:blip xmlns:r="http://schemas.openxmlformats.org/officeDocument/2006/relationships" r:embed="rId1"/>
              <a:tile tx="0" ty="0" sx="100000" sy="100000" flip="none" algn="tl"/>
            </a:blipFill>
            <a:ln w="12375">
              <a:solidFill>
                <a:schemeClr val="tx1"/>
              </a:solidFill>
              <a:prstDash val="solid"/>
            </a:ln>
          </c:spPr>
          <c:invertIfNegative val="0"/>
          <c:dLbls>
            <c:dLbl>
              <c:idx val="0"/>
              <c:layout>
                <c:manualLayout>
                  <c:x val="-5.2728101783887198E-3"/>
                  <c:y val="2.9660248960175399E-3"/>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3.0757400999615499E-3"/>
                  <c:y val="2.9662584596757001E-3"/>
                </c:manualLayout>
              </c:layout>
              <c:showLegendKey val="0"/>
              <c:showVal val="1"/>
              <c:showCatName val="0"/>
              <c:showSerName val="0"/>
              <c:showPercent val="0"/>
              <c:showBubbleSize val="0"/>
              <c:extLst>
                <c:ext xmlns:c15="http://schemas.microsoft.com/office/drawing/2012/chart" uri="{CE6537A1-D6FC-4f65-9D91-7224C49458BB}"/>
              </c:extLst>
            </c:dLbl>
            <c:numFmt formatCode="#,##0" sourceLinked="0"/>
            <c:spPr>
              <a:noFill/>
              <a:ln w="24749">
                <a:noFill/>
              </a:ln>
            </c:spPr>
            <c:txPr>
              <a:bodyPr/>
              <a:lstStyle/>
              <a:p>
                <a:pPr>
                  <a:defRPr sz="1368"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Sheet1!$A$1:$A$11</c:f>
              <c:strCache>
                <c:ptCount val="11"/>
                <c:pt idx="0">
                  <c:v>Manufacturing</c:v>
                </c:pt>
                <c:pt idx="1">
                  <c:v>Mining and Logging</c:v>
                </c:pt>
                <c:pt idx="2">
                  <c:v>Information</c:v>
                </c:pt>
                <c:pt idx="3">
                  <c:v>Other Services</c:v>
                </c:pt>
                <c:pt idx="4">
                  <c:v>Financial Activities</c:v>
                </c:pt>
                <c:pt idx="5">
                  <c:v>Leisure &amp; Hospitality</c:v>
                </c:pt>
                <c:pt idx="6">
                  <c:v>Trade, Transportation &amp; Utilities</c:v>
                </c:pt>
                <c:pt idx="7">
                  <c:v>Construction</c:v>
                </c:pt>
                <c:pt idx="8">
                  <c:v>Government</c:v>
                </c:pt>
                <c:pt idx="9">
                  <c:v>Education &amp; Health Services</c:v>
                </c:pt>
                <c:pt idx="10">
                  <c:v>Professional &amp; Business Services</c:v>
                </c:pt>
              </c:strCache>
            </c:strRef>
          </c:cat>
          <c:val>
            <c:numRef>
              <c:f>Sheet1!$B$1:$B$11</c:f>
              <c:numCache>
                <c:formatCode>#,##0</c:formatCode>
                <c:ptCount val="11"/>
                <c:pt idx="0">
                  <c:v>-1800</c:v>
                </c:pt>
                <c:pt idx="1">
                  <c:v>100</c:v>
                </c:pt>
                <c:pt idx="2">
                  <c:v>1700</c:v>
                </c:pt>
                <c:pt idx="3">
                  <c:v>2900</c:v>
                </c:pt>
                <c:pt idx="4">
                  <c:v>3200</c:v>
                </c:pt>
                <c:pt idx="5">
                  <c:v>3200</c:v>
                </c:pt>
                <c:pt idx="6">
                  <c:v>5400</c:v>
                </c:pt>
                <c:pt idx="7">
                  <c:v>7600</c:v>
                </c:pt>
                <c:pt idx="8">
                  <c:v>7900</c:v>
                </c:pt>
                <c:pt idx="9">
                  <c:v>12300</c:v>
                </c:pt>
                <c:pt idx="10">
                  <c:v>16900</c:v>
                </c:pt>
              </c:numCache>
            </c:numRef>
          </c:val>
        </c:ser>
        <c:dLbls>
          <c:showLegendKey val="0"/>
          <c:showVal val="1"/>
          <c:showCatName val="0"/>
          <c:showSerName val="0"/>
          <c:showPercent val="0"/>
          <c:showBubbleSize val="0"/>
        </c:dLbls>
        <c:gapWidth val="150"/>
        <c:axId val="352841256"/>
        <c:axId val="352840472"/>
      </c:barChart>
      <c:catAx>
        <c:axId val="352841256"/>
        <c:scaling>
          <c:orientation val="minMax"/>
        </c:scaling>
        <c:delete val="0"/>
        <c:axPos val="l"/>
        <c:numFmt formatCode="General" sourceLinked="1"/>
        <c:majorTickMark val="out"/>
        <c:minorTickMark val="none"/>
        <c:tickLblPos val="low"/>
        <c:spPr>
          <a:ln w="3091">
            <a:solidFill>
              <a:schemeClr val="tx1"/>
            </a:solidFill>
            <a:prstDash val="solid"/>
          </a:ln>
        </c:spPr>
        <c:txPr>
          <a:bodyPr rot="0" vert="horz"/>
          <a:lstStyle/>
          <a:p>
            <a:pPr>
              <a:defRPr sz="1368" b="0" i="0" u="none" strike="noStrike" baseline="0">
                <a:solidFill>
                  <a:schemeClr val="tx1"/>
                </a:solidFill>
                <a:latin typeface="Arial"/>
                <a:ea typeface="Arial"/>
                <a:cs typeface="Arial"/>
              </a:defRPr>
            </a:pPr>
            <a:endParaRPr lang="en-US"/>
          </a:p>
        </c:txPr>
        <c:crossAx val="352840472"/>
        <c:crosses val="autoZero"/>
        <c:auto val="0"/>
        <c:lblAlgn val="ctr"/>
        <c:lblOffset val="100"/>
        <c:tickLblSkip val="1"/>
        <c:tickMarkSkip val="1"/>
        <c:noMultiLvlLbl val="0"/>
      </c:catAx>
      <c:valAx>
        <c:axId val="352840472"/>
        <c:scaling>
          <c:orientation val="minMax"/>
          <c:max val="20000"/>
          <c:min val="-5000"/>
        </c:scaling>
        <c:delete val="0"/>
        <c:axPos val="b"/>
        <c:numFmt formatCode="#,##0" sourceLinked="0"/>
        <c:majorTickMark val="out"/>
        <c:minorTickMark val="none"/>
        <c:tickLblPos val="nextTo"/>
        <c:spPr>
          <a:ln w="3091">
            <a:solidFill>
              <a:schemeClr val="tx1"/>
            </a:solidFill>
            <a:prstDash val="solid"/>
          </a:ln>
        </c:spPr>
        <c:txPr>
          <a:bodyPr rot="0" vert="horz"/>
          <a:lstStyle/>
          <a:p>
            <a:pPr>
              <a:defRPr sz="1380" b="0" i="0" u="none" strike="noStrike" baseline="0">
                <a:solidFill>
                  <a:schemeClr val="tx1"/>
                </a:solidFill>
                <a:latin typeface="Arial"/>
                <a:ea typeface="Arial"/>
                <a:cs typeface="Arial"/>
              </a:defRPr>
            </a:pPr>
            <a:endParaRPr lang="en-US"/>
          </a:p>
        </c:txPr>
        <c:crossAx val="352841256"/>
        <c:crosses val="autoZero"/>
        <c:crossBetween val="between"/>
      </c:valAx>
      <c:spPr>
        <a:noFill/>
        <a:ln w="25410">
          <a:noFill/>
        </a:ln>
      </c:spPr>
    </c:plotArea>
    <c:plotVisOnly val="1"/>
    <c:dispBlanksAs val="gap"/>
    <c:showDLblsOverMax val="0"/>
  </c:chart>
  <c:spPr>
    <a:noFill/>
    <a:ln>
      <a:noFill/>
    </a:ln>
  </c:spPr>
  <c:txPr>
    <a:bodyPr/>
    <a:lstStyle/>
    <a:p>
      <a:pPr>
        <a:defRPr sz="971" b="0" i="0" u="none" strike="noStrike" baseline="0">
          <a:solidFill>
            <a:schemeClr val="tx1"/>
          </a:solidFill>
          <a:latin typeface="Arial"/>
          <a:ea typeface="Arial"/>
          <a:cs typeface="Arial"/>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1499380380490799"/>
          <c:y val="0"/>
          <c:w val="0.64417435509955201"/>
          <c:h val="0.89949456046255105"/>
        </c:manualLayout>
      </c:layout>
      <c:barChart>
        <c:barDir val="bar"/>
        <c:grouping val="clustered"/>
        <c:varyColors val="0"/>
        <c:ser>
          <c:idx val="0"/>
          <c:order val="0"/>
          <c:spPr>
            <a:blipFill>
              <a:blip xmlns:r="http://schemas.openxmlformats.org/officeDocument/2006/relationships" r:embed="rId2"/>
              <a:tile tx="0" ty="0" sx="100000" sy="100000" flip="none" algn="tl"/>
            </a:blipFill>
            <a:ln w="12375">
              <a:solidFill>
                <a:schemeClr val="tx1"/>
              </a:solidFill>
              <a:prstDash val="solid"/>
            </a:ln>
          </c:spPr>
          <c:invertIfNegative val="0"/>
          <c:dLbls>
            <c:dLbl>
              <c:idx val="0"/>
              <c:layout>
                <c:manualLayout>
                  <c:x val="-5.2728101783887198E-3"/>
                  <c:y val="2.9660248960175399E-3"/>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3.0757400999615499E-3"/>
                  <c:y val="2.9662584596757001E-3"/>
                </c:manualLayout>
              </c:layout>
              <c:showLegendKey val="0"/>
              <c:showVal val="1"/>
              <c:showCatName val="0"/>
              <c:showSerName val="0"/>
              <c:showPercent val="0"/>
              <c:showBubbleSize val="0"/>
              <c:extLst>
                <c:ext xmlns:c15="http://schemas.microsoft.com/office/drawing/2012/chart" uri="{CE6537A1-D6FC-4f65-9D91-7224C49458BB}"/>
              </c:extLst>
            </c:dLbl>
            <c:numFmt formatCode="#,##0" sourceLinked="0"/>
            <c:spPr>
              <a:noFill/>
              <a:ln w="24749">
                <a:noFill/>
              </a:ln>
            </c:spPr>
            <c:txPr>
              <a:bodyPr/>
              <a:lstStyle/>
              <a:p>
                <a:pPr>
                  <a:defRPr sz="1368"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Sheet1!$A$1:$A$11</c:f>
              <c:strCache>
                <c:ptCount val="11"/>
                <c:pt idx="0">
                  <c:v>Manufacturing</c:v>
                </c:pt>
                <c:pt idx="1">
                  <c:v>Leisure &amp; Hospitality</c:v>
                </c:pt>
                <c:pt idx="2">
                  <c:v>Mining and Logging</c:v>
                </c:pt>
                <c:pt idx="3">
                  <c:v>Other Services</c:v>
                </c:pt>
                <c:pt idx="4">
                  <c:v>Information</c:v>
                </c:pt>
                <c:pt idx="5">
                  <c:v>Trade, Transportation &amp; Utilities</c:v>
                </c:pt>
                <c:pt idx="6">
                  <c:v>Financial Activities</c:v>
                </c:pt>
                <c:pt idx="7">
                  <c:v>Government</c:v>
                </c:pt>
                <c:pt idx="8">
                  <c:v>Professional &amp; Business Services</c:v>
                </c:pt>
                <c:pt idx="9">
                  <c:v>Education &amp; Health Services</c:v>
                </c:pt>
                <c:pt idx="10">
                  <c:v>Construction</c:v>
                </c:pt>
              </c:strCache>
            </c:strRef>
          </c:cat>
          <c:val>
            <c:numRef>
              <c:f>Sheet1!$B$1:$B$11</c:f>
              <c:numCache>
                <c:formatCode>#,##0</c:formatCode>
                <c:ptCount val="11"/>
                <c:pt idx="0">
                  <c:v>-3100</c:v>
                </c:pt>
                <c:pt idx="1">
                  <c:v>-1600</c:v>
                </c:pt>
                <c:pt idx="2">
                  <c:v>-100</c:v>
                </c:pt>
                <c:pt idx="3">
                  <c:v>500</c:v>
                </c:pt>
                <c:pt idx="4">
                  <c:v>1000</c:v>
                </c:pt>
                <c:pt idx="5">
                  <c:v>2200</c:v>
                </c:pt>
                <c:pt idx="6">
                  <c:v>2900</c:v>
                </c:pt>
                <c:pt idx="7">
                  <c:v>5100</c:v>
                </c:pt>
                <c:pt idx="8">
                  <c:v>5500</c:v>
                </c:pt>
                <c:pt idx="9">
                  <c:v>6300</c:v>
                </c:pt>
                <c:pt idx="10">
                  <c:v>6400</c:v>
                </c:pt>
              </c:numCache>
            </c:numRef>
          </c:val>
        </c:ser>
        <c:dLbls>
          <c:showLegendKey val="0"/>
          <c:showVal val="1"/>
          <c:showCatName val="0"/>
          <c:showSerName val="0"/>
          <c:showPercent val="0"/>
          <c:showBubbleSize val="0"/>
        </c:dLbls>
        <c:gapWidth val="150"/>
        <c:axId val="352841648"/>
        <c:axId val="352842824"/>
      </c:barChart>
      <c:catAx>
        <c:axId val="352841648"/>
        <c:scaling>
          <c:orientation val="minMax"/>
        </c:scaling>
        <c:delete val="0"/>
        <c:axPos val="l"/>
        <c:numFmt formatCode="General" sourceLinked="1"/>
        <c:majorTickMark val="out"/>
        <c:minorTickMark val="none"/>
        <c:tickLblPos val="low"/>
        <c:spPr>
          <a:ln w="3091">
            <a:solidFill>
              <a:schemeClr val="tx1"/>
            </a:solidFill>
            <a:prstDash val="solid"/>
          </a:ln>
        </c:spPr>
        <c:txPr>
          <a:bodyPr rot="0" vert="horz"/>
          <a:lstStyle/>
          <a:p>
            <a:pPr>
              <a:defRPr sz="1368" b="0" i="0" u="none" strike="noStrike" baseline="0">
                <a:solidFill>
                  <a:schemeClr val="tx1"/>
                </a:solidFill>
                <a:latin typeface="Arial"/>
                <a:ea typeface="Arial"/>
                <a:cs typeface="Arial"/>
              </a:defRPr>
            </a:pPr>
            <a:endParaRPr lang="en-US"/>
          </a:p>
        </c:txPr>
        <c:crossAx val="352842824"/>
        <c:crosses val="autoZero"/>
        <c:auto val="0"/>
        <c:lblAlgn val="ctr"/>
        <c:lblOffset val="100"/>
        <c:tickLblSkip val="1"/>
        <c:tickMarkSkip val="1"/>
        <c:noMultiLvlLbl val="0"/>
      </c:catAx>
      <c:valAx>
        <c:axId val="352842824"/>
        <c:scaling>
          <c:orientation val="minMax"/>
          <c:max val="10000"/>
          <c:min val="-5000"/>
        </c:scaling>
        <c:delete val="0"/>
        <c:axPos val="b"/>
        <c:numFmt formatCode="#,##0" sourceLinked="0"/>
        <c:majorTickMark val="out"/>
        <c:minorTickMark val="none"/>
        <c:tickLblPos val="nextTo"/>
        <c:spPr>
          <a:ln w="3091">
            <a:solidFill>
              <a:schemeClr val="tx1"/>
            </a:solidFill>
            <a:prstDash val="solid"/>
          </a:ln>
        </c:spPr>
        <c:txPr>
          <a:bodyPr rot="0" vert="horz"/>
          <a:lstStyle/>
          <a:p>
            <a:pPr>
              <a:defRPr sz="1380" b="0" i="0" u="none" strike="noStrike" baseline="0">
                <a:solidFill>
                  <a:schemeClr val="tx1"/>
                </a:solidFill>
                <a:latin typeface="Arial"/>
                <a:ea typeface="Arial"/>
                <a:cs typeface="Arial"/>
              </a:defRPr>
            </a:pPr>
            <a:endParaRPr lang="en-US"/>
          </a:p>
        </c:txPr>
        <c:crossAx val="352841648"/>
        <c:crosses val="autoZero"/>
        <c:crossBetween val="between"/>
        <c:majorUnit val="3000"/>
      </c:valAx>
      <c:spPr>
        <a:noFill/>
        <a:ln w="25410">
          <a:noFill/>
        </a:ln>
      </c:spPr>
    </c:plotArea>
    <c:plotVisOnly val="1"/>
    <c:dispBlanksAs val="gap"/>
    <c:showDLblsOverMax val="0"/>
  </c:chart>
  <c:spPr>
    <a:noFill/>
    <a:ln>
      <a:noFill/>
    </a:ln>
  </c:spPr>
  <c:txPr>
    <a:bodyPr/>
    <a:lstStyle/>
    <a:p>
      <a:pPr>
        <a:defRPr sz="971" b="0" i="0" u="none" strike="noStrike" baseline="0">
          <a:solidFill>
            <a:schemeClr val="tx1"/>
          </a:solidFill>
          <a:latin typeface="Arial"/>
          <a:ea typeface="Arial"/>
          <a:cs typeface="Aria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49652938603013E-2"/>
          <c:y val="4.7219176589564898E-2"/>
          <c:w val="0.881865471382699"/>
          <c:h val="0.79860760156560295"/>
        </c:manualLayout>
      </c:layout>
      <c:lineChart>
        <c:grouping val="standard"/>
        <c:varyColors val="0"/>
        <c:ser>
          <c:idx val="0"/>
          <c:order val="0"/>
          <c:tx>
            <c:strRef>
              <c:f>Sheet1!$A$2</c:f>
              <c:strCache>
                <c:ptCount val="1"/>
                <c:pt idx="0">
                  <c:v>15-yr</c:v>
                </c:pt>
              </c:strCache>
            </c:strRef>
          </c:tx>
          <c:spPr>
            <a:ln w="40105">
              <a:solidFill>
                <a:srgbClr val="FF0000"/>
              </a:solidFill>
              <a:prstDash val="solid"/>
            </a:ln>
          </c:spPr>
          <c:marker>
            <c:symbol val="none"/>
          </c:marker>
          <c:dLbls>
            <c:dLbl>
              <c:idx val="265"/>
              <c:layout>
                <c:manualLayout>
                  <c:x val="-9.8437501211091297E-3"/>
                  <c:y val="0.11216464463141999"/>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2000" b="1">
                    <a:solidFill>
                      <a:srgbClr val="FF0000"/>
                    </a:solidFill>
                    <a:latin typeface="Arial"/>
                    <a:cs typeface="Aria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Sheet1!$B$1:$JG$1</c:f>
              <c:numCache>
                <c:formatCode>mmm\-yy</c:formatCode>
                <c:ptCount val="266"/>
                <c:pt idx="0">
                  <c:v>34700</c:v>
                </c:pt>
                <c:pt idx="1">
                  <c:v>34731</c:v>
                </c:pt>
                <c:pt idx="2">
                  <c:v>34759</c:v>
                </c:pt>
                <c:pt idx="3">
                  <c:v>34790</c:v>
                </c:pt>
                <c:pt idx="4">
                  <c:v>34820</c:v>
                </c:pt>
                <c:pt idx="5">
                  <c:v>34851</c:v>
                </c:pt>
                <c:pt idx="6">
                  <c:v>34881</c:v>
                </c:pt>
                <c:pt idx="7">
                  <c:v>34912</c:v>
                </c:pt>
                <c:pt idx="8">
                  <c:v>34943</c:v>
                </c:pt>
                <c:pt idx="9">
                  <c:v>34973</c:v>
                </c:pt>
                <c:pt idx="10">
                  <c:v>35004</c:v>
                </c:pt>
                <c:pt idx="11">
                  <c:v>35034</c:v>
                </c:pt>
                <c:pt idx="12">
                  <c:v>35065</c:v>
                </c:pt>
                <c:pt idx="13">
                  <c:v>35096</c:v>
                </c:pt>
                <c:pt idx="14">
                  <c:v>35125</c:v>
                </c:pt>
                <c:pt idx="15">
                  <c:v>35156</c:v>
                </c:pt>
                <c:pt idx="16">
                  <c:v>35186</c:v>
                </c:pt>
                <c:pt idx="17">
                  <c:v>35217</c:v>
                </c:pt>
                <c:pt idx="18">
                  <c:v>35247</c:v>
                </c:pt>
                <c:pt idx="19">
                  <c:v>35278</c:v>
                </c:pt>
                <c:pt idx="20">
                  <c:v>35309</c:v>
                </c:pt>
                <c:pt idx="21">
                  <c:v>35339</c:v>
                </c:pt>
                <c:pt idx="22">
                  <c:v>35370</c:v>
                </c:pt>
                <c:pt idx="23">
                  <c:v>35400</c:v>
                </c:pt>
                <c:pt idx="24">
                  <c:v>35431</c:v>
                </c:pt>
                <c:pt idx="25">
                  <c:v>35462</c:v>
                </c:pt>
                <c:pt idx="26">
                  <c:v>35490</c:v>
                </c:pt>
                <c:pt idx="27">
                  <c:v>35521</c:v>
                </c:pt>
                <c:pt idx="28">
                  <c:v>35551</c:v>
                </c:pt>
                <c:pt idx="29">
                  <c:v>35582</c:v>
                </c:pt>
                <c:pt idx="30">
                  <c:v>35612</c:v>
                </c:pt>
                <c:pt idx="31">
                  <c:v>35643</c:v>
                </c:pt>
                <c:pt idx="32">
                  <c:v>35674</c:v>
                </c:pt>
                <c:pt idx="33">
                  <c:v>35704</c:v>
                </c:pt>
                <c:pt idx="34">
                  <c:v>35735</c:v>
                </c:pt>
                <c:pt idx="35">
                  <c:v>35765</c:v>
                </c:pt>
                <c:pt idx="36">
                  <c:v>35796</c:v>
                </c:pt>
                <c:pt idx="37">
                  <c:v>35827</c:v>
                </c:pt>
                <c:pt idx="38">
                  <c:v>35855</c:v>
                </c:pt>
                <c:pt idx="39">
                  <c:v>35886</c:v>
                </c:pt>
                <c:pt idx="40">
                  <c:v>35916</c:v>
                </c:pt>
                <c:pt idx="41">
                  <c:v>35947</c:v>
                </c:pt>
                <c:pt idx="42">
                  <c:v>35977</c:v>
                </c:pt>
                <c:pt idx="43">
                  <c:v>36008</c:v>
                </c:pt>
                <c:pt idx="44">
                  <c:v>36039</c:v>
                </c:pt>
                <c:pt idx="45">
                  <c:v>36069</c:v>
                </c:pt>
                <c:pt idx="46">
                  <c:v>36100</c:v>
                </c:pt>
                <c:pt idx="47">
                  <c:v>36130</c:v>
                </c:pt>
                <c:pt idx="48">
                  <c:v>36161</c:v>
                </c:pt>
                <c:pt idx="49">
                  <c:v>36192</c:v>
                </c:pt>
                <c:pt idx="50">
                  <c:v>36220</c:v>
                </c:pt>
                <c:pt idx="51">
                  <c:v>36251</c:v>
                </c:pt>
                <c:pt idx="52">
                  <c:v>36281</c:v>
                </c:pt>
                <c:pt idx="53">
                  <c:v>36312</c:v>
                </c:pt>
                <c:pt idx="54">
                  <c:v>36342</c:v>
                </c:pt>
                <c:pt idx="55">
                  <c:v>36373</c:v>
                </c:pt>
                <c:pt idx="56">
                  <c:v>36404</c:v>
                </c:pt>
                <c:pt idx="57">
                  <c:v>36434</c:v>
                </c:pt>
                <c:pt idx="58">
                  <c:v>36465</c:v>
                </c:pt>
                <c:pt idx="59">
                  <c:v>36495</c:v>
                </c:pt>
                <c:pt idx="60">
                  <c:v>36526</c:v>
                </c:pt>
                <c:pt idx="61">
                  <c:v>36557</c:v>
                </c:pt>
                <c:pt idx="62">
                  <c:v>36586</c:v>
                </c:pt>
                <c:pt idx="63">
                  <c:v>36617</c:v>
                </c:pt>
                <c:pt idx="64">
                  <c:v>36647</c:v>
                </c:pt>
                <c:pt idx="65">
                  <c:v>36678</c:v>
                </c:pt>
                <c:pt idx="66">
                  <c:v>36708</c:v>
                </c:pt>
                <c:pt idx="67">
                  <c:v>36739</c:v>
                </c:pt>
                <c:pt idx="68">
                  <c:v>36770</c:v>
                </c:pt>
                <c:pt idx="69">
                  <c:v>36800</c:v>
                </c:pt>
                <c:pt idx="70">
                  <c:v>36831</c:v>
                </c:pt>
                <c:pt idx="71">
                  <c:v>36861</c:v>
                </c:pt>
                <c:pt idx="72">
                  <c:v>36892</c:v>
                </c:pt>
                <c:pt idx="73">
                  <c:v>36923</c:v>
                </c:pt>
                <c:pt idx="74">
                  <c:v>36951</c:v>
                </c:pt>
                <c:pt idx="75">
                  <c:v>36982</c:v>
                </c:pt>
                <c:pt idx="76">
                  <c:v>37012</c:v>
                </c:pt>
                <c:pt idx="77">
                  <c:v>37043</c:v>
                </c:pt>
                <c:pt idx="78">
                  <c:v>37073</c:v>
                </c:pt>
                <c:pt idx="79">
                  <c:v>37104</c:v>
                </c:pt>
                <c:pt idx="80">
                  <c:v>37135</c:v>
                </c:pt>
                <c:pt idx="81">
                  <c:v>37165</c:v>
                </c:pt>
                <c:pt idx="82">
                  <c:v>37196</c:v>
                </c:pt>
                <c:pt idx="83">
                  <c:v>37226</c:v>
                </c:pt>
                <c:pt idx="84">
                  <c:v>37257</c:v>
                </c:pt>
                <c:pt idx="85">
                  <c:v>37288</c:v>
                </c:pt>
                <c:pt idx="86">
                  <c:v>37316</c:v>
                </c:pt>
                <c:pt idx="87">
                  <c:v>37347</c:v>
                </c:pt>
                <c:pt idx="88">
                  <c:v>37377</c:v>
                </c:pt>
                <c:pt idx="89">
                  <c:v>37408</c:v>
                </c:pt>
                <c:pt idx="90">
                  <c:v>37438</c:v>
                </c:pt>
                <c:pt idx="91">
                  <c:v>37469</c:v>
                </c:pt>
                <c:pt idx="92">
                  <c:v>37500</c:v>
                </c:pt>
                <c:pt idx="93">
                  <c:v>37530</c:v>
                </c:pt>
                <c:pt idx="94">
                  <c:v>37561</c:v>
                </c:pt>
                <c:pt idx="95">
                  <c:v>37591</c:v>
                </c:pt>
                <c:pt idx="96">
                  <c:v>37622</c:v>
                </c:pt>
                <c:pt idx="97">
                  <c:v>37653</c:v>
                </c:pt>
                <c:pt idx="98">
                  <c:v>37681</c:v>
                </c:pt>
                <c:pt idx="99">
                  <c:v>37712</c:v>
                </c:pt>
                <c:pt idx="100">
                  <c:v>37742</c:v>
                </c:pt>
                <c:pt idx="101">
                  <c:v>37773</c:v>
                </c:pt>
                <c:pt idx="102">
                  <c:v>37803</c:v>
                </c:pt>
                <c:pt idx="103">
                  <c:v>37834</c:v>
                </c:pt>
                <c:pt idx="104">
                  <c:v>37865</c:v>
                </c:pt>
                <c:pt idx="105">
                  <c:v>37895</c:v>
                </c:pt>
                <c:pt idx="106">
                  <c:v>37926</c:v>
                </c:pt>
                <c:pt idx="107">
                  <c:v>37956</c:v>
                </c:pt>
                <c:pt idx="108">
                  <c:v>37987</c:v>
                </c:pt>
                <c:pt idx="109">
                  <c:v>38018</c:v>
                </c:pt>
                <c:pt idx="110">
                  <c:v>38047</c:v>
                </c:pt>
                <c:pt idx="111">
                  <c:v>38078</c:v>
                </c:pt>
                <c:pt idx="112">
                  <c:v>38108</c:v>
                </c:pt>
                <c:pt idx="113">
                  <c:v>38139</c:v>
                </c:pt>
                <c:pt idx="114">
                  <c:v>38169</c:v>
                </c:pt>
                <c:pt idx="115">
                  <c:v>38200</c:v>
                </c:pt>
                <c:pt idx="116">
                  <c:v>38231</c:v>
                </c:pt>
                <c:pt idx="117">
                  <c:v>38261</c:v>
                </c:pt>
                <c:pt idx="118">
                  <c:v>38292</c:v>
                </c:pt>
                <c:pt idx="119">
                  <c:v>38322</c:v>
                </c:pt>
                <c:pt idx="120">
                  <c:v>38353</c:v>
                </c:pt>
                <c:pt idx="121">
                  <c:v>38384</c:v>
                </c:pt>
                <c:pt idx="122">
                  <c:v>38412</c:v>
                </c:pt>
                <c:pt idx="123">
                  <c:v>38443</c:v>
                </c:pt>
                <c:pt idx="124">
                  <c:v>38473</c:v>
                </c:pt>
                <c:pt idx="125">
                  <c:v>38504</c:v>
                </c:pt>
                <c:pt idx="126">
                  <c:v>38534</c:v>
                </c:pt>
                <c:pt idx="127">
                  <c:v>38565</c:v>
                </c:pt>
                <c:pt idx="128">
                  <c:v>38596</c:v>
                </c:pt>
                <c:pt idx="129">
                  <c:v>38626</c:v>
                </c:pt>
                <c:pt idx="130">
                  <c:v>38657</c:v>
                </c:pt>
                <c:pt idx="131">
                  <c:v>38687</c:v>
                </c:pt>
                <c:pt idx="132">
                  <c:v>38718</c:v>
                </c:pt>
                <c:pt idx="133">
                  <c:v>38749</c:v>
                </c:pt>
                <c:pt idx="134">
                  <c:v>38777</c:v>
                </c:pt>
                <c:pt idx="135">
                  <c:v>38808</c:v>
                </c:pt>
                <c:pt idx="136">
                  <c:v>38838</c:v>
                </c:pt>
                <c:pt idx="137">
                  <c:v>38869</c:v>
                </c:pt>
                <c:pt idx="138">
                  <c:v>38899</c:v>
                </c:pt>
                <c:pt idx="139">
                  <c:v>38930</c:v>
                </c:pt>
                <c:pt idx="140">
                  <c:v>38961</c:v>
                </c:pt>
                <c:pt idx="141">
                  <c:v>38991</c:v>
                </c:pt>
                <c:pt idx="142">
                  <c:v>39022</c:v>
                </c:pt>
                <c:pt idx="143">
                  <c:v>39052</c:v>
                </c:pt>
                <c:pt idx="144">
                  <c:v>39083</c:v>
                </c:pt>
                <c:pt idx="145">
                  <c:v>39114</c:v>
                </c:pt>
                <c:pt idx="146">
                  <c:v>39142</c:v>
                </c:pt>
                <c:pt idx="147">
                  <c:v>39173</c:v>
                </c:pt>
                <c:pt idx="148">
                  <c:v>39203</c:v>
                </c:pt>
                <c:pt idx="149">
                  <c:v>39234</c:v>
                </c:pt>
                <c:pt idx="150">
                  <c:v>39264</c:v>
                </c:pt>
                <c:pt idx="151">
                  <c:v>39295</c:v>
                </c:pt>
                <c:pt idx="152">
                  <c:v>39326</c:v>
                </c:pt>
                <c:pt idx="153">
                  <c:v>39356</c:v>
                </c:pt>
                <c:pt idx="154">
                  <c:v>39387</c:v>
                </c:pt>
                <c:pt idx="155">
                  <c:v>39417</c:v>
                </c:pt>
                <c:pt idx="156">
                  <c:v>39448</c:v>
                </c:pt>
                <c:pt idx="157">
                  <c:v>39479</c:v>
                </c:pt>
                <c:pt idx="158">
                  <c:v>39508</c:v>
                </c:pt>
                <c:pt idx="159">
                  <c:v>39539</c:v>
                </c:pt>
                <c:pt idx="160" formatCode="d\-mmm">
                  <c:v>39576</c:v>
                </c:pt>
                <c:pt idx="161">
                  <c:v>39600</c:v>
                </c:pt>
                <c:pt idx="162">
                  <c:v>39630</c:v>
                </c:pt>
                <c:pt idx="163">
                  <c:v>39661</c:v>
                </c:pt>
                <c:pt idx="164">
                  <c:v>39692</c:v>
                </c:pt>
                <c:pt idx="165">
                  <c:v>39722</c:v>
                </c:pt>
                <c:pt idx="166">
                  <c:v>39753</c:v>
                </c:pt>
                <c:pt idx="167">
                  <c:v>39783</c:v>
                </c:pt>
                <c:pt idx="168">
                  <c:v>39814</c:v>
                </c:pt>
                <c:pt idx="169">
                  <c:v>39845</c:v>
                </c:pt>
                <c:pt idx="170">
                  <c:v>39873</c:v>
                </c:pt>
                <c:pt idx="171">
                  <c:v>39904</c:v>
                </c:pt>
                <c:pt idx="172">
                  <c:v>39934</c:v>
                </c:pt>
                <c:pt idx="173">
                  <c:v>39965</c:v>
                </c:pt>
                <c:pt idx="174">
                  <c:v>39995</c:v>
                </c:pt>
                <c:pt idx="175">
                  <c:v>40026</c:v>
                </c:pt>
                <c:pt idx="176">
                  <c:v>40057</c:v>
                </c:pt>
                <c:pt idx="177">
                  <c:v>40087</c:v>
                </c:pt>
                <c:pt idx="178">
                  <c:v>40118</c:v>
                </c:pt>
                <c:pt idx="179">
                  <c:v>40148</c:v>
                </c:pt>
                <c:pt idx="180">
                  <c:v>40179</c:v>
                </c:pt>
                <c:pt idx="181">
                  <c:v>40210</c:v>
                </c:pt>
                <c:pt idx="182">
                  <c:v>40238</c:v>
                </c:pt>
                <c:pt idx="183">
                  <c:v>40269</c:v>
                </c:pt>
                <c:pt idx="184">
                  <c:v>40299</c:v>
                </c:pt>
                <c:pt idx="185">
                  <c:v>40330</c:v>
                </c:pt>
                <c:pt idx="186">
                  <c:v>40360</c:v>
                </c:pt>
                <c:pt idx="187">
                  <c:v>40391</c:v>
                </c:pt>
                <c:pt idx="188">
                  <c:v>40422</c:v>
                </c:pt>
                <c:pt idx="189">
                  <c:v>40452</c:v>
                </c:pt>
                <c:pt idx="190">
                  <c:v>40483</c:v>
                </c:pt>
                <c:pt idx="191">
                  <c:v>40513</c:v>
                </c:pt>
                <c:pt idx="192">
                  <c:v>40544</c:v>
                </c:pt>
                <c:pt idx="193">
                  <c:v>40575</c:v>
                </c:pt>
                <c:pt idx="194">
                  <c:v>40603</c:v>
                </c:pt>
                <c:pt idx="195">
                  <c:v>40634</c:v>
                </c:pt>
                <c:pt idx="196">
                  <c:v>40664</c:v>
                </c:pt>
                <c:pt idx="197">
                  <c:v>40695</c:v>
                </c:pt>
                <c:pt idx="198">
                  <c:v>40725</c:v>
                </c:pt>
                <c:pt idx="199">
                  <c:v>40756</c:v>
                </c:pt>
                <c:pt idx="200">
                  <c:v>40787</c:v>
                </c:pt>
                <c:pt idx="201">
                  <c:v>40817</c:v>
                </c:pt>
                <c:pt idx="202">
                  <c:v>40848</c:v>
                </c:pt>
                <c:pt idx="203">
                  <c:v>40878</c:v>
                </c:pt>
                <c:pt idx="204">
                  <c:v>40909</c:v>
                </c:pt>
                <c:pt idx="205">
                  <c:v>40940</c:v>
                </c:pt>
                <c:pt idx="206">
                  <c:v>40969</c:v>
                </c:pt>
                <c:pt idx="207">
                  <c:v>41000</c:v>
                </c:pt>
                <c:pt idx="208">
                  <c:v>41030</c:v>
                </c:pt>
                <c:pt idx="209">
                  <c:v>41061</c:v>
                </c:pt>
                <c:pt idx="210">
                  <c:v>41091</c:v>
                </c:pt>
                <c:pt idx="211" formatCode="d\-mmm">
                  <c:v>41133</c:v>
                </c:pt>
                <c:pt idx="212">
                  <c:v>41153</c:v>
                </c:pt>
                <c:pt idx="213">
                  <c:v>41183</c:v>
                </c:pt>
                <c:pt idx="214">
                  <c:v>41214</c:v>
                </c:pt>
                <c:pt idx="215">
                  <c:v>41244</c:v>
                </c:pt>
                <c:pt idx="216">
                  <c:v>41275</c:v>
                </c:pt>
                <c:pt idx="217">
                  <c:v>41306</c:v>
                </c:pt>
                <c:pt idx="218">
                  <c:v>41334</c:v>
                </c:pt>
                <c:pt idx="219">
                  <c:v>41365</c:v>
                </c:pt>
                <c:pt idx="220">
                  <c:v>41395</c:v>
                </c:pt>
                <c:pt idx="221">
                  <c:v>41426</c:v>
                </c:pt>
                <c:pt idx="222">
                  <c:v>41456</c:v>
                </c:pt>
                <c:pt idx="223">
                  <c:v>41487</c:v>
                </c:pt>
                <c:pt idx="224">
                  <c:v>41518</c:v>
                </c:pt>
                <c:pt idx="225">
                  <c:v>41548</c:v>
                </c:pt>
                <c:pt idx="226">
                  <c:v>41579</c:v>
                </c:pt>
                <c:pt idx="227">
                  <c:v>41609</c:v>
                </c:pt>
                <c:pt idx="228">
                  <c:v>41640</c:v>
                </c:pt>
                <c:pt idx="229">
                  <c:v>41671</c:v>
                </c:pt>
                <c:pt idx="230">
                  <c:v>41699</c:v>
                </c:pt>
                <c:pt idx="231">
                  <c:v>41730</c:v>
                </c:pt>
                <c:pt idx="232">
                  <c:v>41760</c:v>
                </c:pt>
                <c:pt idx="233">
                  <c:v>41791</c:v>
                </c:pt>
                <c:pt idx="234">
                  <c:v>41821</c:v>
                </c:pt>
                <c:pt idx="235">
                  <c:v>41852</c:v>
                </c:pt>
                <c:pt idx="236">
                  <c:v>41883</c:v>
                </c:pt>
                <c:pt idx="237">
                  <c:v>41913</c:v>
                </c:pt>
                <c:pt idx="238">
                  <c:v>41944</c:v>
                </c:pt>
                <c:pt idx="239">
                  <c:v>41974</c:v>
                </c:pt>
                <c:pt idx="240">
                  <c:v>42005</c:v>
                </c:pt>
                <c:pt idx="241">
                  <c:v>42036</c:v>
                </c:pt>
                <c:pt idx="242">
                  <c:v>42064</c:v>
                </c:pt>
                <c:pt idx="243">
                  <c:v>42095</c:v>
                </c:pt>
                <c:pt idx="244">
                  <c:v>42125</c:v>
                </c:pt>
                <c:pt idx="245">
                  <c:v>42156</c:v>
                </c:pt>
                <c:pt idx="246">
                  <c:v>42186</c:v>
                </c:pt>
                <c:pt idx="247">
                  <c:v>42217</c:v>
                </c:pt>
                <c:pt idx="248">
                  <c:v>42248</c:v>
                </c:pt>
                <c:pt idx="249">
                  <c:v>42278</c:v>
                </c:pt>
                <c:pt idx="250">
                  <c:v>42309</c:v>
                </c:pt>
                <c:pt idx="251">
                  <c:v>42339</c:v>
                </c:pt>
                <c:pt idx="252">
                  <c:v>42370</c:v>
                </c:pt>
                <c:pt idx="253">
                  <c:v>42401</c:v>
                </c:pt>
                <c:pt idx="254">
                  <c:v>42430</c:v>
                </c:pt>
                <c:pt idx="255">
                  <c:v>42461</c:v>
                </c:pt>
                <c:pt idx="256">
                  <c:v>42491</c:v>
                </c:pt>
                <c:pt idx="257">
                  <c:v>42522</c:v>
                </c:pt>
                <c:pt idx="258">
                  <c:v>42552</c:v>
                </c:pt>
                <c:pt idx="259">
                  <c:v>42583</c:v>
                </c:pt>
                <c:pt idx="260">
                  <c:v>42614</c:v>
                </c:pt>
                <c:pt idx="261">
                  <c:v>42644</c:v>
                </c:pt>
                <c:pt idx="262">
                  <c:v>42675</c:v>
                </c:pt>
                <c:pt idx="263">
                  <c:v>42705</c:v>
                </c:pt>
                <c:pt idx="264">
                  <c:v>42736</c:v>
                </c:pt>
                <c:pt idx="265">
                  <c:v>42767</c:v>
                </c:pt>
              </c:numCache>
            </c:numRef>
          </c:cat>
          <c:val>
            <c:numRef>
              <c:f>Sheet1!$B$2:$JG$2</c:f>
              <c:numCache>
                <c:formatCode>0.00%</c:formatCode>
                <c:ptCount val="266"/>
                <c:pt idx="0">
                  <c:v>8.7999999999999995E-2</c:v>
                </c:pt>
                <c:pt idx="1">
                  <c:v>8.4599999999999995E-2</c:v>
                </c:pt>
                <c:pt idx="2">
                  <c:v>8.0600000000000005E-2</c:v>
                </c:pt>
                <c:pt idx="3">
                  <c:v>7.8799999999999995E-2</c:v>
                </c:pt>
                <c:pt idx="4">
                  <c:v>7.51E-2</c:v>
                </c:pt>
                <c:pt idx="5">
                  <c:v>7.0599999999999996E-2</c:v>
                </c:pt>
                <c:pt idx="6">
                  <c:v>7.0900000000000005E-2</c:v>
                </c:pt>
                <c:pt idx="7">
                  <c:v>7.3599999999999999E-2</c:v>
                </c:pt>
                <c:pt idx="8">
                  <c:v>7.1599999999999997E-2</c:v>
                </c:pt>
                <c:pt idx="9">
                  <c:v>7.0099999999999996E-2</c:v>
                </c:pt>
                <c:pt idx="10">
                  <c:v>6.8900000000000003E-2</c:v>
                </c:pt>
                <c:pt idx="11">
                  <c:v>6.7400000000000002E-2</c:v>
                </c:pt>
                <c:pt idx="12">
                  <c:v>6.5500000000000003E-2</c:v>
                </c:pt>
                <c:pt idx="13">
                  <c:v>6.5600000000000006E-2</c:v>
                </c:pt>
                <c:pt idx="14">
                  <c:v>7.1099999999999997E-2</c:v>
                </c:pt>
                <c:pt idx="15">
                  <c:v>7.4399999999999994E-2</c:v>
                </c:pt>
                <c:pt idx="16">
                  <c:v>7.5800000000000006E-2</c:v>
                </c:pt>
                <c:pt idx="17">
                  <c:v>7.8299999999999995E-2</c:v>
                </c:pt>
                <c:pt idx="18">
                  <c:v>7.7700000000000005E-2</c:v>
                </c:pt>
                <c:pt idx="19">
                  <c:v>7.5200000000000003E-2</c:v>
                </c:pt>
                <c:pt idx="20">
                  <c:v>7.7499999999999999E-2</c:v>
                </c:pt>
                <c:pt idx="21">
                  <c:v>7.4300000000000005E-2</c:v>
                </c:pt>
                <c:pt idx="22">
                  <c:v>7.1400000000000005E-2</c:v>
                </c:pt>
                <c:pt idx="23">
                  <c:v>7.0999999999999994E-2</c:v>
                </c:pt>
                <c:pt idx="24">
                  <c:v>7.3300000000000004E-2</c:v>
                </c:pt>
                <c:pt idx="25">
                  <c:v>7.1499999999999994E-2</c:v>
                </c:pt>
                <c:pt idx="26">
                  <c:v>7.4099999999999999E-2</c:v>
                </c:pt>
                <c:pt idx="27">
                  <c:v>7.6799999999999993E-2</c:v>
                </c:pt>
                <c:pt idx="28">
                  <c:v>7.4700000000000003E-2</c:v>
                </c:pt>
                <c:pt idx="29">
                  <c:v>7.2400000000000006E-2</c:v>
                </c:pt>
                <c:pt idx="30">
                  <c:v>7.0400000000000004E-2</c:v>
                </c:pt>
                <c:pt idx="31">
                  <c:v>7.0199999999999999E-2</c:v>
                </c:pt>
                <c:pt idx="32">
                  <c:v>6.9900000000000004E-2</c:v>
                </c:pt>
                <c:pt idx="33">
                  <c:v>6.8500000000000005E-2</c:v>
                </c:pt>
                <c:pt idx="34">
                  <c:v>6.7599999999999993E-2</c:v>
                </c:pt>
                <c:pt idx="35">
                  <c:v>6.6600000000000006E-2</c:v>
                </c:pt>
                <c:pt idx="36">
                  <c:v>6.5799999999999997E-2</c:v>
                </c:pt>
                <c:pt idx="37">
                  <c:v>6.6400000000000001E-2</c:v>
                </c:pt>
                <c:pt idx="38">
                  <c:v>6.7400000000000002E-2</c:v>
                </c:pt>
                <c:pt idx="39">
                  <c:v>6.7799999999999999E-2</c:v>
                </c:pt>
                <c:pt idx="40">
                  <c:v>6.7799999999999999E-2</c:v>
                </c:pt>
                <c:pt idx="41">
                  <c:v>6.6699999999999995E-2</c:v>
                </c:pt>
                <c:pt idx="42">
                  <c:v>6.6199999999999995E-2</c:v>
                </c:pt>
                <c:pt idx="43">
                  <c:v>6.6100000000000006E-2</c:v>
                </c:pt>
                <c:pt idx="44">
                  <c:v>6.4000000000000001E-2</c:v>
                </c:pt>
                <c:pt idx="45">
                  <c:v>6.3600000000000004E-2</c:v>
                </c:pt>
                <c:pt idx="46">
                  <c:v>6.5100000000000005E-2</c:v>
                </c:pt>
                <c:pt idx="47">
                  <c:v>6.3899999999999998E-2</c:v>
                </c:pt>
                <c:pt idx="48">
                  <c:v>6.4299999999999996E-2</c:v>
                </c:pt>
                <c:pt idx="49">
                  <c:v>6.4399999999999999E-2</c:v>
                </c:pt>
                <c:pt idx="50">
                  <c:v>6.6799999999999998E-2</c:v>
                </c:pt>
                <c:pt idx="51">
                  <c:v>6.5299999999999997E-2</c:v>
                </c:pt>
                <c:pt idx="52">
                  <c:v>6.7500000000000004E-2</c:v>
                </c:pt>
                <c:pt idx="53">
                  <c:v>7.1800000000000003E-2</c:v>
                </c:pt>
                <c:pt idx="54">
                  <c:v>7.2599999999999998E-2</c:v>
                </c:pt>
                <c:pt idx="55">
                  <c:v>7.5300000000000006E-2</c:v>
                </c:pt>
                <c:pt idx="56">
                  <c:v>7.4399999999999994E-2</c:v>
                </c:pt>
                <c:pt idx="57">
                  <c:v>7.4700000000000003E-2</c:v>
                </c:pt>
                <c:pt idx="58">
                  <c:v>7.3599999999999999E-2</c:v>
                </c:pt>
                <c:pt idx="59">
                  <c:v>7.5200000000000003E-2</c:v>
                </c:pt>
                <c:pt idx="60">
                  <c:v>7.8E-2</c:v>
                </c:pt>
                <c:pt idx="61">
                  <c:v>7.9299999999999995E-2</c:v>
                </c:pt>
                <c:pt idx="62">
                  <c:v>7.8299999999999995E-2</c:v>
                </c:pt>
                <c:pt idx="63">
                  <c:v>7.8E-2</c:v>
                </c:pt>
                <c:pt idx="64">
                  <c:v>8.1799999999999998E-2</c:v>
                </c:pt>
                <c:pt idx="65">
                  <c:v>7.9899999999999999E-2</c:v>
                </c:pt>
                <c:pt idx="66">
                  <c:v>7.8700000000000006E-2</c:v>
                </c:pt>
                <c:pt idx="67">
                  <c:v>7.7600000000000002E-2</c:v>
                </c:pt>
                <c:pt idx="68">
                  <c:v>7.5999999999999998E-2</c:v>
                </c:pt>
                <c:pt idx="69">
                  <c:v>7.4700000000000003E-2</c:v>
                </c:pt>
                <c:pt idx="70">
                  <c:v>7.4200000000000002E-2</c:v>
                </c:pt>
                <c:pt idx="71">
                  <c:v>7.0599999999999996E-2</c:v>
                </c:pt>
                <c:pt idx="72">
                  <c:v>6.6400000000000001E-2</c:v>
                </c:pt>
                <c:pt idx="73">
                  <c:v>6.6400000000000001E-2</c:v>
                </c:pt>
                <c:pt idx="74">
                  <c:v>6.5100000000000005E-2</c:v>
                </c:pt>
                <c:pt idx="75">
                  <c:v>6.6000000000000003E-2</c:v>
                </c:pt>
                <c:pt idx="76">
                  <c:v>6.6799999999999998E-2</c:v>
                </c:pt>
                <c:pt idx="77">
                  <c:v>6.7000000000000004E-2</c:v>
                </c:pt>
                <c:pt idx="78">
                  <c:v>6.6799999999999998E-2</c:v>
                </c:pt>
                <c:pt idx="79">
                  <c:v>6.5000000000000002E-2</c:v>
                </c:pt>
                <c:pt idx="80">
                  <c:v>6.3399999999999998E-2</c:v>
                </c:pt>
                <c:pt idx="81">
                  <c:v>6.0999999999999999E-2</c:v>
                </c:pt>
                <c:pt idx="82">
                  <c:v>6.1499999999999999E-2</c:v>
                </c:pt>
                <c:pt idx="83">
                  <c:v>6.54E-2</c:v>
                </c:pt>
                <c:pt idx="84">
                  <c:v>6.4799999999999996E-2</c:v>
                </c:pt>
                <c:pt idx="85">
                  <c:v>6.3799999999999996E-2</c:v>
                </c:pt>
                <c:pt idx="86">
                  <c:v>6.5199999999999994E-2</c:v>
                </c:pt>
                <c:pt idx="87">
                  <c:v>6.4799999999999996E-2</c:v>
                </c:pt>
                <c:pt idx="88">
                  <c:v>6.2799999999999995E-2</c:v>
                </c:pt>
                <c:pt idx="89">
                  <c:v>6.1100000000000002E-2</c:v>
                </c:pt>
                <c:pt idx="90">
                  <c:v>5.9299999999999999E-2</c:v>
                </c:pt>
                <c:pt idx="91">
                  <c:v>5.7000000000000002E-2</c:v>
                </c:pt>
                <c:pt idx="92">
                  <c:v>5.5100000000000003E-2</c:v>
                </c:pt>
                <c:pt idx="93">
                  <c:v>5.5E-2</c:v>
                </c:pt>
                <c:pt idx="94">
                  <c:v>5.4600000000000003E-2</c:v>
                </c:pt>
                <c:pt idx="95">
                  <c:v>5.45E-2</c:v>
                </c:pt>
                <c:pt idx="96">
                  <c:v>5.2999999999999999E-2</c:v>
                </c:pt>
                <c:pt idx="97">
                  <c:v>5.2200000000000003E-2</c:v>
                </c:pt>
                <c:pt idx="98">
                  <c:v>5.0700000000000002E-2</c:v>
                </c:pt>
                <c:pt idx="99">
                  <c:v>5.1200000000000002E-2</c:v>
                </c:pt>
                <c:pt idx="100">
                  <c:v>4.8599999999999997E-2</c:v>
                </c:pt>
                <c:pt idx="101">
                  <c:v>4.6300000000000001E-2</c:v>
                </c:pt>
                <c:pt idx="102">
                  <c:v>4.9700000000000001E-2</c:v>
                </c:pt>
                <c:pt idx="103">
                  <c:v>5.5899999999999998E-2</c:v>
                </c:pt>
                <c:pt idx="104">
                  <c:v>5.4600000000000003E-2</c:v>
                </c:pt>
                <c:pt idx="105">
                  <c:v>5.2699999999999997E-2</c:v>
                </c:pt>
                <c:pt idx="106">
                  <c:v>5.2699999999999997E-2</c:v>
                </c:pt>
                <c:pt idx="107">
                  <c:v>5.1999999999999998E-2</c:v>
                </c:pt>
                <c:pt idx="108">
                  <c:v>5.0200000000000002E-2</c:v>
                </c:pt>
                <c:pt idx="109">
                  <c:v>4.9399999999999999E-2</c:v>
                </c:pt>
                <c:pt idx="110">
                  <c:v>4.7399999999999998E-2</c:v>
                </c:pt>
                <c:pt idx="111">
                  <c:v>5.16E-2</c:v>
                </c:pt>
                <c:pt idx="112">
                  <c:v>5.6399999999999999E-2</c:v>
                </c:pt>
                <c:pt idx="113">
                  <c:v>5.6599999999999998E-2</c:v>
                </c:pt>
                <c:pt idx="114">
                  <c:v>5.4600000000000003E-2</c:v>
                </c:pt>
                <c:pt idx="115">
                  <c:v>5.2600000000000001E-2</c:v>
                </c:pt>
                <c:pt idx="116">
                  <c:v>5.1400000000000001E-2</c:v>
                </c:pt>
                <c:pt idx="117">
                  <c:v>5.1200000000000002E-2</c:v>
                </c:pt>
                <c:pt idx="118">
                  <c:v>5.1400000000000001E-2</c:v>
                </c:pt>
                <c:pt idx="119">
                  <c:v>5.1799999999999999E-2</c:v>
                </c:pt>
                <c:pt idx="120">
                  <c:v>5.1700000000000003E-2</c:v>
                </c:pt>
                <c:pt idx="121">
                  <c:v>5.1499999999999997E-2</c:v>
                </c:pt>
                <c:pt idx="122">
                  <c:v>5.4600000000000003E-2</c:v>
                </c:pt>
                <c:pt idx="123">
                  <c:v>5.4100000000000002E-2</c:v>
                </c:pt>
                <c:pt idx="124">
                  <c:v>5.28E-2</c:v>
                </c:pt>
                <c:pt idx="125">
                  <c:v>5.1700000000000003E-2</c:v>
                </c:pt>
                <c:pt idx="126">
                  <c:v>5.28E-2</c:v>
                </c:pt>
                <c:pt idx="127">
                  <c:v>5.3999999999999999E-2</c:v>
                </c:pt>
                <c:pt idx="128">
                  <c:v>5.3600000000000002E-2</c:v>
                </c:pt>
                <c:pt idx="129">
                  <c:v>5.6300000000000003E-2</c:v>
                </c:pt>
                <c:pt idx="130">
                  <c:v>5.8599999999999999E-2</c:v>
                </c:pt>
                <c:pt idx="131">
                  <c:v>5.8200000000000002E-2</c:v>
                </c:pt>
                <c:pt idx="132">
                  <c:v>5.7099999999999998E-2</c:v>
                </c:pt>
                <c:pt idx="133">
                  <c:v>5.8599999999999999E-2</c:v>
                </c:pt>
                <c:pt idx="134">
                  <c:v>5.9700000000000003E-2</c:v>
                </c:pt>
                <c:pt idx="135">
                  <c:v>6.1600000000000002E-2</c:v>
                </c:pt>
                <c:pt idx="136">
                  <c:v>6.2100000000000002E-2</c:v>
                </c:pt>
                <c:pt idx="137">
                  <c:v>6.3100000000000003E-2</c:v>
                </c:pt>
                <c:pt idx="138">
                  <c:v>6.3899999999999998E-2</c:v>
                </c:pt>
                <c:pt idx="139">
                  <c:v>6.2E-2</c:v>
                </c:pt>
                <c:pt idx="140">
                  <c:v>6.08E-2</c:v>
                </c:pt>
                <c:pt idx="141">
                  <c:v>6.0499999999999998E-2</c:v>
                </c:pt>
                <c:pt idx="142">
                  <c:v>5.96E-2</c:v>
                </c:pt>
                <c:pt idx="143">
                  <c:v>5.8799999999999998E-2</c:v>
                </c:pt>
                <c:pt idx="144">
                  <c:v>5.9700000000000003E-2</c:v>
                </c:pt>
                <c:pt idx="145">
                  <c:v>6.0199999999999997E-2</c:v>
                </c:pt>
                <c:pt idx="146">
                  <c:v>5.8799999999999998E-2</c:v>
                </c:pt>
                <c:pt idx="147">
                  <c:v>5.8799999999999998E-2</c:v>
                </c:pt>
                <c:pt idx="148">
                  <c:v>5.9700000000000003E-2</c:v>
                </c:pt>
                <c:pt idx="149">
                  <c:v>6.3399999999999998E-2</c:v>
                </c:pt>
                <c:pt idx="150">
                  <c:v>6.3600000000000004E-2</c:v>
                </c:pt>
                <c:pt idx="151">
                  <c:v>6.2300000000000001E-2</c:v>
                </c:pt>
                <c:pt idx="152">
                  <c:v>6.0499999999999998E-2</c:v>
                </c:pt>
                <c:pt idx="153">
                  <c:v>6.0400000000000002E-2</c:v>
                </c:pt>
                <c:pt idx="154">
                  <c:v>5.8500000000000003E-2</c:v>
                </c:pt>
                <c:pt idx="155">
                  <c:v>5.7500000000000002E-2</c:v>
                </c:pt>
                <c:pt idx="156">
                  <c:v>5.2900000000000003E-2</c:v>
                </c:pt>
                <c:pt idx="157">
                  <c:v>5.4399999999999997E-2</c:v>
                </c:pt>
                <c:pt idx="158">
                  <c:v>5.4199999999999998E-2</c:v>
                </c:pt>
                <c:pt idx="159">
                  <c:v>5.4699999999999999E-2</c:v>
                </c:pt>
                <c:pt idx="160">
                  <c:v>5.6000000000000001E-2</c:v>
                </c:pt>
                <c:pt idx="161">
                  <c:v>5.91E-2</c:v>
                </c:pt>
                <c:pt idx="162">
                  <c:v>5.9700000000000003E-2</c:v>
                </c:pt>
                <c:pt idx="163">
                  <c:v>6.0299999999999999E-2</c:v>
                </c:pt>
                <c:pt idx="164">
                  <c:v>5.6399999999999999E-2</c:v>
                </c:pt>
                <c:pt idx="165">
                  <c:v>5.8900000000000001E-2</c:v>
                </c:pt>
                <c:pt idx="166">
                  <c:v>5.79E-2</c:v>
                </c:pt>
                <c:pt idx="167">
                  <c:v>5.04E-2</c:v>
                </c:pt>
                <c:pt idx="168">
                  <c:v>4.7199999999999999E-2</c:v>
                </c:pt>
                <c:pt idx="169">
                  <c:v>4.7699999999999999E-2</c:v>
                </c:pt>
                <c:pt idx="170">
                  <c:v>4.6399999999999997E-2</c:v>
                </c:pt>
                <c:pt idx="171">
                  <c:v>4.4999999999999998E-2</c:v>
                </c:pt>
                <c:pt idx="172">
                  <c:v>4.5199999999999997E-2</c:v>
                </c:pt>
                <c:pt idx="173">
                  <c:v>4.9000000000000002E-2</c:v>
                </c:pt>
                <c:pt idx="174">
                  <c:v>4.6899999999999997E-2</c:v>
                </c:pt>
                <c:pt idx="175">
                  <c:v>4.6100000000000002E-2</c:v>
                </c:pt>
                <c:pt idx="176">
                  <c:v>4.4900000000000002E-2</c:v>
                </c:pt>
                <c:pt idx="177">
                  <c:v>4.3900000000000002E-2</c:v>
                </c:pt>
                <c:pt idx="178">
                  <c:v>4.3400000000000001E-2</c:v>
                </c:pt>
                <c:pt idx="179">
                  <c:v>4.3900000000000002E-2</c:v>
                </c:pt>
                <c:pt idx="180">
                  <c:v>4.4400000000000002E-2</c:v>
                </c:pt>
                <c:pt idx="181">
                  <c:v>4.3700000000000003E-2</c:v>
                </c:pt>
                <c:pt idx="182">
                  <c:v>4.3299999999999998E-2</c:v>
                </c:pt>
                <c:pt idx="183">
                  <c:v>4.4200000000000003E-2</c:v>
                </c:pt>
                <c:pt idx="184">
                  <c:v>4.2799999999999998E-2</c:v>
                </c:pt>
                <c:pt idx="185">
                  <c:v>4.1799999999999997E-2</c:v>
                </c:pt>
                <c:pt idx="186">
                  <c:v>4.0399999999999998E-2</c:v>
                </c:pt>
                <c:pt idx="187">
                  <c:v>3.9100000000000003E-2</c:v>
                </c:pt>
                <c:pt idx="188">
                  <c:v>3.8100000000000002E-2</c:v>
                </c:pt>
                <c:pt idx="189">
                  <c:v>3.6600000000000001E-2</c:v>
                </c:pt>
                <c:pt idx="190">
                  <c:v>3.6799999999999999E-2</c:v>
                </c:pt>
                <c:pt idx="191">
                  <c:v>4.0599999999999997E-2</c:v>
                </c:pt>
                <c:pt idx="192">
                  <c:v>4.0899999999999999E-2</c:v>
                </c:pt>
                <c:pt idx="193">
                  <c:v>4.2200000000000001E-2</c:v>
                </c:pt>
                <c:pt idx="194">
                  <c:v>4.0800000000000003E-2</c:v>
                </c:pt>
                <c:pt idx="195">
                  <c:v>4.0599999999999997E-2</c:v>
                </c:pt>
                <c:pt idx="196">
                  <c:v>3.8199999999999998E-2</c:v>
                </c:pt>
                <c:pt idx="197">
                  <c:v>3.6900000000000002E-2</c:v>
                </c:pt>
                <c:pt idx="198">
                  <c:v>3.6799999999999999E-2</c:v>
                </c:pt>
                <c:pt idx="199">
                  <c:v>3.4599999999999999E-2</c:v>
                </c:pt>
                <c:pt idx="200">
                  <c:v>3.32E-2</c:v>
                </c:pt>
                <c:pt idx="201">
                  <c:v>3.3500000000000002E-2</c:v>
                </c:pt>
                <c:pt idx="202">
                  <c:v>3.3099999999999997E-2</c:v>
                </c:pt>
                <c:pt idx="203">
                  <c:v>3.2500000000000001E-2</c:v>
                </c:pt>
                <c:pt idx="204">
                  <c:v>3.2000000000000001E-2</c:v>
                </c:pt>
                <c:pt idx="205">
                  <c:v>3.1600000000000003E-2</c:v>
                </c:pt>
                <c:pt idx="206">
                  <c:v>3.2000000000000001E-2</c:v>
                </c:pt>
                <c:pt idx="207">
                  <c:v>3.1399999999999997E-2</c:v>
                </c:pt>
                <c:pt idx="208">
                  <c:v>3.0300000000000001E-2</c:v>
                </c:pt>
                <c:pt idx="209">
                  <c:v>2.9499999999999998E-2</c:v>
                </c:pt>
                <c:pt idx="210">
                  <c:v>2.8500000000000001E-2</c:v>
                </c:pt>
                <c:pt idx="211">
                  <c:v>2.86E-2</c:v>
                </c:pt>
                <c:pt idx="212">
                  <c:v>2.8000000000000001E-2</c:v>
                </c:pt>
                <c:pt idx="213">
                  <c:v>2.69E-2</c:v>
                </c:pt>
                <c:pt idx="214">
                  <c:v>2.6599999999999999E-2</c:v>
                </c:pt>
                <c:pt idx="215">
                  <c:v>2.6599999999999999E-2</c:v>
                </c:pt>
                <c:pt idx="216">
                  <c:v>2.7E-2</c:v>
                </c:pt>
                <c:pt idx="217">
                  <c:v>2.7699999999999999E-2</c:v>
                </c:pt>
                <c:pt idx="218">
                  <c:v>2.76E-2</c:v>
                </c:pt>
                <c:pt idx="219">
                  <c:v>2.6599999999999999E-2</c:v>
                </c:pt>
                <c:pt idx="220">
                  <c:v>2.7199999999999998E-2</c:v>
                </c:pt>
                <c:pt idx="221">
                  <c:v>3.1699999999999999E-2</c:v>
                </c:pt>
                <c:pt idx="222">
                  <c:v>3.4299999999999997E-2</c:v>
                </c:pt>
                <c:pt idx="223">
                  <c:v>3.49E-2</c:v>
                </c:pt>
                <c:pt idx="224">
                  <c:v>3.5200000000000002E-2</c:v>
                </c:pt>
                <c:pt idx="225">
                  <c:v>3.27E-2</c:v>
                </c:pt>
                <c:pt idx="226">
                  <c:v>3.3000000000000002E-2</c:v>
                </c:pt>
                <c:pt idx="227">
                  <c:v>3.4799999999999998E-2</c:v>
                </c:pt>
                <c:pt idx="228">
                  <c:v>3.4799999999999998E-2</c:v>
                </c:pt>
                <c:pt idx="229">
                  <c:v>3.3500000000000002E-2</c:v>
                </c:pt>
                <c:pt idx="230">
                  <c:v>3.3599999999999998E-2</c:v>
                </c:pt>
                <c:pt idx="231">
                  <c:v>3.39E-2</c:v>
                </c:pt>
                <c:pt idx="232">
                  <c:v>3.2899999999999999E-2</c:v>
                </c:pt>
                <c:pt idx="233">
                  <c:v>3.27E-2</c:v>
                </c:pt>
                <c:pt idx="234">
                  <c:v>3.2399999999999998E-2</c:v>
                </c:pt>
                <c:pt idx="235">
                  <c:v>3.2500000000000001E-2</c:v>
                </c:pt>
                <c:pt idx="236">
                  <c:v>3.3099999999999997E-2</c:v>
                </c:pt>
                <c:pt idx="237">
                  <c:v>3.2099999999999997E-2</c:v>
                </c:pt>
                <c:pt idx="238">
                  <c:v>3.1899999999999998E-2</c:v>
                </c:pt>
                <c:pt idx="239">
                  <c:v>3.1300000000000001E-2</c:v>
                </c:pt>
                <c:pt idx="240">
                  <c:v>2.9899999999999999E-2</c:v>
                </c:pt>
                <c:pt idx="241">
                  <c:v>3.0099999999999998E-2</c:v>
                </c:pt>
                <c:pt idx="242">
                  <c:v>3.04E-2</c:v>
                </c:pt>
                <c:pt idx="243">
                  <c:v>2.9399999999999999E-2</c:v>
                </c:pt>
                <c:pt idx="244">
                  <c:v>3.0599999999999999E-2</c:v>
                </c:pt>
                <c:pt idx="245">
                  <c:v>3.1899999999999998E-2</c:v>
                </c:pt>
                <c:pt idx="246">
                  <c:v>3.2099999999999997E-2</c:v>
                </c:pt>
                <c:pt idx="247">
                  <c:v>3.1300000000000001E-2</c:v>
                </c:pt>
                <c:pt idx="248">
                  <c:v>3.1E-2</c:v>
                </c:pt>
                <c:pt idx="249">
                  <c:v>3.0099999999999998E-2</c:v>
                </c:pt>
                <c:pt idx="250">
                  <c:v>3.1600000000000003E-2</c:v>
                </c:pt>
                <c:pt idx="251">
                  <c:v>3.2099999999999997E-2</c:v>
                </c:pt>
                <c:pt idx="252">
                  <c:v>3.1600000000000003E-2</c:v>
                </c:pt>
                <c:pt idx="253">
                  <c:v>2.9600000000000001E-2</c:v>
                </c:pt>
                <c:pt idx="254">
                  <c:v>2.9700000000000001E-2</c:v>
                </c:pt>
                <c:pt idx="255">
                  <c:v>2.87E-2</c:v>
                </c:pt>
                <c:pt idx="256">
                  <c:v>2.8400000000000002E-2</c:v>
                </c:pt>
                <c:pt idx="257">
                  <c:v>2.8400000000000002E-2</c:v>
                </c:pt>
                <c:pt idx="258">
                  <c:v>2.75E-2</c:v>
                </c:pt>
                <c:pt idx="259">
                  <c:v>2.75E-2</c:v>
                </c:pt>
                <c:pt idx="260">
                  <c:v>2.76E-2</c:v>
                </c:pt>
                <c:pt idx="261">
                  <c:v>2.76E-2</c:v>
                </c:pt>
                <c:pt idx="262">
                  <c:v>3.0300000000000001E-2</c:v>
                </c:pt>
                <c:pt idx="263">
                  <c:v>3.4299999999999997E-2</c:v>
                </c:pt>
                <c:pt idx="264">
                  <c:v>3.39E-2</c:v>
                </c:pt>
                <c:pt idx="265">
                  <c:v>3.4099999999999998E-2</c:v>
                </c:pt>
              </c:numCache>
            </c:numRef>
          </c:val>
          <c:smooth val="0"/>
        </c:ser>
        <c:ser>
          <c:idx val="1"/>
          <c:order val="1"/>
          <c:tx>
            <c:strRef>
              <c:f>Sheet1!$A$3</c:f>
              <c:strCache>
                <c:ptCount val="1"/>
                <c:pt idx="0">
                  <c:v>30-yr</c:v>
                </c:pt>
              </c:strCache>
            </c:strRef>
          </c:tx>
          <c:spPr>
            <a:ln w="38100">
              <a:solidFill>
                <a:srgbClr val="003366"/>
              </a:solidFill>
            </a:ln>
          </c:spPr>
          <c:marker>
            <c:symbol val="none"/>
          </c:marker>
          <c:dLbls>
            <c:dLbl>
              <c:idx val="265"/>
              <c:layout>
                <c:manualLayout>
                  <c:x val="-5.6250000692053201E-3"/>
                  <c:y val="-4.72983441216831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2000" b="1">
                    <a:solidFill>
                      <a:srgbClr val="0E2F8F"/>
                    </a:solidFill>
                    <a:latin typeface="Arial"/>
                    <a:cs typeface="Aria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Sheet1!$B$1:$JG$1</c:f>
              <c:numCache>
                <c:formatCode>mmm\-yy</c:formatCode>
                <c:ptCount val="266"/>
                <c:pt idx="0">
                  <c:v>34700</c:v>
                </c:pt>
                <c:pt idx="1">
                  <c:v>34731</c:v>
                </c:pt>
                <c:pt idx="2">
                  <c:v>34759</c:v>
                </c:pt>
                <c:pt idx="3">
                  <c:v>34790</c:v>
                </c:pt>
                <c:pt idx="4">
                  <c:v>34820</c:v>
                </c:pt>
                <c:pt idx="5">
                  <c:v>34851</c:v>
                </c:pt>
                <c:pt idx="6">
                  <c:v>34881</c:v>
                </c:pt>
                <c:pt idx="7">
                  <c:v>34912</c:v>
                </c:pt>
                <c:pt idx="8">
                  <c:v>34943</c:v>
                </c:pt>
                <c:pt idx="9">
                  <c:v>34973</c:v>
                </c:pt>
                <c:pt idx="10">
                  <c:v>35004</c:v>
                </c:pt>
                <c:pt idx="11">
                  <c:v>35034</c:v>
                </c:pt>
                <c:pt idx="12">
                  <c:v>35065</c:v>
                </c:pt>
                <c:pt idx="13">
                  <c:v>35096</c:v>
                </c:pt>
                <c:pt idx="14">
                  <c:v>35125</c:v>
                </c:pt>
                <c:pt idx="15">
                  <c:v>35156</c:v>
                </c:pt>
                <c:pt idx="16">
                  <c:v>35186</c:v>
                </c:pt>
                <c:pt idx="17">
                  <c:v>35217</c:v>
                </c:pt>
                <c:pt idx="18">
                  <c:v>35247</c:v>
                </c:pt>
                <c:pt idx="19">
                  <c:v>35278</c:v>
                </c:pt>
                <c:pt idx="20">
                  <c:v>35309</c:v>
                </c:pt>
                <c:pt idx="21">
                  <c:v>35339</c:v>
                </c:pt>
                <c:pt idx="22">
                  <c:v>35370</c:v>
                </c:pt>
                <c:pt idx="23">
                  <c:v>35400</c:v>
                </c:pt>
                <c:pt idx="24">
                  <c:v>35431</c:v>
                </c:pt>
                <c:pt idx="25">
                  <c:v>35462</c:v>
                </c:pt>
                <c:pt idx="26">
                  <c:v>35490</c:v>
                </c:pt>
                <c:pt idx="27">
                  <c:v>35521</c:v>
                </c:pt>
                <c:pt idx="28">
                  <c:v>35551</c:v>
                </c:pt>
                <c:pt idx="29">
                  <c:v>35582</c:v>
                </c:pt>
                <c:pt idx="30">
                  <c:v>35612</c:v>
                </c:pt>
                <c:pt idx="31">
                  <c:v>35643</c:v>
                </c:pt>
                <c:pt idx="32">
                  <c:v>35674</c:v>
                </c:pt>
                <c:pt idx="33">
                  <c:v>35704</c:v>
                </c:pt>
                <c:pt idx="34">
                  <c:v>35735</c:v>
                </c:pt>
                <c:pt idx="35">
                  <c:v>35765</c:v>
                </c:pt>
                <c:pt idx="36">
                  <c:v>35796</c:v>
                </c:pt>
                <c:pt idx="37">
                  <c:v>35827</c:v>
                </c:pt>
                <c:pt idx="38">
                  <c:v>35855</c:v>
                </c:pt>
                <c:pt idx="39">
                  <c:v>35886</c:v>
                </c:pt>
                <c:pt idx="40">
                  <c:v>35916</c:v>
                </c:pt>
                <c:pt idx="41">
                  <c:v>35947</c:v>
                </c:pt>
                <c:pt idx="42">
                  <c:v>35977</c:v>
                </c:pt>
                <c:pt idx="43">
                  <c:v>36008</c:v>
                </c:pt>
                <c:pt idx="44">
                  <c:v>36039</c:v>
                </c:pt>
                <c:pt idx="45">
                  <c:v>36069</c:v>
                </c:pt>
                <c:pt idx="46">
                  <c:v>36100</c:v>
                </c:pt>
                <c:pt idx="47">
                  <c:v>36130</c:v>
                </c:pt>
                <c:pt idx="48">
                  <c:v>36161</c:v>
                </c:pt>
                <c:pt idx="49">
                  <c:v>36192</c:v>
                </c:pt>
                <c:pt idx="50">
                  <c:v>36220</c:v>
                </c:pt>
                <c:pt idx="51">
                  <c:v>36251</c:v>
                </c:pt>
                <c:pt idx="52">
                  <c:v>36281</c:v>
                </c:pt>
                <c:pt idx="53">
                  <c:v>36312</c:v>
                </c:pt>
                <c:pt idx="54">
                  <c:v>36342</c:v>
                </c:pt>
                <c:pt idx="55">
                  <c:v>36373</c:v>
                </c:pt>
                <c:pt idx="56">
                  <c:v>36404</c:v>
                </c:pt>
                <c:pt idx="57">
                  <c:v>36434</c:v>
                </c:pt>
                <c:pt idx="58">
                  <c:v>36465</c:v>
                </c:pt>
                <c:pt idx="59">
                  <c:v>36495</c:v>
                </c:pt>
                <c:pt idx="60">
                  <c:v>36526</c:v>
                </c:pt>
                <c:pt idx="61">
                  <c:v>36557</c:v>
                </c:pt>
                <c:pt idx="62">
                  <c:v>36586</c:v>
                </c:pt>
                <c:pt idx="63">
                  <c:v>36617</c:v>
                </c:pt>
                <c:pt idx="64">
                  <c:v>36647</c:v>
                </c:pt>
                <c:pt idx="65">
                  <c:v>36678</c:v>
                </c:pt>
                <c:pt idx="66">
                  <c:v>36708</c:v>
                </c:pt>
                <c:pt idx="67">
                  <c:v>36739</c:v>
                </c:pt>
                <c:pt idx="68">
                  <c:v>36770</c:v>
                </c:pt>
                <c:pt idx="69">
                  <c:v>36800</c:v>
                </c:pt>
                <c:pt idx="70">
                  <c:v>36831</c:v>
                </c:pt>
                <c:pt idx="71">
                  <c:v>36861</c:v>
                </c:pt>
                <c:pt idx="72">
                  <c:v>36892</c:v>
                </c:pt>
                <c:pt idx="73">
                  <c:v>36923</c:v>
                </c:pt>
                <c:pt idx="74">
                  <c:v>36951</c:v>
                </c:pt>
                <c:pt idx="75">
                  <c:v>36982</c:v>
                </c:pt>
                <c:pt idx="76">
                  <c:v>37012</c:v>
                </c:pt>
                <c:pt idx="77">
                  <c:v>37043</c:v>
                </c:pt>
                <c:pt idx="78">
                  <c:v>37073</c:v>
                </c:pt>
                <c:pt idx="79">
                  <c:v>37104</c:v>
                </c:pt>
                <c:pt idx="80">
                  <c:v>37135</c:v>
                </c:pt>
                <c:pt idx="81">
                  <c:v>37165</c:v>
                </c:pt>
                <c:pt idx="82">
                  <c:v>37196</c:v>
                </c:pt>
                <c:pt idx="83">
                  <c:v>37226</c:v>
                </c:pt>
                <c:pt idx="84">
                  <c:v>37257</c:v>
                </c:pt>
                <c:pt idx="85">
                  <c:v>37288</c:v>
                </c:pt>
                <c:pt idx="86">
                  <c:v>37316</c:v>
                </c:pt>
                <c:pt idx="87">
                  <c:v>37347</c:v>
                </c:pt>
                <c:pt idx="88">
                  <c:v>37377</c:v>
                </c:pt>
                <c:pt idx="89">
                  <c:v>37408</c:v>
                </c:pt>
                <c:pt idx="90">
                  <c:v>37438</c:v>
                </c:pt>
                <c:pt idx="91">
                  <c:v>37469</c:v>
                </c:pt>
                <c:pt idx="92">
                  <c:v>37500</c:v>
                </c:pt>
                <c:pt idx="93">
                  <c:v>37530</c:v>
                </c:pt>
                <c:pt idx="94">
                  <c:v>37561</c:v>
                </c:pt>
                <c:pt idx="95">
                  <c:v>37591</c:v>
                </c:pt>
                <c:pt idx="96">
                  <c:v>37622</c:v>
                </c:pt>
                <c:pt idx="97">
                  <c:v>37653</c:v>
                </c:pt>
                <c:pt idx="98">
                  <c:v>37681</c:v>
                </c:pt>
                <c:pt idx="99">
                  <c:v>37712</c:v>
                </c:pt>
                <c:pt idx="100">
                  <c:v>37742</c:v>
                </c:pt>
                <c:pt idx="101">
                  <c:v>37773</c:v>
                </c:pt>
                <c:pt idx="102">
                  <c:v>37803</c:v>
                </c:pt>
                <c:pt idx="103">
                  <c:v>37834</c:v>
                </c:pt>
                <c:pt idx="104">
                  <c:v>37865</c:v>
                </c:pt>
                <c:pt idx="105">
                  <c:v>37895</c:v>
                </c:pt>
                <c:pt idx="106">
                  <c:v>37926</c:v>
                </c:pt>
                <c:pt idx="107">
                  <c:v>37956</c:v>
                </c:pt>
                <c:pt idx="108">
                  <c:v>37987</c:v>
                </c:pt>
                <c:pt idx="109">
                  <c:v>38018</c:v>
                </c:pt>
                <c:pt idx="110">
                  <c:v>38047</c:v>
                </c:pt>
                <c:pt idx="111">
                  <c:v>38078</c:v>
                </c:pt>
                <c:pt idx="112">
                  <c:v>38108</c:v>
                </c:pt>
                <c:pt idx="113">
                  <c:v>38139</c:v>
                </c:pt>
                <c:pt idx="114">
                  <c:v>38169</c:v>
                </c:pt>
                <c:pt idx="115">
                  <c:v>38200</c:v>
                </c:pt>
                <c:pt idx="116">
                  <c:v>38231</c:v>
                </c:pt>
                <c:pt idx="117">
                  <c:v>38261</c:v>
                </c:pt>
                <c:pt idx="118">
                  <c:v>38292</c:v>
                </c:pt>
                <c:pt idx="119">
                  <c:v>38322</c:v>
                </c:pt>
                <c:pt idx="120">
                  <c:v>38353</c:v>
                </c:pt>
                <c:pt idx="121">
                  <c:v>38384</c:v>
                </c:pt>
                <c:pt idx="122">
                  <c:v>38412</c:v>
                </c:pt>
                <c:pt idx="123">
                  <c:v>38443</c:v>
                </c:pt>
                <c:pt idx="124">
                  <c:v>38473</c:v>
                </c:pt>
                <c:pt idx="125">
                  <c:v>38504</c:v>
                </c:pt>
                <c:pt idx="126">
                  <c:v>38534</c:v>
                </c:pt>
                <c:pt idx="127">
                  <c:v>38565</c:v>
                </c:pt>
                <c:pt idx="128">
                  <c:v>38596</c:v>
                </c:pt>
                <c:pt idx="129">
                  <c:v>38626</c:v>
                </c:pt>
                <c:pt idx="130">
                  <c:v>38657</c:v>
                </c:pt>
                <c:pt idx="131">
                  <c:v>38687</c:v>
                </c:pt>
                <c:pt idx="132">
                  <c:v>38718</c:v>
                </c:pt>
                <c:pt idx="133">
                  <c:v>38749</c:v>
                </c:pt>
                <c:pt idx="134">
                  <c:v>38777</c:v>
                </c:pt>
                <c:pt idx="135">
                  <c:v>38808</c:v>
                </c:pt>
                <c:pt idx="136">
                  <c:v>38838</c:v>
                </c:pt>
                <c:pt idx="137">
                  <c:v>38869</c:v>
                </c:pt>
                <c:pt idx="138">
                  <c:v>38899</c:v>
                </c:pt>
                <c:pt idx="139">
                  <c:v>38930</c:v>
                </c:pt>
                <c:pt idx="140">
                  <c:v>38961</c:v>
                </c:pt>
                <c:pt idx="141">
                  <c:v>38991</c:v>
                </c:pt>
                <c:pt idx="142">
                  <c:v>39022</c:v>
                </c:pt>
                <c:pt idx="143">
                  <c:v>39052</c:v>
                </c:pt>
                <c:pt idx="144">
                  <c:v>39083</c:v>
                </c:pt>
                <c:pt idx="145">
                  <c:v>39114</c:v>
                </c:pt>
                <c:pt idx="146">
                  <c:v>39142</c:v>
                </c:pt>
                <c:pt idx="147">
                  <c:v>39173</c:v>
                </c:pt>
                <c:pt idx="148">
                  <c:v>39203</c:v>
                </c:pt>
                <c:pt idx="149">
                  <c:v>39234</c:v>
                </c:pt>
                <c:pt idx="150">
                  <c:v>39264</c:v>
                </c:pt>
                <c:pt idx="151">
                  <c:v>39295</c:v>
                </c:pt>
                <c:pt idx="152">
                  <c:v>39326</c:v>
                </c:pt>
                <c:pt idx="153">
                  <c:v>39356</c:v>
                </c:pt>
                <c:pt idx="154">
                  <c:v>39387</c:v>
                </c:pt>
                <c:pt idx="155">
                  <c:v>39417</c:v>
                </c:pt>
                <c:pt idx="156">
                  <c:v>39448</c:v>
                </c:pt>
                <c:pt idx="157">
                  <c:v>39479</c:v>
                </c:pt>
                <c:pt idx="158">
                  <c:v>39508</c:v>
                </c:pt>
                <c:pt idx="159">
                  <c:v>39539</c:v>
                </c:pt>
                <c:pt idx="160" formatCode="d\-mmm">
                  <c:v>39576</c:v>
                </c:pt>
                <c:pt idx="161">
                  <c:v>39600</c:v>
                </c:pt>
                <c:pt idx="162">
                  <c:v>39630</c:v>
                </c:pt>
                <c:pt idx="163">
                  <c:v>39661</c:v>
                </c:pt>
                <c:pt idx="164">
                  <c:v>39692</c:v>
                </c:pt>
                <c:pt idx="165">
                  <c:v>39722</c:v>
                </c:pt>
                <c:pt idx="166">
                  <c:v>39753</c:v>
                </c:pt>
                <c:pt idx="167">
                  <c:v>39783</c:v>
                </c:pt>
                <c:pt idx="168">
                  <c:v>39814</c:v>
                </c:pt>
                <c:pt idx="169">
                  <c:v>39845</c:v>
                </c:pt>
                <c:pt idx="170">
                  <c:v>39873</c:v>
                </c:pt>
                <c:pt idx="171">
                  <c:v>39904</c:v>
                </c:pt>
                <c:pt idx="172">
                  <c:v>39934</c:v>
                </c:pt>
                <c:pt idx="173">
                  <c:v>39965</c:v>
                </c:pt>
                <c:pt idx="174">
                  <c:v>39995</c:v>
                </c:pt>
                <c:pt idx="175">
                  <c:v>40026</c:v>
                </c:pt>
                <c:pt idx="176">
                  <c:v>40057</c:v>
                </c:pt>
                <c:pt idx="177">
                  <c:v>40087</c:v>
                </c:pt>
                <c:pt idx="178">
                  <c:v>40118</c:v>
                </c:pt>
                <c:pt idx="179">
                  <c:v>40148</c:v>
                </c:pt>
                <c:pt idx="180">
                  <c:v>40179</c:v>
                </c:pt>
                <c:pt idx="181">
                  <c:v>40210</c:v>
                </c:pt>
                <c:pt idx="182">
                  <c:v>40238</c:v>
                </c:pt>
                <c:pt idx="183">
                  <c:v>40269</c:v>
                </c:pt>
                <c:pt idx="184">
                  <c:v>40299</c:v>
                </c:pt>
                <c:pt idx="185">
                  <c:v>40330</c:v>
                </c:pt>
                <c:pt idx="186">
                  <c:v>40360</c:v>
                </c:pt>
                <c:pt idx="187">
                  <c:v>40391</c:v>
                </c:pt>
                <c:pt idx="188">
                  <c:v>40422</c:v>
                </c:pt>
                <c:pt idx="189">
                  <c:v>40452</c:v>
                </c:pt>
                <c:pt idx="190">
                  <c:v>40483</c:v>
                </c:pt>
                <c:pt idx="191">
                  <c:v>40513</c:v>
                </c:pt>
                <c:pt idx="192">
                  <c:v>40544</c:v>
                </c:pt>
                <c:pt idx="193">
                  <c:v>40575</c:v>
                </c:pt>
                <c:pt idx="194">
                  <c:v>40603</c:v>
                </c:pt>
                <c:pt idx="195">
                  <c:v>40634</c:v>
                </c:pt>
                <c:pt idx="196">
                  <c:v>40664</c:v>
                </c:pt>
                <c:pt idx="197">
                  <c:v>40695</c:v>
                </c:pt>
                <c:pt idx="198">
                  <c:v>40725</c:v>
                </c:pt>
                <c:pt idx="199">
                  <c:v>40756</c:v>
                </c:pt>
                <c:pt idx="200">
                  <c:v>40787</c:v>
                </c:pt>
                <c:pt idx="201">
                  <c:v>40817</c:v>
                </c:pt>
                <c:pt idx="202">
                  <c:v>40848</c:v>
                </c:pt>
                <c:pt idx="203">
                  <c:v>40878</c:v>
                </c:pt>
                <c:pt idx="204">
                  <c:v>40909</c:v>
                </c:pt>
                <c:pt idx="205">
                  <c:v>40940</c:v>
                </c:pt>
                <c:pt idx="206">
                  <c:v>40969</c:v>
                </c:pt>
                <c:pt idx="207">
                  <c:v>41000</c:v>
                </c:pt>
                <c:pt idx="208">
                  <c:v>41030</c:v>
                </c:pt>
                <c:pt idx="209">
                  <c:v>41061</c:v>
                </c:pt>
                <c:pt idx="210">
                  <c:v>41091</c:v>
                </c:pt>
                <c:pt idx="211" formatCode="d\-mmm">
                  <c:v>41133</c:v>
                </c:pt>
                <c:pt idx="212">
                  <c:v>41153</c:v>
                </c:pt>
                <c:pt idx="213">
                  <c:v>41183</c:v>
                </c:pt>
                <c:pt idx="214">
                  <c:v>41214</c:v>
                </c:pt>
                <c:pt idx="215">
                  <c:v>41244</c:v>
                </c:pt>
                <c:pt idx="216">
                  <c:v>41275</c:v>
                </c:pt>
                <c:pt idx="217">
                  <c:v>41306</c:v>
                </c:pt>
                <c:pt idx="218">
                  <c:v>41334</c:v>
                </c:pt>
                <c:pt idx="219">
                  <c:v>41365</c:v>
                </c:pt>
                <c:pt idx="220">
                  <c:v>41395</c:v>
                </c:pt>
                <c:pt idx="221">
                  <c:v>41426</c:v>
                </c:pt>
                <c:pt idx="222">
                  <c:v>41456</c:v>
                </c:pt>
                <c:pt idx="223">
                  <c:v>41487</c:v>
                </c:pt>
                <c:pt idx="224">
                  <c:v>41518</c:v>
                </c:pt>
                <c:pt idx="225">
                  <c:v>41548</c:v>
                </c:pt>
                <c:pt idx="226">
                  <c:v>41579</c:v>
                </c:pt>
                <c:pt idx="227">
                  <c:v>41609</c:v>
                </c:pt>
                <c:pt idx="228">
                  <c:v>41640</c:v>
                </c:pt>
                <c:pt idx="229">
                  <c:v>41671</c:v>
                </c:pt>
                <c:pt idx="230">
                  <c:v>41699</c:v>
                </c:pt>
                <c:pt idx="231">
                  <c:v>41730</c:v>
                </c:pt>
                <c:pt idx="232">
                  <c:v>41760</c:v>
                </c:pt>
                <c:pt idx="233">
                  <c:v>41791</c:v>
                </c:pt>
                <c:pt idx="234">
                  <c:v>41821</c:v>
                </c:pt>
                <c:pt idx="235">
                  <c:v>41852</c:v>
                </c:pt>
                <c:pt idx="236">
                  <c:v>41883</c:v>
                </c:pt>
                <c:pt idx="237">
                  <c:v>41913</c:v>
                </c:pt>
                <c:pt idx="238">
                  <c:v>41944</c:v>
                </c:pt>
                <c:pt idx="239">
                  <c:v>41974</c:v>
                </c:pt>
                <c:pt idx="240">
                  <c:v>42005</c:v>
                </c:pt>
                <c:pt idx="241">
                  <c:v>42036</c:v>
                </c:pt>
                <c:pt idx="242">
                  <c:v>42064</c:v>
                </c:pt>
                <c:pt idx="243">
                  <c:v>42095</c:v>
                </c:pt>
                <c:pt idx="244">
                  <c:v>42125</c:v>
                </c:pt>
                <c:pt idx="245">
                  <c:v>42156</c:v>
                </c:pt>
                <c:pt idx="246">
                  <c:v>42186</c:v>
                </c:pt>
                <c:pt idx="247">
                  <c:v>42217</c:v>
                </c:pt>
                <c:pt idx="248">
                  <c:v>42248</c:v>
                </c:pt>
                <c:pt idx="249">
                  <c:v>42278</c:v>
                </c:pt>
                <c:pt idx="250">
                  <c:v>42309</c:v>
                </c:pt>
                <c:pt idx="251">
                  <c:v>42339</c:v>
                </c:pt>
                <c:pt idx="252">
                  <c:v>42370</c:v>
                </c:pt>
                <c:pt idx="253">
                  <c:v>42401</c:v>
                </c:pt>
                <c:pt idx="254">
                  <c:v>42430</c:v>
                </c:pt>
                <c:pt idx="255">
                  <c:v>42461</c:v>
                </c:pt>
                <c:pt idx="256">
                  <c:v>42491</c:v>
                </c:pt>
                <c:pt idx="257">
                  <c:v>42522</c:v>
                </c:pt>
                <c:pt idx="258">
                  <c:v>42552</c:v>
                </c:pt>
                <c:pt idx="259">
                  <c:v>42583</c:v>
                </c:pt>
                <c:pt idx="260">
                  <c:v>42614</c:v>
                </c:pt>
                <c:pt idx="261">
                  <c:v>42644</c:v>
                </c:pt>
                <c:pt idx="262">
                  <c:v>42675</c:v>
                </c:pt>
                <c:pt idx="263">
                  <c:v>42705</c:v>
                </c:pt>
                <c:pt idx="264">
                  <c:v>42736</c:v>
                </c:pt>
                <c:pt idx="265">
                  <c:v>42767</c:v>
                </c:pt>
              </c:numCache>
            </c:numRef>
          </c:cat>
          <c:val>
            <c:numRef>
              <c:f>Sheet1!$B$3:$JG$3</c:f>
              <c:numCache>
                <c:formatCode>0.00%</c:formatCode>
                <c:ptCount val="266"/>
                <c:pt idx="0">
                  <c:v>9.1499999999999998E-2</c:v>
                </c:pt>
                <c:pt idx="1">
                  <c:v>8.8300000000000003E-2</c:v>
                </c:pt>
                <c:pt idx="2">
                  <c:v>8.4599999999999995E-2</c:v>
                </c:pt>
                <c:pt idx="3">
                  <c:v>8.3199999999999996E-2</c:v>
                </c:pt>
                <c:pt idx="4">
                  <c:v>7.9600000000000004E-2</c:v>
                </c:pt>
                <c:pt idx="5">
                  <c:v>7.5700000000000003E-2</c:v>
                </c:pt>
                <c:pt idx="6">
                  <c:v>7.6100000000000001E-2</c:v>
                </c:pt>
                <c:pt idx="7">
                  <c:v>7.8600000000000003E-2</c:v>
                </c:pt>
                <c:pt idx="8">
                  <c:v>7.6399999999999996E-2</c:v>
                </c:pt>
                <c:pt idx="9">
                  <c:v>7.4800000000000005E-2</c:v>
                </c:pt>
                <c:pt idx="10">
                  <c:v>7.3800000000000004E-2</c:v>
                </c:pt>
                <c:pt idx="11">
                  <c:v>7.1999999999999995E-2</c:v>
                </c:pt>
                <c:pt idx="12">
                  <c:v>7.0300000000000001E-2</c:v>
                </c:pt>
                <c:pt idx="13">
                  <c:v>7.0800000000000002E-2</c:v>
                </c:pt>
                <c:pt idx="14">
                  <c:v>7.6200000000000004E-2</c:v>
                </c:pt>
                <c:pt idx="15">
                  <c:v>7.9299999999999995E-2</c:v>
                </c:pt>
                <c:pt idx="16">
                  <c:v>8.0699999999999994E-2</c:v>
                </c:pt>
                <c:pt idx="17">
                  <c:v>8.3199999999999996E-2</c:v>
                </c:pt>
                <c:pt idx="18">
                  <c:v>8.2500000000000004E-2</c:v>
                </c:pt>
                <c:pt idx="19">
                  <c:v>0.08</c:v>
                </c:pt>
                <c:pt idx="20">
                  <c:v>8.2299999999999998E-2</c:v>
                </c:pt>
                <c:pt idx="21">
                  <c:v>7.9200000000000007E-2</c:v>
                </c:pt>
                <c:pt idx="22">
                  <c:v>7.6200000000000004E-2</c:v>
                </c:pt>
                <c:pt idx="23">
                  <c:v>7.5999999999999998E-2</c:v>
                </c:pt>
                <c:pt idx="24">
                  <c:v>7.8200000000000006E-2</c:v>
                </c:pt>
                <c:pt idx="25">
                  <c:v>7.6499999999999999E-2</c:v>
                </c:pt>
                <c:pt idx="26">
                  <c:v>7.9000000000000001E-2</c:v>
                </c:pt>
                <c:pt idx="27">
                  <c:v>8.14E-2</c:v>
                </c:pt>
                <c:pt idx="28">
                  <c:v>7.9399999999999998E-2</c:v>
                </c:pt>
                <c:pt idx="29">
                  <c:v>7.6899999999999996E-2</c:v>
                </c:pt>
                <c:pt idx="30">
                  <c:v>7.4999999999999997E-2</c:v>
                </c:pt>
                <c:pt idx="31">
                  <c:v>7.4800000000000005E-2</c:v>
                </c:pt>
                <c:pt idx="32">
                  <c:v>7.4300000000000005E-2</c:v>
                </c:pt>
                <c:pt idx="33">
                  <c:v>7.2900000000000006E-2</c:v>
                </c:pt>
                <c:pt idx="34">
                  <c:v>7.2099999999999997E-2</c:v>
                </c:pt>
                <c:pt idx="35">
                  <c:v>7.0999999999999994E-2</c:v>
                </c:pt>
                <c:pt idx="36">
                  <c:v>6.9900000000000004E-2</c:v>
                </c:pt>
                <c:pt idx="37">
                  <c:v>7.0400000000000004E-2</c:v>
                </c:pt>
                <c:pt idx="38">
                  <c:v>7.1300000000000002E-2</c:v>
                </c:pt>
                <c:pt idx="39">
                  <c:v>7.1400000000000005E-2</c:v>
                </c:pt>
                <c:pt idx="40">
                  <c:v>7.1400000000000005E-2</c:v>
                </c:pt>
                <c:pt idx="41">
                  <c:v>7.0000000000000007E-2</c:v>
                </c:pt>
                <c:pt idx="42">
                  <c:v>6.9500000000000006E-2</c:v>
                </c:pt>
                <c:pt idx="43">
                  <c:v>6.9199999999999998E-2</c:v>
                </c:pt>
                <c:pt idx="44">
                  <c:v>6.7199999999999996E-2</c:v>
                </c:pt>
                <c:pt idx="45">
                  <c:v>6.7100000000000007E-2</c:v>
                </c:pt>
                <c:pt idx="46">
                  <c:v>6.8699999999999997E-2</c:v>
                </c:pt>
                <c:pt idx="47">
                  <c:v>6.7400000000000002E-2</c:v>
                </c:pt>
                <c:pt idx="48">
                  <c:v>6.7900000000000002E-2</c:v>
                </c:pt>
                <c:pt idx="49">
                  <c:v>6.8099999999999994E-2</c:v>
                </c:pt>
                <c:pt idx="50">
                  <c:v>7.0400000000000004E-2</c:v>
                </c:pt>
                <c:pt idx="51">
                  <c:v>6.9199999999999998E-2</c:v>
                </c:pt>
                <c:pt idx="52">
                  <c:v>7.1499999999999994E-2</c:v>
                </c:pt>
                <c:pt idx="53">
                  <c:v>7.5499999999999998E-2</c:v>
                </c:pt>
                <c:pt idx="54">
                  <c:v>7.6300000000000007E-2</c:v>
                </c:pt>
                <c:pt idx="55">
                  <c:v>7.9399999999999998E-2</c:v>
                </c:pt>
                <c:pt idx="56">
                  <c:v>7.8200000000000006E-2</c:v>
                </c:pt>
                <c:pt idx="57">
                  <c:v>7.85E-2</c:v>
                </c:pt>
                <c:pt idx="58">
                  <c:v>7.7399999999999997E-2</c:v>
                </c:pt>
                <c:pt idx="59">
                  <c:v>7.9100000000000004E-2</c:v>
                </c:pt>
                <c:pt idx="60">
                  <c:v>8.2100000000000006E-2</c:v>
                </c:pt>
                <c:pt idx="61">
                  <c:v>8.3299999999999999E-2</c:v>
                </c:pt>
                <c:pt idx="62">
                  <c:v>8.2400000000000001E-2</c:v>
                </c:pt>
                <c:pt idx="63">
                  <c:v>8.1500000000000003E-2</c:v>
                </c:pt>
                <c:pt idx="64">
                  <c:v>8.5199999999999998E-2</c:v>
                </c:pt>
                <c:pt idx="65">
                  <c:v>8.2900000000000001E-2</c:v>
                </c:pt>
                <c:pt idx="66">
                  <c:v>8.1500000000000003E-2</c:v>
                </c:pt>
                <c:pt idx="67">
                  <c:v>8.0299999999999996E-2</c:v>
                </c:pt>
                <c:pt idx="68">
                  <c:v>7.9100000000000004E-2</c:v>
                </c:pt>
                <c:pt idx="69">
                  <c:v>7.8E-2</c:v>
                </c:pt>
                <c:pt idx="70">
                  <c:v>7.7499999999999999E-2</c:v>
                </c:pt>
                <c:pt idx="71">
                  <c:v>7.3800000000000004E-2</c:v>
                </c:pt>
                <c:pt idx="72">
                  <c:v>7.0300000000000001E-2</c:v>
                </c:pt>
                <c:pt idx="73">
                  <c:v>7.0499999999999993E-2</c:v>
                </c:pt>
                <c:pt idx="74">
                  <c:v>6.9500000000000006E-2</c:v>
                </c:pt>
                <c:pt idx="75">
                  <c:v>7.0800000000000002E-2</c:v>
                </c:pt>
                <c:pt idx="76">
                  <c:v>7.1499999999999994E-2</c:v>
                </c:pt>
                <c:pt idx="77">
                  <c:v>7.1599999999999997E-2</c:v>
                </c:pt>
                <c:pt idx="78">
                  <c:v>7.1300000000000002E-2</c:v>
                </c:pt>
                <c:pt idx="79">
                  <c:v>6.9500000000000006E-2</c:v>
                </c:pt>
                <c:pt idx="80">
                  <c:v>6.8199999999999997E-2</c:v>
                </c:pt>
                <c:pt idx="81">
                  <c:v>6.6199999999999995E-2</c:v>
                </c:pt>
                <c:pt idx="82">
                  <c:v>6.6600000000000006E-2</c:v>
                </c:pt>
                <c:pt idx="83">
                  <c:v>7.0699999999999999E-2</c:v>
                </c:pt>
                <c:pt idx="84">
                  <c:v>7.0000000000000007E-2</c:v>
                </c:pt>
                <c:pt idx="85">
                  <c:v>6.8900000000000003E-2</c:v>
                </c:pt>
                <c:pt idx="86">
                  <c:v>7.0099999999999996E-2</c:v>
                </c:pt>
                <c:pt idx="87">
                  <c:v>6.9900000000000004E-2</c:v>
                </c:pt>
                <c:pt idx="88">
                  <c:v>6.8099999999999994E-2</c:v>
                </c:pt>
                <c:pt idx="89">
                  <c:v>6.6500000000000004E-2</c:v>
                </c:pt>
                <c:pt idx="90">
                  <c:v>6.4899999999999999E-2</c:v>
                </c:pt>
                <c:pt idx="91">
                  <c:v>6.2899999999999998E-2</c:v>
                </c:pt>
                <c:pt idx="92">
                  <c:v>6.0900000000000003E-2</c:v>
                </c:pt>
                <c:pt idx="93">
                  <c:v>6.1100000000000002E-2</c:v>
                </c:pt>
                <c:pt idx="94">
                  <c:v>6.0699999999999997E-2</c:v>
                </c:pt>
                <c:pt idx="95">
                  <c:v>6.0499999999999998E-2</c:v>
                </c:pt>
                <c:pt idx="96">
                  <c:v>5.9200000000000003E-2</c:v>
                </c:pt>
                <c:pt idx="97">
                  <c:v>5.8400000000000001E-2</c:v>
                </c:pt>
                <c:pt idx="98">
                  <c:v>5.7500000000000002E-2</c:v>
                </c:pt>
                <c:pt idx="99">
                  <c:v>5.8099999999999999E-2</c:v>
                </c:pt>
                <c:pt idx="100">
                  <c:v>5.4800000000000001E-2</c:v>
                </c:pt>
                <c:pt idx="101">
                  <c:v>5.2299999999999999E-2</c:v>
                </c:pt>
                <c:pt idx="102">
                  <c:v>5.6300000000000003E-2</c:v>
                </c:pt>
                <c:pt idx="103">
                  <c:v>6.2600000000000003E-2</c:v>
                </c:pt>
                <c:pt idx="104">
                  <c:v>6.1499999999999999E-2</c:v>
                </c:pt>
                <c:pt idx="105">
                  <c:v>5.9499999999999997E-2</c:v>
                </c:pt>
                <c:pt idx="106">
                  <c:v>5.9299999999999999E-2</c:v>
                </c:pt>
                <c:pt idx="107">
                  <c:v>5.8799999999999998E-2</c:v>
                </c:pt>
                <c:pt idx="108">
                  <c:v>5.7099999999999998E-2</c:v>
                </c:pt>
                <c:pt idx="109">
                  <c:v>5.6399999999999999E-2</c:v>
                </c:pt>
                <c:pt idx="110">
                  <c:v>5.45E-2</c:v>
                </c:pt>
                <c:pt idx="111">
                  <c:v>5.8299999999999998E-2</c:v>
                </c:pt>
                <c:pt idx="112">
                  <c:v>6.2700000000000006E-2</c:v>
                </c:pt>
                <c:pt idx="113">
                  <c:v>6.2899999999999998E-2</c:v>
                </c:pt>
                <c:pt idx="114">
                  <c:v>6.0600000000000001E-2</c:v>
                </c:pt>
                <c:pt idx="115">
                  <c:v>5.8700000000000002E-2</c:v>
                </c:pt>
                <c:pt idx="116">
                  <c:v>5.7500000000000002E-2</c:v>
                </c:pt>
                <c:pt idx="117">
                  <c:v>5.7200000000000001E-2</c:v>
                </c:pt>
                <c:pt idx="118">
                  <c:v>5.7299999999999997E-2</c:v>
                </c:pt>
                <c:pt idx="119">
                  <c:v>5.7500000000000002E-2</c:v>
                </c:pt>
                <c:pt idx="120">
                  <c:v>5.7099999999999998E-2</c:v>
                </c:pt>
                <c:pt idx="121">
                  <c:v>5.6300000000000003E-2</c:v>
                </c:pt>
                <c:pt idx="122">
                  <c:v>5.9299999999999999E-2</c:v>
                </c:pt>
                <c:pt idx="123">
                  <c:v>5.8599999999999999E-2</c:v>
                </c:pt>
                <c:pt idx="124">
                  <c:v>5.7200000000000001E-2</c:v>
                </c:pt>
                <c:pt idx="125">
                  <c:v>5.5800000000000002E-2</c:v>
                </c:pt>
                <c:pt idx="126">
                  <c:v>5.7000000000000002E-2</c:v>
                </c:pt>
                <c:pt idx="127">
                  <c:v>5.8200000000000002E-2</c:v>
                </c:pt>
                <c:pt idx="128">
                  <c:v>5.7700000000000001E-2</c:v>
                </c:pt>
                <c:pt idx="129">
                  <c:v>6.0699999999999997E-2</c:v>
                </c:pt>
                <c:pt idx="130">
                  <c:v>6.3299999999999995E-2</c:v>
                </c:pt>
                <c:pt idx="131">
                  <c:v>6.2700000000000006E-2</c:v>
                </c:pt>
                <c:pt idx="132">
                  <c:v>6.1499999999999999E-2</c:v>
                </c:pt>
                <c:pt idx="133">
                  <c:v>6.25E-2</c:v>
                </c:pt>
                <c:pt idx="134">
                  <c:v>6.3200000000000006E-2</c:v>
                </c:pt>
                <c:pt idx="135">
                  <c:v>6.5100000000000005E-2</c:v>
                </c:pt>
                <c:pt idx="136">
                  <c:v>6.6000000000000003E-2</c:v>
                </c:pt>
                <c:pt idx="137">
                  <c:v>6.6799999999999998E-2</c:v>
                </c:pt>
                <c:pt idx="138">
                  <c:v>6.7599999999999993E-2</c:v>
                </c:pt>
                <c:pt idx="139">
                  <c:v>6.5199999999999994E-2</c:v>
                </c:pt>
                <c:pt idx="140">
                  <c:v>6.4000000000000001E-2</c:v>
                </c:pt>
                <c:pt idx="141">
                  <c:v>6.3600000000000004E-2</c:v>
                </c:pt>
                <c:pt idx="142">
                  <c:v>6.2399999999999997E-2</c:v>
                </c:pt>
                <c:pt idx="143">
                  <c:v>6.1400000000000003E-2</c:v>
                </c:pt>
                <c:pt idx="144">
                  <c:v>6.2199999999999998E-2</c:v>
                </c:pt>
                <c:pt idx="145">
                  <c:v>6.2899999999999998E-2</c:v>
                </c:pt>
                <c:pt idx="146">
                  <c:v>6.1600000000000002E-2</c:v>
                </c:pt>
                <c:pt idx="147">
                  <c:v>6.1800000000000001E-2</c:v>
                </c:pt>
                <c:pt idx="148">
                  <c:v>6.2600000000000003E-2</c:v>
                </c:pt>
                <c:pt idx="149">
                  <c:v>6.6600000000000006E-2</c:v>
                </c:pt>
                <c:pt idx="150">
                  <c:v>6.7000000000000004E-2</c:v>
                </c:pt>
                <c:pt idx="151">
                  <c:v>6.5699999999999995E-2</c:v>
                </c:pt>
                <c:pt idx="152">
                  <c:v>6.3799999999999996E-2</c:v>
                </c:pt>
                <c:pt idx="153">
                  <c:v>6.3799999999999996E-2</c:v>
                </c:pt>
                <c:pt idx="154">
                  <c:v>6.2100000000000002E-2</c:v>
                </c:pt>
                <c:pt idx="155">
                  <c:v>6.0999999999999999E-2</c:v>
                </c:pt>
                <c:pt idx="156">
                  <c:v>5.7599999999999998E-2</c:v>
                </c:pt>
                <c:pt idx="157">
                  <c:v>5.9200000000000003E-2</c:v>
                </c:pt>
                <c:pt idx="158">
                  <c:v>5.9700000000000003E-2</c:v>
                </c:pt>
                <c:pt idx="159">
                  <c:v>5.9200000000000003E-2</c:v>
                </c:pt>
                <c:pt idx="160">
                  <c:v>6.0400000000000002E-2</c:v>
                </c:pt>
                <c:pt idx="161">
                  <c:v>6.3200000000000006E-2</c:v>
                </c:pt>
                <c:pt idx="162">
                  <c:v>6.4299999999999996E-2</c:v>
                </c:pt>
                <c:pt idx="163">
                  <c:v>6.4799999999999996E-2</c:v>
                </c:pt>
                <c:pt idx="164">
                  <c:v>6.0400000000000002E-2</c:v>
                </c:pt>
                <c:pt idx="165">
                  <c:v>6.2E-2</c:v>
                </c:pt>
                <c:pt idx="166">
                  <c:v>6.0900000000000003E-2</c:v>
                </c:pt>
                <c:pt idx="167">
                  <c:v>5.2900000000000003E-2</c:v>
                </c:pt>
                <c:pt idx="168">
                  <c:v>5.0500000000000003E-2</c:v>
                </c:pt>
                <c:pt idx="169">
                  <c:v>5.1299999999999998E-2</c:v>
                </c:pt>
                <c:pt idx="170">
                  <c:v>0.05</c:v>
                </c:pt>
                <c:pt idx="171">
                  <c:v>4.8099999999999997E-2</c:v>
                </c:pt>
                <c:pt idx="172">
                  <c:v>4.8599999999999997E-2</c:v>
                </c:pt>
                <c:pt idx="173">
                  <c:v>5.4199999999999998E-2</c:v>
                </c:pt>
                <c:pt idx="174">
                  <c:v>5.2200000000000003E-2</c:v>
                </c:pt>
                <c:pt idx="175">
                  <c:v>5.1900000000000002E-2</c:v>
                </c:pt>
                <c:pt idx="176">
                  <c:v>5.0599999999999999E-2</c:v>
                </c:pt>
                <c:pt idx="177">
                  <c:v>4.9500000000000002E-2</c:v>
                </c:pt>
                <c:pt idx="178">
                  <c:v>4.8800000000000003E-2</c:v>
                </c:pt>
                <c:pt idx="179">
                  <c:v>4.9299999999999997E-2</c:v>
                </c:pt>
                <c:pt idx="180">
                  <c:v>5.0299999999999997E-2</c:v>
                </c:pt>
                <c:pt idx="181">
                  <c:v>4.99E-2</c:v>
                </c:pt>
                <c:pt idx="182">
                  <c:v>4.9700000000000001E-2</c:v>
                </c:pt>
                <c:pt idx="183">
                  <c:v>5.0999999999999997E-2</c:v>
                </c:pt>
                <c:pt idx="184">
                  <c:v>4.8899999999999999E-2</c:v>
                </c:pt>
                <c:pt idx="185">
                  <c:v>4.7399999999999998E-2</c:v>
                </c:pt>
                <c:pt idx="186">
                  <c:v>4.5600000000000002E-2</c:v>
                </c:pt>
                <c:pt idx="187">
                  <c:v>4.4299999999999999E-2</c:v>
                </c:pt>
                <c:pt idx="188">
                  <c:v>4.3499999999999997E-2</c:v>
                </c:pt>
                <c:pt idx="189">
                  <c:v>4.2299999999999997E-2</c:v>
                </c:pt>
                <c:pt idx="190">
                  <c:v>4.2999999999999997E-2</c:v>
                </c:pt>
                <c:pt idx="191">
                  <c:v>4.7100000000000003E-2</c:v>
                </c:pt>
                <c:pt idx="192">
                  <c:v>4.7600000000000003E-2</c:v>
                </c:pt>
                <c:pt idx="193">
                  <c:v>4.9500000000000002E-2</c:v>
                </c:pt>
                <c:pt idx="194">
                  <c:v>4.8399999999999999E-2</c:v>
                </c:pt>
                <c:pt idx="195">
                  <c:v>4.8399999999999999E-2</c:v>
                </c:pt>
                <c:pt idx="196">
                  <c:v>4.6399999999999997E-2</c:v>
                </c:pt>
                <c:pt idx="197">
                  <c:v>4.5100000000000001E-2</c:v>
                </c:pt>
                <c:pt idx="198">
                  <c:v>4.5499999999999999E-2</c:v>
                </c:pt>
                <c:pt idx="199">
                  <c:v>4.2700000000000002E-2</c:v>
                </c:pt>
                <c:pt idx="200">
                  <c:v>4.1099999999999998E-2</c:v>
                </c:pt>
                <c:pt idx="201">
                  <c:v>4.07E-2</c:v>
                </c:pt>
                <c:pt idx="202">
                  <c:v>3.9899999999999998E-2</c:v>
                </c:pt>
                <c:pt idx="203">
                  <c:v>3.9600000000000003E-2</c:v>
                </c:pt>
                <c:pt idx="204">
                  <c:v>3.9199999999999999E-2</c:v>
                </c:pt>
                <c:pt idx="205">
                  <c:v>3.8899999999999997E-2</c:v>
                </c:pt>
                <c:pt idx="206">
                  <c:v>3.95E-2</c:v>
                </c:pt>
                <c:pt idx="207">
                  <c:v>3.9100000000000003E-2</c:v>
                </c:pt>
                <c:pt idx="208">
                  <c:v>3.7999999999999999E-2</c:v>
                </c:pt>
                <c:pt idx="209">
                  <c:v>3.6799999999999999E-2</c:v>
                </c:pt>
                <c:pt idx="210">
                  <c:v>3.5499999999999997E-2</c:v>
                </c:pt>
                <c:pt idx="211">
                  <c:v>3.5999999999999997E-2</c:v>
                </c:pt>
                <c:pt idx="212">
                  <c:v>3.5000000000000003E-2</c:v>
                </c:pt>
                <c:pt idx="213">
                  <c:v>3.3799999999999997E-2</c:v>
                </c:pt>
                <c:pt idx="214">
                  <c:v>3.3500000000000002E-2</c:v>
                </c:pt>
                <c:pt idx="215">
                  <c:v>3.3500000000000002E-2</c:v>
                </c:pt>
                <c:pt idx="216">
                  <c:v>3.4099999999999998E-2</c:v>
                </c:pt>
                <c:pt idx="217">
                  <c:v>3.5299999999999998E-2</c:v>
                </c:pt>
                <c:pt idx="218">
                  <c:v>3.5700000000000003E-2</c:v>
                </c:pt>
                <c:pt idx="219">
                  <c:v>3.4500000000000003E-2</c:v>
                </c:pt>
                <c:pt idx="220">
                  <c:v>3.5400000000000001E-2</c:v>
                </c:pt>
                <c:pt idx="221">
                  <c:v>4.07E-2</c:v>
                </c:pt>
                <c:pt idx="222">
                  <c:v>4.3700000000000003E-2</c:v>
                </c:pt>
                <c:pt idx="223">
                  <c:v>4.4600000000000001E-2</c:v>
                </c:pt>
                <c:pt idx="224">
                  <c:v>4.4900000000000002E-2</c:v>
                </c:pt>
                <c:pt idx="225">
                  <c:v>4.19E-2</c:v>
                </c:pt>
                <c:pt idx="226">
                  <c:v>4.2599999999999999E-2</c:v>
                </c:pt>
                <c:pt idx="227">
                  <c:v>4.4600000000000001E-2</c:v>
                </c:pt>
                <c:pt idx="228">
                  <c:v>4.4299999999999999E-2</c:v>
                </c:pt>
                <c:pt idx="229">
                  <c:v>4.2999999999999997E-2</c:v>
                </c:pt>
                <c:pt idx="230">
                  <c:v>4.3400000000000001E-2</c:v>
                </c:pt>
                <c:pt idx="231">
                  <c:v>4.3400000000000001E-2</c:v>
                </c:pt>
                <c:pt idx="232">
                  <c:v>4.19E-2</c:v>
                </c:pt>
                <c:pt idx="233">
                  <c:v>4.1599999999999998E-2</c:v>
                </c:pt>
                <c:pt idx="234">
                  <c:v>4.1300000000000003E-2</c:v>
                </c:pt>
                <c:pt idx="235">
                  <c:v>4.1200000000000001E-2</c:v>
                </c:pt>
                <c:pt idx="236">
                  <c:v>4.1599999999999998E-2</c:v>
                </c:pt>
                <c:pt idx="237">
                  <c:v>4.0399999999999998E-2</c:v>
                </c:pt>
                <c:pt idx="238">
                  <c:v>0.04</c:v>
                </c:pt>
                <c:pt idx="239">
                  <c:v>3.8600000000000002E-2</c:v>
                </c:pt>
                <c:pt idx="240">
                  <c:v>3.6700000000000003E-2</c:v>
                </c:pt>
                <c:pt idx="241">
                  <c:v>3.7100000000000001E-2</c:v>
                </c:pt>
                <c:pt idx="242">
                  <c:v>3.7699999999999997E-2</c:v>
                </c:pt>
                <c:pt idx="243">
                  <c:v>3.6700000000000003E-2</c:v>
                </c:pt>
                <c:pt idx="244">
                  <c:v>3.8399999999999997E-2</c:v>
                </c:pt>
                <c:pt idx="245">
                  <c:v>3.9800000000000002E-2</c:v>
                </c:pt>
                <c:pt idx="246">
                  <c:v>4.0500000000000001E-2</c:v>
                </c:pt>
                <c:pt idx="247">
                  <c:v>3.9100000000000003E-2</c:v>
                </c:pt>
                <c:pt idx="248">
                  <c:v>3.8899999999999997E-2</c:v>
                </c:pt>
                <c:pt idx="249">
                  <c:v>3.7999999999999999E-2</c:v>
                </c:pt>
                <c:pt idx="250">
                  <c:v>3.9399999999999998E-2</c:v>
                </c:pt>
                <c:pt idx="251">
                  <c:v>3.9600000000000003E-2</c:v>
                </c:pt>
                <c:pt idx="252">
                  <c:v>3.8699999999999998E-2</c:v>
                </c:pt>
                <c:pt idx="253">
                  <c:v>3.6600000000000001E-2</c:v>
                </c:pt>
                <c:pt idx="254">
                  <c:v>3.6900000000000002E-2</c:v>
                </c:pt>
                <c:pt idx="255">
                  <c:v>3.61E-2</c:v>
                </c:pt>
                <c:pt idx="256">
                  <c:v>3.5999999999999997E-2</c:v>
                </c:pt>
                <c:pt idx="257">
                  <c:v>3.5700000000000003E-2</c:v>
                </c:pt>
                <c:pt idx="258">
                  <c:v>3.44E-2</c:v>
                </c:pt>
                <c:pt idx="259">
                  <c:v>3.44E-2</c:v>
                </c:pt>
                <c:pt idx="260">
                  <c:v>3.4599999999999999E-2</c:v>
                </c:pt>
                <c:pt idx="261">
                  <c:v>3.4700000000000002E-2</c:v>
                </c:pt>
                <c:pt idx="262">
                  <c:v>3.7699999999999997E-2</c:v>
                </c:pt>
                <c:pt idx="263">
                  <c:v>4.2000000000000003E-2</c:v>
                </c:pt>
                <c:pt idx="264">
                  <c:v>4.1500000000000002E-2</c:v>
                </c:pt>
                <c:pt idx="265">
                  <c:v>4.19E-2</c:v>
                </c:pt>
              </c:numCache>
            </c:numRef>
          </c:val>
          <c:smooth val="0"/>
        </c:ser>
        <c:dLbls>
          <c:showLegendKey val="0"/>
          <c:showVal val="0"/>
          <c:showCatName val="0"/>
          <c:showSerName val="0"/>
          <c:showPercent val="0"/>
          <c:showBubbleSize val="0"/>
        </c:dLbls>
        <c:smooth val="0"/>
        <c:axId val="352844392"/>
        <c:axId val="352492176"/>
      </c:lineChart>
      <c:dateAx>
        <c:axId val="352844392"/>
        <c:scaling>
          <c:orientation val="minMax"/>
          <c:min val="34731"/>
        </c:scaling>
        <c:delete val="0"/>
        <c:axPos val="b"/>
        <c:numFmt formatCode="mmm\-yy" sourceLinked="0"/>
        <c:majorTickMark val="out"/>
        <c:minorTickMark val="none"/>
        <c:tickLblPos val="nextTo"/>
        <c:spPr>
          <a:ln w="3342">
            <a:solidFill>
              <a:srgbClr val="000000"/>
            </a:solidFill>
            <a:prstDash val="solid"/>
          </a:ln>
        </c:spPr>
        <c:txPr>
          <a:bodyPr rot="-5400000" vert="horz"/>
          <a:lstStyle/>
          <a:p>
            <a:pPr>
              <a:defRPr sz="1300"/>
            </a:pPr>
            <a:endParaRPr lang="en-US"/>
          </a:p>
        </c:txPr>
        <c:crossAx val="352492176"/>
        <c:crosses val="autoZero"/>
        <c:auto val="1"/>
        <c:lblOffset val="100"/>
        <c:baseTimeUnit val="days"/>
        <c:majorUnit val="6"/>
        <c:majorTimeUnit val="months"/>
        <c:minorUnit val="6"/>
        <c:minorTimeUnit val="months"/>
      </c:dateAx>
      <c:valAx>
        <c:axId val="352492176"/>
        <c:scaling>
          <c:orientation val="minMax"/>
          <c:max val="0.1"/>
          <c:min val="0.01"/>
        </c:scaling>
        <c:delete val="0"/>
        <c:axPos val="l"/>
        <c:title>
          <c:tx>
            <c:rich>
              <a:bodyPr/>
              <a:lstStyle/>
              <a:p>
                <a:pPr>
                  <a:defRPr/>
                </a:pPr>
                <a:r>
                  <a:rPr lang="en-US"/>
                  <a:t>Rate</a:t>
                </a:r>
              </a:p>
            </c:rich>
          </c:tx>
          <c:layout>
            <c:manualLayout>
              <c:xMode val="edge"/>
              <c:yMode val="edge"/>
              <c:x val="0"/>
              <c:y val="0.40195914381053099"/>
            </c:manualLayout>
          </c:layout>
          <c:overlay val="0"/>
          <c:spPr>
            <a:noFill/>
            <a:ln w="26737">
              <a:noFill/>
            </a:ln>
          </c:spPr>
        </c:title>
        <c:numFmt formatCode="0%" sourceLinked="0"/>
        <c:majorTickMark val="out"/>
        <c:minorTickMark val="none"/>
        <c:tickLblPos val="nextTo"/>
        <c:spPr>
          <a:ln w="3342">
            <a:solidFill>
              <a:srgbClr val="000000"/>
            </a:solidFill>
            <a:prstDash val="solid"/>
          </a:ln>
        </c:spPr>
        <c:txPr>
          <a:bodyPr rot="0" vert="horz"/>
          <a:lstStyle/>
          <a:p>
            <a:pPr>
              <a:defRPr>
                <a:latin typeface="Constantia" charset="0"/>
                <a:ea typeface="Constantia" charset="0"/>
                <a:cs typeface="Constantia" charset="0"/>
              </a:defRPr>
            </a:pPr>
            <a:endParaRPr lang="en-US"/>
          </a:p>
        </c:txPr>
        <c:crossAx val="352844392"/>
        <c:crosses val="autoZero"/>
        <c:crossBetween val="between"/>
      </c:valAx>
      <c:spPr>
        <a:noFill/>
        <a:ln w="26737">
          <a:noFill/>
        </a:ln>
      </c:spPr>
    </c:plotArea>
    <c:legend>
      <c:legendPos val="r"/>
      <c:layout>
        <c:manualLayout>
          <c:xMode val="edge"/>
          <c:yMode val="edge"/>
          <c:x val="0.59989939222317201"/>
          <c:y val="0.12928738018670199"/>
          <c:w val="0.25834285504850901"/>
          <c:h val="0.16742539127053599"/>
        </c:manualLayout>
      </c:layout>
      <c:overlay val="1"/>
      <c:spPr>
        <a:noFill/>
        <a:ln w="26737">
          <a:noFill/>
        </a:ln>
      </c:spPr>
      <c:txPr>
        <a:bodyPr/>
        <a:lstStyle/>
        <a:p>
          <a:pPr>
            <a:defRPr sz="2200">
              <a:latin typeface="Constantia" charset="0"/>
              <a:ea typeface="Constantia" charset="0"/>
              <a:cs typeface="Constantia" charset="0"/>
            </a:defRPr>
          </a:pPr>
          <a:endParaRPr lang="en-US"/>
        </a:p>
      </c:txPr>
    </c:legend>
    <c:plotVisOnly val="1"/>
    <c:dispBlanksAs val="gap"/>
    <c:showDLblsOverMax val="0"/>
  </c:chart>
  <c:spPr>
    <a:noFill/>
    <a:ln>
      <a:noFill/>
    </a:ln>
  </c:spPr>
  <c:txPr>
    <a:bodyPr/>
    <a:lstStyle/>
    <a:p>
      <a:pPr>
        <a:defRPr sz="1500" b="0" i="0" u="none" strike="noStrike" baseline="0">
          <a:solidFill>
            <a:srgbClr val="000000"/>
          </a:solidFill>
          <a:latin typeface="+mn-lt"/>
          <a:ea typeface="Arial"/>
          <a:cs typeface="Arial"/>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9.1333683146438804E-2"/>
          <c:y val="4.3777233962110203E-2"/>
          <c:w val="0.89037425275089999"/>
          <c:h val="0.74323930151029904"/>
        </c:manualLayout>
      </c:layout>
      <c:lineChart>
        <c:grouping val="standard"/>
        <c:varyColors val="0"/>
        <c:ser>
          <c:idx val="0"/>
          <c:order val="0"/>
          <c:tx>
            <c:strRef>
              <c:f>Sheet1!$B$8</c:f>
              <c:strCache>
                <c:ptCount val="1"/>
                <c:pt idx="0">
                  <c:v>NSA Homeownership Rate [Percent]</c:v>
                </c:pt>
              </c:strCache>
            </c:strRef>
          </c:tx>
          <c:spPr>
            <a:ln>
              <a:solidFill>
                <a:srgbClr val="000090"/>
              </a:solidFill>
            </a:ln>
          </c:spPr>
          <c:marker>
            <c:symbol val="none"/>
          </c:marker>
          <c:cat>
            <c:strRef>
              <c:f>Sheet1!$A$9:$A$153</c:f>
              <c:strCache>
                <c:ptCount val="145"/>
                <c:pt idx="0">
                  <c:v>1980Q4</c:v>
                </c:pt>
                <c:pt idx="1">
                  <c:v>1981Q1</c:v>
                </c:pt>
                <c:pt idx="2">
                  <c:v>1981Q2</c:v>
                </c:pt>
                <c:pt idx="3">
                  <c:v>1981Q3</c:v>
                </c:pt>
                <c:pt idx="4">
                  <c:v>1981Q4</c:v>
                </c:pt>
                <c:pt idx="5">
                  <c:v>1982Q1</c:v>
                </c:pt>
                <c:pt idx="6">
                  <c:v>1982Q2</c:v>
                </c:pt>
                <c:pt idx="7">
                  <c:v>1982Q3</c:v>
                </c:pt>
                <c:pt idx="8">
                  <c:v>1982Q4</c:v>
                </c:pt>
                <c:pt idx="9">
                  <c:v>1983Q1</c:v>
                </c:pt>
                <c:pt idx="10">
                  <c:v>1983Q2</c:v>
                </c:pt>
                <c:pt idx="11">
                  <c:v>1983Q3</c:v>
                </c:pt>
                <c:pt idx="12">
                  <c:v>1983Q4</c:v>
                </c:pt>
                <c:pt idx="13">
                  <c:v>1984Q1</c:v>
                </c:pt>
                <c:pt idx="14">
                  <c:v>1984Q2</c:v>
                </c:pt>
                <c:pt idx="15">
                  <c:v>1984Q3</c:v>
                </c:pt>
                <c:pt idx="16">
                  <c:v>1984Q4</c:v>
                </c:pt>
                <c:pt idx="17">
                  <c:v>1985Q1</c:v>
                </c:pt>
                <c:pt idx="18">
                  <c:v>1985Q2</c:v>
                </c:pt>
                <c:pt idx="19">
                  <c:v>1985Q3</c:v>
                </c:pt>
                <c:pt idx="20">
                  <c:v>1985Q4</c:v>
                </c:pt>
                <c:pt idx="21">
                  <c:v>1986Q1</c:v>
                </c:pt>
                <c:pt idx="22">
                  <c:v>1986Q2</c:v>
                </c:pt>
                <c:pt idx="23">
                  <c:v>1986Q3</c:v>
                </c:pt>
                <c:pt idx="24">
                  <c:v>1986Q4</c:v>
                </c:pt>
                <c:pt idx="25">
                  <c:v>1987Q1</c:v>
                </c:pt>
                <c:pt idx="26">
                  <c:v>1987Q2</c:v>
                </c:pt>
                <c:pt idx="27">
                  <c:v>1987Q3</c:v>
                </c:pt>
                <c:pt idx="28">
                  <c:v>1987Q4</c:v>
                </c:pt>
                <c:pt idx="29">
                  <c:v>1988Q1</c:v>
                </c:pt>
                <c:pt idx="30">
                  <c:v>1988Q2</c:v>
                </c:pt>
                <c:pt idx="31">
                  <c:v>1988Q3</c:v>
                </c:pt>
                <c:pt idx="32">
                  <c:v>1988Q4</c:v>
                </c:pt>
                <c:pt idx="33">
                  <c:v>1989Q1</c:v>
                </c:pt>
                <c:pt idx="34">
                  <c:v>1989Q2</c:v>
                </c:pt>
                <c:pt idx="35">
                  <c:v>1989Q3</c:v>
                </c:pt>
                <c:pt idx="36">
                  <c:v>1989Q4</c:v>
                </c:pt>
                <c:pt idx="37">
                  <c:v>1990Q1</c:v>
                </c:pt>
                <c:pt idx="38">
                  <c:v>1990Q2</c:v>
                </c:pt>
                <c:pt idx="39">
                  <c:v>1990Q3</c:v>
                </c:pt>
                <c:pt idx="40">
                  <c:v>1990Q4</c:v>
                </c:pt>
                <c:pt idx="41">
                  <c:v>1991Q1</c:v>
                </c:pt>
                <c:pt idx="42">
                  <c:v>1991Q2</c:v>
                </c:pt>
                <c:pt idx="43">
                  <c:v>1991Q3</c:v>
                </c:pt>
                <c:pt idx="44">
                  <c:v>1991Q4</c:v>
                </c:pt>
                <c:pt idx="45">
                  <c:v>1992Q1</c:v>
                </c:pt>
                <c:pt idx="46">
                  <c:v>1992Q2</c:v>
                </c:pt>
                <c:pt idx="47">
                  <c:v>1992Q3</c:v>
                </c:pt>
                <c:pt idx="48">
                  <c:v>1992Q4</c:v>
                </c:pt>
                <c:pt idx="49">
                  <c:v>1993Q1</c:v>
                </c:pt>
                <c:pt idx="50">
                  <c:v>1993Q2</c:v>
                </c:pt>
                <c:pt idx="51">
                  <c:v>1993Q3</c:v>
                </c:pt>
                <c:pt idx="52">
                  <c:v>1993Q4</c:v>
                </c:pt>
                <c:pt idx="53">
                  <c:v>1994Q1</c:v>
                </c:pt>
                <c:pt idx="54">
                  <c:v>1994Q2</c:v>
                </c:pt>
                <c:pt idx="55">
                  <c:v>1994Q3</c:v>
                </c:pt>
                <c:pt idx="56">
                  <c:v>1994Q4</c:v>
                </c:pt>
                <c:pt idx="57">
                  <c:v>1995Q1</c:v>
                </c:pt>
                <c:pt idx="58">
                  <c:v>1995Q2</c:v>
                </c:pt>
                <c:pt idx="59">
                  <c:v>1995Q3</c:v>
                </c:pt>
                <c:pt idx="60">
                  <c:v>1995Q4</c:v>
                </c:pt>
                <c:pt idx="61">
                  <c:v>1996Q1</c:v>
                </c:pt>
                <c:pt idx="62">
                  <c:v>1996Q2</c:v>
                </c:pt>
                <c:pt idx="63">
                  <c:v>1996Q3</c:v>
                </c:pt>
                <c:pt idx="64">
                  <c:v>1996Q4</c:v>
                </c:pt>
                <c:pt idx="65">
                  <c:v>1997Q1</c:v>
                </c:pt>
                <c:pt idx="66">
                  <c:v>1997Q2</c:v>
                </c:pt>
                <c:pt idx="67">
                  <c:v>1997Q3</c:v>
                </c:pt>
                <c:pt idx="68">
                  <c:v>1997Q4</c:v>
                </c:pt>
                <c:pt idx="69">
                  <c:v>1998Q1</c:v>
                </c:pt>
                <c:pt idx="70">
                  <c:v>1998Q2</c:v>
                </c:pt>
                <c:pt idx="71">
                  <c:v>1998Q3</c:v>
                </c:pt>
                <c:pt idx="72">
                  <c:v>1998Q4</c:v>
                </c:pt>
                <c:pt idx="73">
                  <c:v>1999Q1</c:v>
                </c:pt>
                <c:pt idx="74">
                  <c:v>1999Q2</c:v>
                </c:pt>
                <c:pt idx="75">
                  <c:v>1999Q3</c:v>
                </c:pt>
                <c:pt idx="76">
                  <c:v>1999Q4</c:v>
                </c:pt>
                <c:pt idx="77">
                  <c:v>2000Q1</c:v>
                </c:pt>
                <c:pt idx="78">
                  <c:v>2000Q2</c:v>
                </c:pt>
                <c:pt idx="79">
                  <c:v>2000Q3</c:v>
                </c:pt>
                <c:pt idx="80">
                  <c:v>2000Q4</c:v>
                </c:pt>
                <c:pt idx="81">
                  <c:v>2001Q1</c:v>
                </c:pt>
                <c:pt idx="82">
                  <c:v>2001Q2</c:v>
                </c:pt>
                <c:pt idx="83">
                  <c:v>2001Q3</c:v>
                </c:pt>
                <c:pt idx="84">
                  <c:v>2001Q4</c:v>
                </c:pt>
                <c:pt idx="85">
                  <c:v>2002Q1</c:v>
                </c:pt>
                <c:pt idx="86">
                  <c:v>2002Q2</c:v>
                </c:pt>
                <c:pt idx="87">
                  <c:v>2002Q3</c:v>
                </c:pt>
                <c:pt idx="88">
                  <c:v>2002Q4</c:v>
                </c:pt>
                <c:pt idx="89">
                  <c:v>2003Q1</c:v>
                </c:pt>
                <c:pt idx="90">
                  <c:v>2003Q2</c:v>
                </c:pt>
                <c:pt idx="91">
                  <c:v>2003Q3</c:v>
                </c:pt>
                <c:pt idx="92">
                  <c:v>2003Q4</c:v>
                </c:pt>
                <c:pt idx="93">
                  <c:v>2004Q1</c:v>
                </c:pt>
                <c:pt idx="94">
                  <c:v>2004Q2</c:v>
                </c:pt>
                <c:pt idx="95">
                  <c:v>2004Q3</c:v>
                </c:pt>
                <c:pt idx="96">
                  <c:v>2004Q4</c:v>
                </c:pt>
                <c:pt idx="97">
                  <c:v>2005Q1</c:v>
                </c:pt>
                <c:pt idx="98">
                  <c:v>2005Q2</c:v>
                </c:pt>
                <c:pt idx="99">
                  <c:v>2005Q3</c:v>
                </c:pt>
                <c:pt idx="100">
                  <c:v>2005Q4</c:v>
                </c:pt>
                <c:pt idx="101">
                  <c:v>2006Q1</c:v>
                </c:pt>
                <c:pt idx="102">
                  <c:v>2006Q2</c:v>
                </c:pt>
                <c:pt idx="103">
                  <c:v>2006Q3</c:v>
                </c:pt>
                <c:pt idx="104">
                  <c:v>2006Q4</c:v>
                </c:pt>
                <c:pt idx="105">
                  <c:v>2007Q1</c:v>
                </c:pt>
                <c:pt idx="106">
                  <c:v>2007Q2</c:v>
                </c:pt>
                <c:pt idx="107">
                  <c:v>2007Q3</c:v>
                </c:pt>
                <c:pt idx="108">
                  <c:v>2007Q4</c:v>
                </c:pt>
                <c:pt idx="109">
                  <c:v>2008Q1</c:v>
                </c:pt>
                <c:pt idx="110">
                  <c:v>2008Q2</c:v>
                </c:pt>
                <c:pt idx="111">
                  <c:v>2008Q3</c:v>
                </c:pt>
                <c:pt idx="112">
                  <c:v>2008Q4</c:v>
                </c:pt>
                <c:pt idx="113">
                  <c:v>2009Q1</c:v>
                </c:pt>
                <c:pt idx="114">
                  <c:v>2009Q2</c:v>
                </c:pt>
                <c:pt idx="115">
                  <c:v>2009Q3</c:v>
                </c:pt>
                <c:pt idx="116">
                  <c:v>2009Q4</c:v>
                </c:pt>
                <c:pt idx="117">
                  <c:v>2010Q1</c:v>
                </c:pt>
                <c:pt idx="118">
                  <c:v>2010Q2</c:v>
                </c:pt>
                <c:pt idx="119">
                  <c:v>2010Q3</c:v>
                </c:pt>
                <c:pt idx="120">
                  <c:v>2010Q4</c:v>
                </c:pt>
                <c:pt idx="121">
                  <c:v>2011Q1</c:v>
                </c:pt>
                <c:pt idx="122">
                  <c:v>2011Q2</c:v>
                </c:pt>
                <c:pt idx="123">
                  <c:v>2011Q3</c:v>
                </c:pt>
                <c:pt idx="124">
                  <c:v>2011Q4</c:v>
                </c:pt>
                <c:pt idx="125">
                  <c:v>2012Q1</c:v>
                </c:pt>
                <c:pt idx="126">
                  <c:v>2012Q2</c:v>
                </c:pt>
                <c:pt idx="127">
                  <c:v>2012Q3</c:v>
                </c:pt>
                <c:pt idx="128">
                  <c:v>2012Q4</c:v>
                </c:pt>
                <c:pt idx="129">
                  <c:v>2013Q1</c:v>
                </c:pt>
                <c:pt idx="130">
                  <c:v>2013Q2</c:v>
                </c:pt>
                <c:pt idx="131">
                  <c:v>2013Q3</c:v>
                </c:pt>
                <c:pt idx="132">
                  <c:v>2013Q4</c:v>
                </c:pt>
                <c:pt idx="133">
                  <c:v>2014Q1</c:v>
                </c:pt>
                <c:pt idx="134">
                  <c:v>2014Q2</c:v>
                </c:pt>
                <c:pt idx="135">
                  <c:v>2014Q3</c:v>
                </c:pt>
                <c:pt idx="136">
                  <c:v>2014Q4</c:v>
                </c:pt>
                <c:pt idx="137">
                  <c:v>2015Q1</c:v>
                </c:pt>
                <c:pt idx="138">
                  <c:v>2015Q2</c:v>
                </c:pt>
                <c:pt idx="139">
                  <c:v>2015Q3</c:v>
                </c:pt>
                <c:pt idx="140">
                  <c:v>2015Q4</c:v>
                </c:pt>
                <c:pt idx="141">
                  <c:v>2016Q1</c:v>
                </c:pt>
                <c:pt idx="142">
                  <c:v>2016Q2</c:v>
                </c:pt>
                <c:pt idx="143">
                  <c:v>2016Q3</c:v>
                </c:pt>
                <c:pt idx="144">
                  <c:v>2016Q4</c:v>
                </c:pt>
              </c:strCache>
            </c:strRef>
          </c:cat>
          <c:val>
            <c:numRef>
              <c:f>Sheet1!$B$9:$B$153</c:f>
              <c:numCache>
                <c:formatCode>0.0%</c:formatCode>
                <c:ptCount val="145"/>
                <c:pt idx="0">
                  <c:v>0.65500000000000003</c:v>
                </c:pt>
                <c:pt idx="1">
                  <c:v>0.65600000000000003</c:v>
                </c:pt>
                <c:pt idx="2">
                  <c:v>0.65300000000000002</c:v>
                </c:pt>
                <c:pt idx="3">
                  <c:v>0.65600000000000003</c:v>
                </c:pt>
                <c:pt idx="4">
                  <c:v>0.65200000000000002</c:v>
                </c:pt>
                <c:pt idx="5">
                  <c:v>0.64800000000000002</c:v>
                </c:pt>
                <c:pt idx="6">
                  <c:v>0.64900000000000002</c:v>
                </c:pt>
                <c:pt idx="7">
                  <c:v>0.64900000000000002</c:v>
                </c:pt>
                <c:pt idx="8">
                  <c:v>0.64500000000000002</c:v>
                </c:pt>
                <c:pt idx="9">
                  <c:v>0.64700000000000002</c:v>
                </c:pt>
                <c:pt idx="10">
                  <c:v>0.64700000000000002</c:v>
                </c:pt>
                <c:pt idx="11">
                  <c:v>0.64800000000000002</c:v>
                </c:pt>
                <c:pt idx="12">
                  <c:v>0.64400000000000002</c:v>
                </c:pt>
                <c:pt idx="13">
                  <c:v>0.64600000000000002</c:v>
                </c:pt>
                <c:pt idx="14">
                  <c:v>0.64600000000000002</c:v>
                </c:pt>
                <c:pt idx="15">
                  <c:v>0.64600000000000002</c:v>
                </c:pt>
                <c:pt idx="16">
                  <c:v>0.64100000000000001</c:v>
                </c:pt>
                <c:pt idx="17">
                  <c:v>0.64100000000000001</c:v>
                </c:pt>
                <c:pt idx="18">
                  <c:v>0.64100000000000001</c:v>
                </c:pt>
                <c:pt idx="19">
                  <c:v>0.63900000000000001</c:v>
                </c:pt>
                <c:pt idx="20">
                  <c:v>0.63500000000000001</c:v>
                </c:pt>
                <c:pt idx="21">
                  <c:v>0.63600000000000001</c:v>
                </c:pt>
                <c:pt idx="22">
                  <c:v>0.63800000000000001</c:v>
                </c:pt>
                <c:pt idx="23">
                  <c:v>0.63800000000000001</c:v>
                </c:pt>
                <c:pt idx="24">
                  <c:v>0.63900000000000001</c:v>
                </c:pt>
                <c:pt idx="25">
                  <c:v>0.63800000000000001</c:v>
                </c:pt>
                <c:pt idx="26">
                  <c:v>0.63800000000000001</c:v>
                </c:pt>
                <c:pt idx="27">
                  <c:v>0.64200000000000002</c:v>
                </c:pt>
                <c:pt idx="28">
                  <c:v>0.64100000000000001</c:v>
                </c:pt>
                <c:pt idx="29">
                  <c:v>0.63700000000000001</c:v>
                </c:pt>
                <c:pt idx="30">
                  <c:v>0.63700000000000001</c:v>
                </c:pt>
                <c:pt idx="31">
                  <c:v>0.64</c:v>
                </c:pt>
                <c:pt idx="32">
                  <c:v>0.63800000000000001</c:v>
                </c:pt>
                <c:pt idx="33">
                  <c:v>0.63900000000000001</c:v>
                </c:pt>
                <c:pt idx="34">
                  <c:v>0.63800000000000001</c:v>
                </c:pt>
                <c:pt idx="35">
                  <c:v>0.64100000000000001</c:v>
                </c:pt>
                <c:pt idx="36">
                  <c:v>0.63800000000000001</c:v>
                </c:pt>
                <c:pt idx="37">
                  <c:v>0.64</c:v>
                </c:pt>
                <c:pt idx="38">
                  <c:v>0.63700000000000001</c:v>
                </c:pt>
                <c:pt idx="39">
                  <c:v>0.64</c:v>
                </c:pt>
                <c:pt idx="40">
                  <c:v>0.64100000000000001</c:v>
                </c:pt>
                <c:pt idx="41">
                  <c:v>0.63900000000000001</c:v>
                </c:pt>
                <c:pt idx="42">
                  <c:v>0.63900000000000001</c:v>
                </c:pt>
                <c:pt idx="43">
                  <c:v>0.64200000000000002</c:v>
                </c:pt>
                <c:pt idx="44">
                  <c:v>0.64200000000000002</c:v>
                </c:pt>
                <c:pt idx="45">
                  <c:v>0.64</c:v>
                </c:pt>
                <c:pt idx="46">
                  <c:v>0.63900000000000001</c:v>
                </c:pt>
                <c:pt idx="47">
                  <c:v>0.64300000000000002</c:v>
                </c:pt>
                <c:pt idx="48">
                  <c:v>0.64400000000000002</c:v>
                </c:pt>
                <c:pt idx="49">
                  <c:v>0.64200000000000002</c:v>
                </c:pt>
                <c:pt idx="50">
                  <c:v>0.64400000000000002</c:v>
                </c:pt>
                <c:pt idx="51">
                  <c:v>0.64700000000000002</c:v>
                </c:pt>
                <c:pt idx="52">
                  <c:v>0.64600000000000002</c:v>
                </c:pt>
                <c:pt idx="53">
                  <c:v>0.63800000000000001</c:v>
                </c:pt>
                <c:pt idx="54">
                  <c:v>0.63800000000000001</c:v>
                </c:pt>
                <c:pt idx="55">
                  <c:v>0.64100000000000001</c:v>
                </c:pt>
                <c:pt idx="56">
                  <c:v>0.64200000000000002</c:v>
                </c:pt>
                <c:pt idx="57">
                  <c:v>0.64200000000000002</c:v>
                </c:pt>
                <c:pt idx="58">
                  <c:v>0.64700000000000002</c:v>
                </c:pt>
                <c:pt idx="59">
                  <c:v>0.65</c:v>
                </c:pt>
                <c:pt idx="60">
                  <c:v>0.65100000000000002</c:v>
                </c:pt>
                <c:pt idx="61">
                  <c:v>0.65100000000000002</c:v>
                </c:pt>
                <c:pt idx="62">
                  <c:v>0.65400000000000003</c:v>
                </c:pt>
                <c:pt idx="63">
                  <c:v>0.65600000000000003</c:v>
                </c:pt>
                <c:pt idx="64">
                  <c:v>0.65400000000000003</c:v>
                </c:pt>
                <c:pt idx="65">
                  <c:v>0.65400000000000003</c:v>
                </c:pt>
                <c:pt idx="66">
                  <c:v>0.65700000000000003</c:v>
                </c:pt>
                <c:pt idx="67">
                  <c:v>0.66</c:v>
                </c:pt>
                <c:pt idx="68">
                  <c:v>0.65700000000000003</c:v>
                </c:pt>
                <c:pt idx="69">
                  <c:v>0.65900000000000003</c:v>
                </c:pt>
                <c:pt idx="70">
                  <c:v>0.66</c:v>
                </c:pt>
                <c:pt idx="71">
                  <c:v>0.66800000000000004</c:v>
                </c:pt>
                <c:pt idx="72">
                  <c:v>0.66400000000000003</c:v>
                </c:pt>
                <c:pt idx="73">
                  <c:v>0.66700000000000004</c:v>
                </c:pt>
                <c:pt idx="74">
                  <c:v>0.66600000000000004</c:v>
                </c:pt>
                <c:pt idx="75">
                  <c:v>0.67</c:v>
                </c:pt>
                <c:pt idx="76">
                  <c:v>0.66900000000000004</c:v>
                </c:pt>
                <c:pt idx="77">
                  <c:v>0.67100000000000004</c:v>
                </c:pt>
                <c:pt idx="78">
                  <c:v>0.67200000000000004</c:v>
                </c:pt>
                <c:pt idx="79">
                  <c:v>0.67700000000000005</c:v>
                </c:pt>
                <c:pt idx="80">
                  <c:v>0.67500000000000004</c:v>
                </c:pt>
                <c:pt idx="81">
                  <c:v>0.67500000000000004</c:v>
                </c:pt>
                <c:pt idx="82">
                  <c:v>0.67700000000000005</c:v>
                </c:pt>
                <c:pt idx="83">
                  <c:v>0.68100000000000005</c:v>
                </c:pt>
                <c:pt idx="84">
                  <c:v>0.68</c:v>
                </c:pt>
                <c:pt idx="85">
                  <c:v>0.67800000000000005</c:v>
                </c:pt>
                <c:pt idx="86">
                  <c:v>0.67600000000000005</c:v>
                </c:pt>
                <c:pt idx="87">
                  <c:v>0.68</c:v>
                </c:pt>
                <c:pt idx="88">
                  <c:v>0.68300000000000005</c:v>
                </c:pt>
                <c:pt idx="89">
                  <c:v>0.68</c:v>
                </c:pt>
                <c:pt idx="90">
                  <c:v>0.68</c:v>
                </c:pt>
                <c:pt idx="91">
                  <c:v>0.68400000000000005</c:v>
                </c:pt>
                <c:pt idx="92">
                  <c:v>0.68600000000000005</c:v>
                </c:pt>
                <c:pt idx="93">
                  <c:v>0.68600000000000005</c:v>
                </c:pt>
                <c:pt idx="94">
                  <c:v>0.69199999999999995</c:v>
                </c:pt>
                <c:pt idx="95">
                  <c:v>0.69</c:v>
                </c:pt>
                <c:pt idx="96">
                  <c:v>0.69199999999999995</c:v>
                </c:pt>
                <c:pt idx="97">
                  <c:v>0.69099999999999995</c:v>
                </c:pt>
                <c:pt idx="98">
                  <c:v>0.68600000000000005</c:v>
                </c:pt>
                <c:pt idx="99">
                  <c:v>0.68799999999999994</c:v>
                </c:pt>
                <c:pt idx="100">
                  <c:v>0.69</c:v>
                </c:pt>
                <c:pt idx="101">
                  <c:v>0.68500000000000005</c:v>
                </c:pt>
                <c:pt idx="102">
                  <c:v>0.68700000000000006</c:v>
                </c:pt>
                <c:pt idx="103">
                  <c:v>0.69</c:v>
                </c:pt>
                <c:pt idx="104">
                  <c:v>0.68899999999999995</c:v>
                </c:pt>
                <c:pt idx="105">
                  <c:v>0.68400000000000005</c:v>
                </c:pt>
                <c:pt idx="106">
                  <c:v>0.68200000000000005</c:v>
                </c:pt>
                <c:pt idx="107">
                  <c:v>0.68200000000000005</c:v>
                </c:pt>
                <c:pt idx="108">
                  <c:v>0.67800000000000005</c:v>
                </c:pt>
                <c:pt idx="109">
                  <c:v>0.67800000000000005</c:v>
                </c:pt>
                <c:pt idx="110">
                  <c:v>0.68100000000000005</c:v>
                </c:pt>
                <c:pt idx="111">
                  <c:v>0.67900000000000005</c:v>
                </c:pt>
                <c:pt idx="112">
                  <c:v>0.67500000000000004</c:v>
                </c:pt>
                <c:pt idx="113">
                  <c:v>0.67300000000000004</c:v>
                </c:pt>
                <c:pt idx="114">
                  <c:v>0.67400000000000004</c:v>
                </c:pt>
                <c:pt idx="115">
                  <c:v>0.67600000000000005</c:v>
                </c:pt>
                <c:pt idx="116">
                  <c:v>0.67200000000000004</c:v>
                </c:pt>
                <c:pt idx="117">
                  <c:v>0.67100000000000004</c:v>
                </c:pt>
                <c:pt idx="118">
                  <c:v>0.66900000000000004</c:v>
                </c:pt>
                <c:pt idx="119">
                  <c:v>0.66900000000000004</c:v>
                </c:pt>
                <c:pt idx="120">
                  <c:v>0.66500000000000004</c:v>
                </c:pt>
                <c:pt idx="121">
                  <c:v>0.66400000000000003</c:v>
                </c:pt>
                <c:pt idx="122">
                  <c:v>0.65900000000000003</c:v>
                </c:pt>
                <c:pt idx="123">
                  <c:v>0.66300000000000003</c:v>
                </c:pt>
                <c:pt idx="124">
                  <c:v>0.66</c:v>
                </c:pt>
                <c:pt idx="125">
                  <c:v>0.65400000000000003</c:v>
                </c:pt>
                <c:pt idx="126">
                  <c:v>0.65500000000000003</c:v>
                </c:pt>
                <c:pt idx="127">
                  <c:v>0.65500000000000003</c:v>
                </c:pt>
                <c:pt idx="128">
                  <c:v>0.65400000000000003</c:v>
                </c:pt>
                <c:pt idx="129">
                  <c:v>0.65</c:v>
                </c:pt>
                <c:pt idx="130">
                  <c:v>0.65</c:v>
                </c:pt>
                <c:pt idx="131">
                  <c:v>0.65300000000000002</c:v>
                </c:pt>
                <c:pt idx="132">
                  <c:v>0.65200000000000002</c:v>
                </c:pt>
                <c:pt idx="133">
                  <c:v>0.64800000000000002</c:v>
                </c:pt>
                <c:pt idx="134">
                  <c:v>0.64700000000000002</c:v>
                </c:pt>
                <c:pt idx="135">
                  <c:v>0.64400000000000002</c:v>
                </c:pt>
                <c:pt idx="136">
                  <c:v>0.64</c:v>
                </c:pt>
                <c:pt idx="137">
                  <c:v>0.63700000000000001</c:v>
                </c:pt>
                <c:pt idx="138">
                  <c:v>0.63400000000000001</c:v>
                </c:pt>
                <c:pt idx="139">
                  <c:v>0.63700000000000001</c:v>
                </c:pt>
                <c:pt idx="140">
                  <c:v>0.63800000000000001</c:v>
                </c:pt>
                <c:pt idx="141">
                  <c:v>0.63500000000000001</c:v>
                </c:pt>
                <c:pt idx="142">
                  <c:v>0.629</c:v>
                </c:pt>
                <c:pt idx="143">
                  <c:v>0.63500000000000001</c:v>
                </c:pt>
                <c:pt idx="144">
                  <c:v>0.63700000000000001</c:v>
                </c:pt>
              </c:numCache>
            </c:numRef>
          </c:val>
          <c:smooth val="0"/>
        </c:ser>
        <c:dLbls>
          <c:showLegendKey val="0"/>
          <c:showVal val="0"/>
          <c:showCatName val="0"/>
          <c:showSerName val="0"/>
          <c:showPercent val="0"/>
          <c:showBubbleSize val="0"/>
        </c:dLbls>
        <c:smooth val="0"/>
        <c:axId val="355059760"/>
        <c:axId val="355064464"/>
      </c:lineChart>
      <c:catAx>
        <c:axId val="355059760"/>
        <c:scaling>
          <c:orientation val="minMax"/>
        </c:scaling>
        <c:delete val="0"/>
        <c:axPos val="b"/>
        <c:numFmt formatCode="General" sourceLinked="0"/>
        <c:majorTickMark val="out"/>
        <c:minorTickMark val="none"/>
        <c:tickLblPos val="nextTo"/>
        <c:crossAx val="355064464"/>
        <c:crosses val="autoZero"/>
        <c:auto val="1"/>
        <c:lblAlgn val="ctr"/>
        <c:lblOffset val="100"/>
        <c:tickLblSkip val="4"/>
        <c:noMultiLvlLbl val="0"/>
      </c:catAx>
      <c:valAx>
        <c:axId val="355064464"/>
        <c:scaling>
          <c:orientation val="minMax"/>
        </c:scaling>
        <c:delete val="0"/>
        <c:axPos val="l"/>
        <c:majorGridlines/>
        <c:numFmt formatCode="0%" sourceLinked="0"/>
        <c:majorTickMark val="out"/>
        <c:minorTickMark val="none"/>
        <c:tickLblPos val="nextTo"/>
        <c:txPr>
          <a:bodyPr/>
          <a:lstStyle/>
          <a:p>
            <a:pPr>
              <a:defRPr>
                <a:latin typeface="Constantia" charset="0"/>
                <a:ea typeface="Constantia" charset="0"/>
                <a:cs typeface="Constantia" charset="0"/>
              </a:defRPr>
            </a:pPr>
            <a:endParaRPr lang="en-US"/>
          </a:p>
        </c:txPr>
        <c:crossAx val="355059760"/>
        <c:crosses val="autoZero"/>
        <c:crossBetween val="between"/>
        <c:majorUnit val="0.02"/>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0905526584542"/>
          <c:y val="4.4635141198173002E-2"/>
          <c:w val="0.86091240713554895"/>
          <c:h val="0.74727149360613898"/>
        </c:manualLayout>
      </c:layout>
      <c:lineChart>
        <c:grouping val="standard"/>
        <c:varyColors val="0"/>
        <c:ser>
          <c:idx val="0"/>
          <c:order val="0"/>
          <c:tx>
            <c:strRef>
              <c:f>Sheet1!$B$4</c:f>
              <c:strCache>
                <c:ptCount val="1"/>
                <c:pt idx="0">
                  <c:v>Series 1</c:v>
                </c:pt>
              </c:strCache>
            </c:strRef>
          </c:tx>
          <c:spPr>
            <a:ln w="76200">
              <a:solidFill>
                <a:srgbClr val="9B1816"/>
              </a:solidFill>
            </a:ln>
          </c:spPr>
          <c:marker>
            <c:symbol val="none"/>
          </c:marker>
          <c:cat>
            <c:numRef>
              <c:f>Sheet1!$A$5:$A$292</c:f>
              <c:numCache>
                <c:formatCode>mmm\-yy</c:formatCode>
                <c:ptCount val="288"/>
                <c:pt idx="0">
                  <c:v>33970</c:v>
                </c:pt>
                <c:pt idx="1">
                  <c:v>34001</c:v>
                </c:pt>
                <c:pt idx="2">
                  <c:v>34029</c:v>
                </c:pt>
                <c:pt idx="3">
                  <c:v>34060</c:v>
                </c:pt>
                <c:pt idx="4">
                  <c:v>34090</c:v>
                </c:pt>
                <c:pt idx="5">
                  <c:v>34121</c:v>
                </c:pt>
                <c:pt idx="6">
                  <c:v>34151</c:v>
                </c:pt>
                <c:pt idx="7">
                  <c:v>34182</c:v>
                </c:pt>
                <c:pt idx="8">
                  <c:v>34213</c:v>
                </c:pt>
                <c:pt idx="9">
                  <c:v>34243</c:v>
                </c:pt>
                <c:pt idx="10">
                  <c:v>34274</c:v>
                </c:pt>
                <c:pt idx="11">
                  <c:v>34304</c:v>
                </c:pt>
                <c:pt idx="12">
                  <c:v>34335</c:v>
                </c:pt>
                <c:pt idx="13">
                  <c:v>34366</c:v>
                </c:pt>
                <c:pt idx="14">
                  <c:v>34394</c:v>
                </c:pt>
                <c:pt idx="15">
                  <c:v>34425</c:v>
                </c:pt>
                <c:pt idx="16">
                  <c:v>34455</c:v>
                </c:pt>
                <c:pt idx="17">
                  <c:v>34486</c:v>
                </c:pt>
                <c:pt idx="18">
                  <c:v>34516</c:v>
                </c:pt>
                <c:pt idx="19">
                  <c:v>34547</c:v>
                </c:pt>
                <c:pt idx="20">
                  <c:v>34578</c:v>
                </c:pt>
                <c:pt idx="21">
                  <c:v>34608</c:v>
                </c:pt>
                <c:pt idx="22">
                  <c:v>34639</c:v>
                </c:pt>
                <c:pt idx="23">
                  <c:v>34669</c:v>
                </c:pt>
                <c:pt idx="24">
                  <c:v>34700</c:v>
                </c:pt>
                <c:pt idx="25">
                  <c:v>34731</c:v>
                </c:pt>
                <c:pt idx="26">
                  <c:v>34759</c:v>
                </c:pt>
                <c:pt idx="27">
                  <c:v>34790</c:v>
                </c:pt>
                <c:pt idx="28">
                  <c:v>34820</c:v>
                </c:pt>
                <c:pt idx="29">
                  <c:v>34851</c:v>
                </c:pt>
                <c:pt idx="30">
                  <c:v>34881</c:v>
                </c:pt>
                <c:pt idx="31">
                  <c:v>34912</c:v>
                </c:pt>
                <c:pt idx="32">
                  <c:v>34943</c:v>
                </c:pt>
                <c:pt idx="33">
                  <c:v>34973</c:v>
                </c:pt>
                <c:pt idx="34">
                  <c:v>35004</c:v>
                </c:pt>
                <c:pt idx="35">
                  <c:v>35034</c:v>
                </c:pt>
                <c:pt idx="36">
                  <c:v>35065</c:v>
                </c:pt>
                <c:pt idx="37">
                  <c:v>35096</c:v>
                </c:pt>
                <c:pt idx="38">
                  <c:v>35125</c:v>
                </c:pt>
                <c:pt idx="39">
                  <c:v>35156</c:v>
                </c:pt>
                <c:pt idx="40">
                  <c:v>35186</c:v>
                </c:pt>
                <c:pt idx="41">
                  <c:v>35217</c:v>
                </c:pt>
                <c:pt idx="42">
                  <c:v>35247</c:v>
                </c:pt>
                <c:pt idx="43">
                  <c:v>35278</c:v>
                </c:pt>
                <c:pt idx="44">
                  <c:v>35309</c:v>
                </c:pt>
                <c:pt idx="45">
                  <c:v>35339</c:v>
                </c:pt>
                <c:pt idx="46">
                  <c:v>35370</c:v>
                </c:pt>
                <c:pt idx="47">
                  <c:v>35400</c:v>
                </c:pt>
                <c:pt idx="48">
                  <c:v>35431</c:v>
                </c:pt>
                <c:pt idx="49">
                  <c:v>35462</c:v>
                </c:pt>
                <c:pt idx="50">
                  <c:v>35490</c:v>
                </c:pt>
                <c:pt idx="51">
                  <c:v>35521</c:v>
                </c:pt>
                <c:pt idx="52">
                  <c:v>35551</c:v>
                </c:pt>
                <c:pt idx="53">
                  <c:v>35582</c:v>
                </c:pt>
                <c:pt idx="54">
                  <c:v>35612</c:v>
                </c:pt>
                <c:pt idx="55">
                  <c:v>35643</c:v>
                </c:pt>
                <c:pt idx="56">
                  <c:v>35674</c:v>
                </c:pt>
                <c:pt idx="57">
                  <c:v>35704</c:v>
                </c:pt>
                <c:pt idx="58">
                  <c:v>35735</c:v>
                </c:pt>
                <c:pt idx="59">
                  <c:v>35765</c:v>
                </c:pt>
                <c:pt idx="60">
                  <c:v>35796</c:v>
                </c:pt>
                <c:pt idx="61">
                  <c:v>35827</c:v>
                </c:pt>
                <c:pt idx="62">
                  <c:v>35855</c:v>
                </c:pt>
                <c:pt idx="63">
                  <c:v>35886</c:v>
                </c:pt>
                <c:pt idx="64">
                  <c:v>35916</c:v>
                </c:pt>
                <c:pt idx="65">
                  <c:v>35947</c:v>
                </c:pt>
                <c:pt idx="66">
                  <c:v>35977</c:v>
                </c:pt>
                <c:pt idx="67">
                  <c:v>36008</c:v>
                </c:pt>
                <c:pt idx="68">
                  <c:v>36039</c:v>
                </c:pt>
                <c:pt idx="69">
                  <c:v>36069</c:v>
                </c:pt>
                <c:pt idx="70">
                  <c:v>36100</c:v>
                </c:pt>
                <c:pt idx="71">
                  <c:v>36130</c:v>
                </c:pt>
                <c:pt idx="72">
                  <c:v>36161</c:v>
                </c:pt>
                <c:pt idx="73">
                  <c:v>36192</c:v>
                </c:pt>
                <c:pt idx="74">
                  <c:v>36220</c:v>
                </c:pt>
                <c:pt idx="75">
                  <c:v>36251</c:v>
                </c:pt>
                <c:pt idx="76">
                  <c:v>36281</c:v>
                </c:pt>
                <c:pt idx="77">
                  <c:v>36312</c:v>
                </c:pt>
                <c:pt idx="78">
                  <c:v>36342</c:v>
                </c:pt>
                <c:pt idx="79">
                  <c:v>36373</c:v>
                </c:pt>
                <c:pt idx="80">
                  <c:v>36404</c:v>
                </c:pt>
                <c:pt idx="81">
                  <c:v>36434</c:v>
                </c:pt>
                <c:pt idx="82">
                  <c:v>36465</c:v>
                </c:pt>
                <c:pt idx="83">
                  <c:v>36495</c:v>
                </c:pt>
                <c:pt idx="84">
                  <c:v>36526</c:v>
                </c:pt>
                <c:pt idx="85">
                  <c:v>36557</c:v>
                </c:pt>
                <c:pt idx="86">
                  <c:v>36586</c:v>
                </c:pt>
                <c:pt idx="87">
                  <c:v>36617</c:v>
                </c:pt>
                <c:pt idx="88">
                  <c:v>36647</c:v>
                </c:pt>
                <c:pt idx="89">
                  <c:v>36678</c:v>
                </c:pt>
                <c:pt idx="90">
                  <c:v>36708</c:v>
                </c:pt>
                <c:pt idx="91">
                  <c:v>36739</c:v>
                </c:pt>
                <c:pt idx="92">
                  <c:v>36770</c:v>
                </c:pt>
                <c:pt idx="93">
                  <c:v>36800</c:v>
                </c:pt>
                <c:pt idx="94">
                  <c:v>36831</c:v>
                </c:pt>
                <c:pt idx="95">
                  <c:v>36861</c:v>
                </c:pt>
                <c:pt idx="96">
                  <c:v>36892</c:v>
                </c:pt>
                <c:pt idx="97">
                  <c:v>36923</c:v>
                </c:pt>
                <c:pt idx="98">
                  <c:v>36951</c:v>
                </c:pt>
                <c:pt idx="99">
                  <c:v>36982</c:v>
                </c:pt>
                <c:pt idx="100">
                  <c:v>37012</c:v>
                </c:pt>
                <c:pt idx="101">
                  <c:v>37043</c:v>
                </c:pt>
                <c:pt idx="102">
                  <c:v>37073</c:v>
                </c:pt>
                <c:pt idx="103">
                  <c:v>37104</c:v>
                </c:pt>
                <c:pt idx="104">
                  <c:v>37135</c:v>
                </c:pt>
                <c:pt idx="105">
                  <c:v>37165</c:v>
                </c:pt>
                <c:pt idx="106">
                  <c:v>37196</c:v>
                </c:pt>
                <c:pt idx="107">
                  <c:v>37226</c:v>
                </c:pt>
                <c:pt idx="108">
                  <c:v>37257</c:v>
                </c:pt>
                <c:pt idx="109">
                  <c:v>37288</c:v>
                </c:pt>
                <c:pt idx="110">
                  <c:v>37316</c:v>
                </c:pt>
                <c:pt idx="111">
                  <c:v>37347</c:v>
                </c:pt>
                <c:pt idx="112">
                  <c:v>37377</c:v>
                </c:pt>
                <c:pt idx="113">
                  <c:v>37408</c:v>
                </c:pt>
                <c:pt idx="114">
                  <c:v>37438</c:v>
                </c:pt>
                <c:pt idx="115">
                  <c:v>37469</c:v>
                </c:pt>
                <c:pt idx="116">
                  <c:v>37500</c:v>
                </c:pt>
                <c:pt idx="117">
                  <c:v>37530</c:v>
                </c:pt>
                <c:pt idx="118">
                  <c:v>37561</c:v>
                </c:pt>
                <c:pt idx="119">
                  <c:v>37591</c:v>
                </c:pt>
                <c:pt idx="120">
                  <c:v>37622</c:v>
                </c:pt>
                <c:pt idx="121">
                  <c:v>37653</c:v>
                </c:pt>
                <c:pt idx="122">
                  <c:v>37681</c:v>
                </c:pt>
                <c:pt idx="123">
                  <c:v>37712</c:v>
                </c:pt>
                <c:pt idx="124">
                  <c:v>37742</c:v>
                </c:pt>
                <c:pt idx="125">
                  <c:v>37773</c:v>
                </c:pt>
                <c:pt idx="126">
                  <c:v>37803</c:v>
                </c:pt>
                <c:pt idx="127">
                  <c:v>37834</c:v>
                </c:pt>
                <c:pt idx="128">
                  <c:v>37865</c:v>
                </c:pt>
                <c:pt idx="129">
                  <c:v>37895</c:v>
                </c:pt>
                <c:pt idx="130">
                  <c:v>37926</c:v>
                </c:pt>
                <c:pt idx="131">
                  <c:v>37956</c:v>
                </c:pt>
                <c:pt idx="132">
                  <c:v>37987</c:v>
                </c:pt>
                <c:pt idx="133">
                  <c:v>38018</c:v>
                </c:pt>
                <c:pt idx="134">
                  <c:v>38047</c:v>
                </c:pt>
                <c:pt idx="135">
                  <c:v>38078</c:v>
                </c:pt>
                <c:pt idx="136">
                  <c:v>38108</c:v>
                </c:pt>
                <c:pt idx="137">
                  <c:v>38139</c:v>
                </c:pt>
                <c:pt idx="138">
                  <c:v>38169</c:v>
                </c:pt>
                <c:pt idx="139">
                  <c:v>38200</c:v>
                </c:pt>
                <c:pt idx="140">
                  <c:v>38231</c:v>
                </c:pt>
                <c:pt idx="141">
                  <c:v>38261</c:v>
                </c:pt>
                <c:pt idx="142">
                  <c:v>38292</c:v>
                </c:pt>
                <c:pt idx="143">
                  <c:v>38322</c:v>
                </c:pt>
                <c:pt idx="144">
                  <c:v>38353</c:v>
                </c:pt>
                <c:pt idx="145">
                  <c:v>38384</c:v>
                </c:pt>
                <c:pt idx="146">
                  <c:v>38412</c:v>
                </c:pt>
                <c:pt idx="147">
                  <c:v>38443</c:v>
                </c:pt>
                <c:pt idx="148">
                  <c:v>38473</c:v>
                </c:pt>
                <c:pt idx="149">
                  <c:v>38504</c:v>
                </c:pt>
                <c:pt idx="150">
                  <c:v>38534</c:v>
                </c:pt>
                <c:pt idx="151">
                  <c:v>38565</c:v>
                </c:pt>
                <c:pt idx="152">
                  <c:v>38596</c:v>
                </c:pt>
                <c:pt idx="153">
                  <c:v>38626</c:v>
                </c:pt>
                <c:pt idx="154">
                  <c:v>38657</c:v>
                </c:pt>
                <c:pt idx="155">
                  <c:v>38687</c:v>
                </c:pt>
                <c:pt idx="156">
                  <c:v>38718</c:v>
                </c:pt>
                <c:pt idx="157">
                  <c:v>38749</c:v>
                </c:pt>
                <c:pt idx="158">
                  <c:v>38777</c:v>
                </c:pt>
                <c:pt idx="159">
                  <c:v>38808</c:v>
                </c:pt>
                <c:pt idx="160">
                  <c:v>38838</c:v>
                </c:pt>
                <c:pt idx="161">
                  <c:v>38869</c:v>
                </c:pt>
                <c:pt idx="162">
                  <c:v>38899</c:v>
                </c:pt>
                <c:pt idx="163">
                  <c:v>38930</c:v>
                </c:pt>
                <c:pt idx="164">
                  <c:v>38961</c:v>
                </c:pt>
                <c:pt idx="165">
                  <c:v>38991</c:v>
                </c:pt>
                <c:pt idx="166">
                  <c:v>39022</c:v>
                </c:pt>
                <c:pt idx="167">
                  <c:v>39052</c:v>
                </c:pt>
                <c:pt idx="168">
                  <c:v>39083</c:v>
                </c:pt>
                <c:pt idx="169">
                  <c:v>39114</c:v>
                </c:pt>
                <c:pt idx="170">
                  <c:v>39142</c:v>
                </c:pt>
                <c:pt idx="171">
                  <c:v>39173</c:v>
                </c:pt>
                <c:pt idx="172">
                  <c:v>39203</c:v>
                </c:pt>
                <c:pt idx="173">
                  <c:v>39234</c:v>
                </c:pt>
                <c:pt idx="174">
                  <c:v>39264</c:v>
                </c:pt>
                <c:pt idx="175">
                  <c:v>39295</c:v>
                </c:pt>
                <c:pt idx="176">
                  <c:v>39326</c:v>
                </c:pt>
                <c:pt idx="177">
                  <c:v>39356</c:v>
                </c:pt>
                <c:pt idx="178">
                  <c:v>39387</c:v>
                </c:pt>
                <c:pt idx="179">
                  <c:v>39417</c:v>
                </c:pt>
                <c:pt idx="180">
                  <c:v>39448</c:v>
                </c:pt>
                <c:pt idx="181">
                  <c:v>39479</c:v>
                </c:pt>
                <c:pt idx="182">
                  <c:v>39508</c:v>
                </c:pt>
                <c:pt idx="183">
                  <c:v>39539</c:v>
                </c:pt>
                <c:pt idx="184">
                  <c:v>39569</c:v>
                </c:pt>
                <c:pt idx="185">
                  <c:v>39600</c:v>
                </c:pt>
                <c:pt idx="186">
                  <c:v>39630</c:v>
                </c:pt>
                <c:pt idx="187">
                  <c:v>39661</c:v>
                </c:pt>
                <c:pt idx="188">
                  <c:v>39692</c:v>
                </c:pt>
                <c:pt idx="189">
                  <c:v>39722</c:v>
                </c:pt>
                <c:pt idx="190">
                  <c:v>39753</c:v>
                </c:pt>
                <c:pt idx="191">
                  <c:v>39783</c:v>
                </c:pt>
                <c:pt idx="192">
                  <c:v>39814</c:v>
                </c:pt>
                <c:pt idx="193">
                  <c:v>39845</c:v>
                </c:pt>
                <c:pt idx="194">
                  <c:v>39873</c:v>
                </c:pt>
                <c:pt idx="195">
                  <c:v>39904</c:v>
                </c:pt>
                <c:pt idx="196">
                  <c:v>39934</c:v>
                </c:pt>
                <c:pt idx="197">
                  <c:v>39965</c:v>
                </c:pt>
                <c:pt idx="198">
                  <c:v>39995</c:v>
                </c:pt>
                <c:pt idx="199">
                  <c:v>40026</c:v>
                </c:pt>
                <c:pt idx="200">
                  <c:v>40057</c:v>
                </c:pt>
                <c:pt idx="201">
                  <c:v>40087</c:v>
                </c:pt>
                <c:pt idx="202">
                  <c:v>40118</c:v>
                </c:pt>
                <c:pt idx="203">
                  <c:v>40148</c:v>
                </c:pt>
                <c:pt idx="204">
                  <c:v>40179</c:v>
                </c:pt>
                <c:pt idx="205">
                  <c:v>40210</c:v>
                </c:pt>
                <c:pt idx="206">
                  <c:v>40238</c:v>
                </c:pt>
                <c:pt idx="207">
                  <c:v>40269</c:v>
                </c:pt>
                <c:pt idx="208">
                  <c:v>40299</c:v>
                </c:pt>
                <c:pt idx="209">
                  <c:v>40330</c:v>
                </c:pt>
                <c:pt idx="210">
                  <c:v>40360</c:v>
                </c:pt>
                <c:pt idx="211">
                  <c:v>40391</c:v>
                </c:pt>
                <c:pt idx="212">
                  <c:v>40422</c:v>
                </c:pt>
                <c:pt idx="213">
                  <c:v>40452</c:v>
                </c:pt>
                <c:pt idx="214">
                  <c:v>40483</c:v>
                </c:pt>
                <c:pt idx="215">
                  <c:v>40513</c:v>
                </c:pt>
                <c:pt idx="216">
                  <c:v>40544</c:v>
                </c:pt>
                <c:pt idx="217">
                  <c:v>40575</c:v>
                </c:pt>
                <c:pt idx="218">
                  <c:v>40603</c:v>
                </c:pt>
                <c:pt idx="219">
                  <c:v>40634</c:v>
                </c:pt>
                <c:pt idx="220">
                  <c:v>40664</c:v>
                </c:pt>
                <c:pt idx="221">
                  <c:v>40695</c:v>
                </c:pt>
                <c:pt idx="222">
                  <c:v>40725</c:v>
                </c:pt>
                <c:pt idx="223">
                  <c:v>40756</c:v>
                </c:pt>
                <c:pt idx="224">
                  <c:v>40787</c:v>
                </c:pt>
                <c:pt idx="225">
                  <c:v>40817</c:v>
                </c:pt>
                <c:pt idx="226">
                  <c:v>40848</c:v>
                </c:pt>
                <c:pt idx="227">
                  <c:v>40878</c:v>
                </c:pt>
                <c:pt idx="228">
                  <c:v>40909</c:v>
                </c:pt>
                <c:pt idx="229">
                  <c:v>40940</c:v>
                </c:pt>
                <c:pt idx="230">
                  <c:v>40969</c:v>
                </c:pt>
                <c:pt idx="231">
                  <c:v>41000</c:v>
                </c:pt>
                <c:pt idx="232">
                  <c:v>41030</c:v>
                </c:pt>
                <c:pt idx="233">
                  <c:v>41061</c:v>
                </c:pt>
                <c:pt idx="234">
                  <c:v>41091</c:v>
                </c:pt>
                <c:pt idx="235">
                  <c:v>41122</c:v>
                </c:pt>
                <c:pt idx="236">
                  <c:v>41153</c:v>
                </c:pt>
                <c:pt idx="237">
                  <c:v>41183</c:v>
                </c:pt>
                <c:pt idx="238">
                  <c:v>41214</c:v>
                </c:pt>
                <c:pt idx="239">
                  <c:v>41244</c:v>
                </c:pt>
                <c:pt idx="240">
                  <c:v>41275</c:v>
                </c:pt>
                <c:pt idx="241">
                  <c:v>41306</c:v>
                </c:pt>
                <c:pt idx="242">
                  <c:v>41334</c:v>
                </c:pt>
                <c:pt idx="243">
                  <c:v>41365</c:v>
                </c:pt>
                <c:pt idx="244">
                  <c:v>41395</c:v>
                </c:pt>
                <c:pt idx="245">
                  <c:v>41426</c:v>
                </c:pt>
                <c:pt idx="246">
                  <c:v>41456</c:v>
                </c:pt>
                <c:pt idx="247">
                  <c:v>41487</c:v>
                </c:pt>
                <c:pt idx="248">
                  <c:v>41518</c:v>
                </c:pt>
                <c:pt idx="249">
                  <c:v>41548</c:v>
                </c:pt>
                <c:pt idx="250">
                  <c:v>41579</c:v>
                </c:pt>
                <c:pt idx="251">
                  <c:v>41609</c:v>
                </c:pt>
                <c:pt idx="252">
                  <c:v>41640</c:v>
                </c:pt>
                <c:pt idx="253">
                  <c:v>41671</c:v>
                </c:pt>
                <c:pt idx="254">
                  <c:v>41699</c:v>
                </c:pt>
                <c:pt idx="255">
                  <c:v>41730</c:v>
                </c:pt>
                <c:pt idx="256">
                  <c:v>41760</c:v>
                </c:pt>
                <c:pt idx="257">
                  <c:v>41791</c:v>
                </c:pt>
                <c:pt idx="258">
                  <c:v>41821</c:v>
                </c:pt>
                <c:pt idx="259">
                  <c:v>41852</c:v>
                </c:pt>
                <c:pt idx="260">
                  <c:v>41883</c:v>
                </c:pt>
                <c:pt idx="261">
                  <c:v>41913</c:v>
                </c:pt>
                <c:pt idx="262">
                  <c:v>41944</c:v>
                </c:pt>
                <c:pt idx="263">
                  <c:v>41974</c:v>
                </c:pt>
                <c:pt idx="264">
                  <c:v>42005</c:v>
                </c:pt>
                <c:pt idx="265">
                  <c:v>42036</c:v>
                </c:pt>
                <c:pt idx="266">
                  <c:v>42064</c:v>
                </c:pt>
                <c:pt idx="267">
                  <c:v>42095</c:v>
                </c:pt>
                <c:pt idx="268">
                  <c:v>42125</c:v>
                </c:pt>
                <c:pt idx="269">
                  <c:v>42156</c:v>
                </c:pt>
                <c:pt idx="270">
                  <c:v>42186</c:v>
                </c:pt>
                <c:pt idx="271">
                  <c:v>42217</c:v>
                </c:pt>
                <c:pt idx="272">
                  <c:v>42248</c:v>
                </c:pt>
                <c:pt idx="273">
                  <c:v>42278</c:v>
                </c:pt>
                <c:pt idx="274">
                  <c:v>42309</c:v>
                </c:pt>
                <c:pt idx="275">
                  <c:v>42339</c:v>
                </c:pt>
                <c:pt idx="276">
                  <c:v>42370</c:v>
                </c:pt>
                <c:pt idx="277">
                  <c:v>42401</c:v>
                </c:pt>
                <c:pt idx="278">
                  <c:v>42430</c:v>
                </c:pt>
                <c:pt idx="279">
                  <c:v>42461</c:v>
                </c:pt>
                <c:pt idx="280">
                  <c:v>42491</c:v>
                </c:pt>
                <c:pt idx="281">
                  <c:v>42522</c:v>
                </c:pt>
                <c:pt idx="282">
                  <c:v>42552</c:v>
                </c:pt>
                <c:pt idx="283">
                  <c:v>42583</c:v>
                </c:pt>
                <c:pt idx="284">
                  <c:v>42614</c:v>
                </c:pt>
                <c:pt idx="285">
                  <c:v>42644</c:v>
                </c:pt>
                <c:pt idx="286">
                  <c:v>42675</c:v>
                </c:pt>
                <c:pt idx="287">
                  <c:v>42705</c:v>
                </c:pt>
              </c:numCache>
            </c:numRef>
          </c:cat>
          <c:val>
            <c:numRef>
              <c:f>Sheet1!$B$5:$B$292</c:f>
              <c:numCache>
                <c:formatCode>"$"#,##0.0;[Red]"$"#,##0.0</c:formatCode>
                <c:ptCount val="288"/>
                <c:pt idx="0">
                  <c:v>9.8559999999999999</c:v>
                </c:pt>
                <c:pt idx="1">
                  <c:v>10.54</c:v>
                </c:pt>
                <c:pt idx="2">
                  <c:v>11.154999999999999</c:v>
                </c:pt>
                <c:pt idx="3">
                  <c:v>9.9079999999999995</c:v>
                </c:pt>
                <c:pt idx="4">
                  <c:v>9.9740000000000002</c:v>
                </c:pt>
                <c:pt idx="5">
                  <c:v>10.805999999999999</c:v>
                </c:pt>
                <c:pt idx="6">
                  <c:v>11.324999999999999</c:v>
                </c:pt>
                <c:pt idx="7">
                  <c:v>11.172000000000001</c:v>
                </c:pt>
                <c:pt idx="8">
                  <c:v>11.137</c:v>
                </c:pt>
                <c:pt idx="9">
                  <c:v>11.012</c:v>
                </c:pt>
                <c:pt idx="10">
                  <c:v>11.148</c:v>
                </c:pt>
                <c:pt idx="11">
                  <c:v>11.166</c:v>
                </c:pt>
                <c:pt idx="12">
                  <c:v>11.557</c:v>
                </c:pt>
                <c:pt idx="13">
                  <c:v>11.648</c:v>
                </c:pt>
                <c:pt idx="14">
                  <c:v>11.944000000000001</c:v>
                </c:pt>
                <c:pt idx="15">
                  <c:v>12.361000000000001</c:v>
                </c:pt>
                <c:pt idx="16">
                  <c:v>13.164999999999999</c:v>
                </c:pt>
                <c:pt idx="17">
                  <c:v>13.548</c:v>
                </c:pt>
                <c:pt idx="18">
                  <c:v>13.906000000000001</c:v>
                </c:pt>
                <c:pt idx="19">
                  <c:v>14.595000000000001</c:v>
                </c:pt>
                <c:pt idx="20">
                  <c:v>16.748999999999999</c:v>
                </c:pt>
                <c:pt idx="21">
                  <c:v>16.015000000000001</c:v>
                </c:pt>
                <c:pt idx="22">
                  <c:v>16.516999999999999</c:v>
                </c:pt>
                <c:pt idx="23">
                  <c:v>16.52</c:v>
                </c:pt>
                <c:pt idx="24">
                  <c:v>16.963000000000001</c:v>
                </c:pt>
                <c:pt idx="25">
                  <c:v>16.744</c:v>
                </c:pt>
                <c:pt idx="26">
                  <c:v>17.257000000000001</c:v>
                </c:pt>
                <c:pt idx="27">
                  <c:v>17.026</c:v>
                </c:pt>
                <c:pt idx="28">
                  <c:v>16.931999999999999</c:v>
                </c:pt>
                <c:pt idx="29">
                  <c:v>16.273</c:v>
                </c:pt>
                <c:pt idx="30">
                  <c:v>18.838000000000001</c:v>
                </c:pt>
                <c:pt idx="31">
                  <c:v>18.817</c:v>
                </c:pt>
                <c:pt idx="32">
                  <c:v>18.452000000000002</c:v>
                </c:pt>
                <c:pt idx="33">
                  <c:v>18.614999999999998</c:v>
                </c:pt>
                <c:pt idx="34">
                  <c:v>18.806999999999999</c:v>
                </c:pt>
                <c:pt idx="35">
                  <c:v>20.097000000000001</c:v>
                </c:pt>
                <c:pt idx="36">
                  <c:v>19.858000000000001</c:v>
                </c:pt>
                <c:pt idx="37">
                  <c:v>19.972000000000001</c:v>
                </c:pt>
                <c:pt idx="38">
                  <c:v>19.911999999999999</c:v>
                </c:pt>
                <c:pt idx="39">
                  <c:v>21.384</c:v>
                </c:pt>
                <c:pt idx="40">
                  <c:v>20.805</c:v>
                </c:pt>
                <c:pt idx="41">
                  <c:v>21.302</c:v>
                </c:pt>
                <c:pt idx="42">
                  <c:v>20.097000000000001</c:v>
                </c:pt>
                <c:pt idx="43">
                  <c:v>19.600999999999999</c:v>
                </c:pt>
                <c:pt idx="44">
                  <c:v>20.206</c:v>
                </c:pt>
                <c:pt idx="45">
                  <c:v>20.084</c:v>
                </c:pt>
                <c:pt idx="46">
                  <c:v>20.643999999999998</c:v>
                </c:pt>
                <c:pt idx="47">
                  <c:v>20.116</c:v>
                </c:pt>
                <c:pt idx="48">
                  <c:v>20.07</c:v>
                </c:pt>
                <c:pt idx="49">
                  <c:v>22.609000000000002</c:v>
                </c:pt>
                <c:pt idx="50">
                  <c:v>22.007999999999999</c:v>
                </c:pt>
                <c:pt idx="51">
                  <c:v>21.573</c:v>
                </c:pt>
                <c:pt idx="52">
                  <c:v>23.146000000000001</c:v>
                </c:pt>
                <c:pt idx="53">
                  <c:v>22.800999999999998</c:v>
                </c:pt>
                <c:pt idx="54">
                  <c:v>22.535</c:v>
                </c:pt>
                <c:pt idx="55">
                  <c:v>23.305</c:v>
                </c:pt>
                <c:pt idx="56">
                  <c:v>23.428999999999998</c:v>
                </c:pt>
                <c:pt idx="57">
                  <c:v>24.568999999999999</c:v>
                </c:pt>
                <c:pt idx="58">
                  <c:v>23.962</c:v>
                </c:pt>
                <c:pt idx="59">
                  <c:v>24.478000000000002</c:v>
                </c:pt>
                <c:pt idx="60">
                  <c:v>24.579000000000001</c:v>
                </c:pt>
                <c:pt idx="61">
                  <c:v>24.327999999999999</c:v>
                </c:pt>
                <c:pt idx="62">
                  <c:v>23.949000000000002</c:v>
                </c:pt>
                <c:pt idx="63">
                  <c:v>24.286999999999999</c:v>
                </c:pt>
                <c:pt idx="64">
                  <c:v>23.253</c:v>
                </c:pt>
                <c:pt idx="65">
                  <c:v>23.651</c:v>
                </c:pt>
                <c:pt idx="66">
                  <c:v>25.251999999999999</c:v>
                </c:pt>
                <c:pt idx="67">
                  <c:v>24.427</c:v>
                </c:pt>
                <c:pt idx="68">
                  <c:v>25</c:v>
                </c:pt>
                <c:pt idx="69">
                  <c:v>25.341000000000001</c:v>
                </c:pt>
                <c:pt idx="70">
                  <c:v>25.852</c:v>
                </c:pt>
                <c:pt idx="71">
                  <c:v>25.524000000000001</c:v>
                </c:pt>
                <c:pt idx="72">
                  <c:v>26.082000000000001</c:v>
                </c:pt>
                <c:pt idx="73">
                  <c:v>26.46</c:v>
                </c:pt>
                <c:pt idx="74">
                  <c:v>26.731000000000002</c:v>
                </c:pt>
                <c:pt idx="75">
                  <c:v>26.597999999999999</c:v>
                </c:pt>
                <c:pt idx="76">
                  <c:v>27.152000000000001</c:v>
                </c:pt>
                <c:pt idx="77">
                  <c:v>27.242999999999999</c:v>
                </c:pt>
                <c:pt idx="78">
                  <c:v>27.818999999999999</c:v>
                </c:pt>
                <c:pt idx="79">
                  <c:v>28.667999999999999</c:v>
                </c:pt>
                <c:pt idx="80">
                  <c:v>28.53</c:v>
                </c:pt>
                <c:pt idx="81">
                  <c:v>27.914000000000001</c:v>
                </c:pt>
                <c:pt idx="82">
                  <c:v>27.867000000000001</c:v>
                </c:pt>
                <c:pt idx="83">
                  <c:v>28.259</c:v>
                </c:pt>
                <c:pt idx="84">
                  <c:v>28.306999999999999</c:v>
                </c:pt>
                <c:pt idx="85">
                  <c:v>26.614000000000001</c:v>
                </c:pt>
                <c:pt idx="86">
                  <c:v>28.876000000000001</c:v>
                </c:pt>
                <c:pt idx="87">
                  <c:v>29.113</c:v>
                </c:pt>
                <c:pt idx="88">
                  <c:v>28.363</c:v>
                </c:pt>
                <c:pt idx="89">
                  <c:v>28.581</c:v>
                </c:pt>
                <c:pt idx="90">
                  <c:v>27.451000000000001</c:v>
                </c:pt>
                <c:pt idx="91">
                  <c:v>27.536000000000001</c:v>
                </c:pt>
                <c:pt idx="92">
                  <c:v>27.626000000000001</c:v>
                </c:pt>
                <c:pt idx="93">
                  <c:v>28.251000000000001</c:v>
                </c:pt>
                <c:pt idx="94">
                  <c:v>29.181999999999999</c:v>
                </c:pt>
                <c:pt idx="95">
                  <c:v>29.300999999999998</c:v>
                </c:pt>
                <c:pt idx="96">
                  <c:v>29.353999999999999</c:v>
                </c:pt>
                <c:pt idx="97">
                  <c:v>29.841999999999999</c:v>
                </c:pt>
                <c:pt idx="98">
                  <c:v>29.417000000000002</c:v>
                </c:pt>
                <c:pt idx="99">
                  <c:v>29.170999999999999</c:v>
                </c:pt>
                <c:pt idx="100">
                  <c:v>30.064</c:v>
                </c:pt>
                <c:pt idx="101">
                  <c:v>30.193999999999999</c:v>
                </c:pt>
                <c:pt idx="102">
                  <c:v>30.228999999999999</c:v>
                </c:pt>
                <c:pt idx="103">
                  <c:v>30.780999999999999</c:v>
                </c:pt>
                <c:pt idx="104">
                  <c:v>30.309000000000001</c:v>
                </c:pt>
                <c:pt idx="105">
                  <c:v>30.940999999999999</c:v>
                </c:pt>
                <c:pt idx="106">
                  <c:v>31.704999999999998</c:v>
                </c:pt>
                <c:pt idx="107">
                  <c:v>31.736999999999998</c:v>
                </c:pt>
                <c:pt idx="108">
                  <c:v>33.484999999999999</c:v>
                </c:pt>
                <c:pt idx="109">
                  <c:v>31.716000000000001</c:v>
                </c:pt>
                <c:pt idx="110">
                  <c:v>31.559000000000001</c:v>
                </c:pt>
                <c:pt idx="111">
                  <c:v>33.46</c:v>
                </c:pt>
                <c:pt idx="112">
                  <c:v>32.58</c:v>
                </c:pt>
                <c:pt idx="113">
                  <c:v>33.561999999999998</c:v>
                </c:pt>
                <c:pt idx="114">
                  <c:v>33.465000000000003</c:v>
                </c:pt>
                <c:pt idx="115">
                  <c:v>33.087000000000003</c:v>
                </c:pt>
                <c:pt idx="116">
                  <c:v>32.917999999999999</c:v>
                </c:pt>
                <c:pt idx="117">
                  <c:v>33.44</c:v>
                </c:pt>
                <c:pt idx="118">
                  <c:v>32.658000000000001</c:v>
                </c:pt>
                <c:pt idx="119">
                  <c:v>33.997</c:v>
                </c:pt>
                <c:pt idx="120">
                  <c:v>36.006999999999998</c:v>
                </c:pt>
                <c:pt idx="121">
                  <c:v>34.677</c:v>
                </c:pt>
                <c:pt idx="122">
                  <c:v>33.796999999999997</c:v>
                </c:pt>
                <c:pt idx="123">
                  <c:v>34.402999999999999</c:v>
                </c:pt>
                <c:pt idx="124">
                  <c:v>34.933999999999997</c:v>
                </c:pt>
                <c:pt idx="125">
                  <c:v>34.094000000000001</c:v>
                </c:pt>
                <c:pt idx="126">
                  <c:v>34.807000000000002</c:v>
                </c:pt>
                <c:pt idx="127">
                  <c:v>35.396000000000001</c:v>
                </c:pt>
                <c:pt idx="128">
                  <c:v>36.259</c:v>
                </c:pt>
                <c:pt idx="129">
                  <c:v>36.287999999999997</c:v>
                </c:pt>
                <c:pt idx="130">
                  <c:v>35.729999999999997</c:v>
                </c:pt>
                <c:pt idx="131">
                  <c:v>35.277999999999999</c:v>
                </c:pt>
                <c:pt idx="132">
                  <c:v>35.502000000000002</c:v>
                </c:pt>
                <c:pt idx="133">
                  <c:v>37.039000000000001</c:v>
                </c:pt>
                <c:pt idx="134">
                  <c:v>37.911000000000001</c:v>
                </c:pt>
                <c:pt idx="135">
                  <c:v>38.131999999999998</c:v>
                </c:pt>
                <c:pt idx="136">
                  <c:v>38.695999999999998</c:v>
                </c:pt>
                <c:pt idx="137">
                  <c:v>40.073</c:v>
                </c:pt>
                <c:pt idx="138">
                  <c:v>41.037999999999997</c:v>
                </c:pt>
                <c:pt idx="139">
                  <c:v>41.912999999999997</c:v>
                </c:pt>
                <c:pt idx="140">
                  <c:v>41.484000000000002</c:v>
                </c:pt>
                <c:pt idx="141">
                  <c:v>41.133000000000003</c:v>
                </c:pt>
                <c:pt idx="142">
                  <c:v>42.445999999999998</c:v>
                </c:pt>
                <c:pt idx="143">
                  <c:v>43.804000000000002</c:v>
                </c:pt>
                <c:pt idx="144">
                  <c:v>43.654000000000003</c:v>
                </c:pt>
                <c:pt idx="145">
                  <c:v>44.186</c:v>
                </c:pt>
                <c:pt idx="146">
                  <c:v>44.113</c:v>
                </c:pt>
                <c:pt idx="147">
                  <c:v>45.234000000000002</c:v>
                </c:pt>
                <c:pt idx="148">
                  <c:v>45.875999999999998</c:v>
                </c:pt>
                <c:pt idx="149">
                  <c:v>48.042999999999999</c:v>
                </c:pt>
                <c:pt idx="150">
                  <c:v>48.207999999999998</c:v>
                </c:pt>
                <c:pt idx="151">
                  <c:v>48.957999999999998</c:v>
                </c:pt>
                <c:pt idx="152">
                  <c:v>48.951000000000001</c:v>
                </c:pt>
                <c:pt idx="153">
                  <c:v>49.555</c:v>
                </c:pt>
                <c:pt idx="154">
                  <c:v>49.881</c:v>
                </c:pt>
                <c:pt idx="155">
                  <c:v>50.756999999999998</c:v>
                </c:pt>
                <c:pt idx="156">
                  <c:v>51.073</c:v>
                </c:pt>
                <c:pt idx="157">
                  <c:v>51.732999999999997</c:v>
                </c:pt>
                <c:pt idx="158">
                  <c:v>52.872</c:v>
                </c:pt>
                <c:pt idx="159">
                  <c:v>52.918999999999997</c:v>
                </c:pt>
                <c:pt idx="160">
                  <c:v>53.387</c:v>
                </c:pt>
                <c:pt idx="161">
                  <c:v>51.515999999999998</c:v>
                </c:pt>
                <c:pt idx="162">
                  <c:v>51.515999999999998</c:v>
                </c:pt>
                <c:pt idx="163">
                  <c:v>51.963999999999999</c:v>
                </c:pt>
                <c:pt idx="164">
                  <c:v>52.99</c:v>
                </c:pt>
                <c:pt idx="165">
                  <c:v>54.145000000000003</c:v>
                </c:pt>
                <c:pt idx="166">
                  <c:v>55.064</c:v>
                </c:pt>
                <c:pt idx="167">
                  <c:v>54.506999999999998</c:v>
                </c:pt>
                <c:pt idx="168">
                  <c:v>55.412999999999997</c:v>
                </c:pt>
                <c:pt idx="169">
                  <c:v>53.716000000000001</c:v>
                </c:pt>
                <c:pt idx="170">
                  <c:v>52.176000000000002</c:v>
                </c:pt>
                <c:pt idx="171">
                  <c:v>50.895000000000003</c:v>
                </c:pt>
                <c:pt idx="172">
                  <c:v>49.438000000000002</c:v>
                </c:pt>
                <c:pt idx="173">
                  <c:v>48.561</c:v>
                </c:pt>
                <c:pt idx="174">
                  <c:v>47.369</c:v>
                </c:pt>
                <c:pt idx="175">
                  <c:v>47.142000000000003</c:v>
                </c:pt>
                <c:pt idx="176">
                  <c:v>46.817</c:v>
                </c:pt>
                <c:pt idx="177">
                  <c:v>45.872999999999998</c:v>
                </c:pt>
                <c:pt idx="178">
                  <c:v>45.948999999999998</c:v>
                </c:pt>
                <c:pt idx="179">
                  <c:v>44.871000000000002</c:v>
                </c:pt>
                <c:pt idx="180">
                  <c:v>45.207999999999998</c:v>
                </c:pt>
                <c:pt idx="181">
                  <c:v>44.637</c:v>
                </c:pt>
                <c:pt idx="182">
                  <c:v>45.171999999999997</c:v>
                </c:pt>
                <c:pt idx="183">
                  <c:v>45.311</c:v>
                </c:pt>
                <c:pt idx="184">
                  <c:v>46.073</c:v>
                </c:pt>
                <c:pt idx="185">
                  <c:v>45.887999999999998</c:v>
                </c:pt>
                <c:pt idx="186">
                  <c:v>46.317</c:v>
                </c:pt>
                <c:pt idx="187">
                  <c:v>43.679000000000002</c:v>
                </c:pt>
                <c:pt idx="188">
                  <c:v>44.497999999999998</c:v>
                </c:pt>
                <c:pt idx="189">
                  <c:v>43.886000000000003</c:v>
                </c:pt>
                <c:pt idx="190">
                  <c:v>41.732999999999997</c:v>
                </c:pt>
                <c:pt idx="191">
                  <c:v>39.057000000000002</c:v>
                </c:pt>
                <c:pt idx="192">
                  <c:v>38.728999999999999</c:v>
                </c:pt>
                <c:pt idx="193">
                  <c:v>38.082000000000001</c:v>
                </c:pt>
                <c:pt idx="194">
                  <c:v>36.917999999999999</c:v>
                </c:pt>
                <c:pt idx="195">
                  <c:v>34.704999999999998</c:v>
                </c:pt>
                <c:pt idx="196">
                  <c:v>31.141999999999999</c:v>
                </c:pt>
                <c:pt idx="197">
                  <c:v>28.097000000000001</c:v>
                </c:pt>
                <c:pt idx="198">
                  <c:v>27.058</c:v>
                </c:pt>
                <c:pt idx="199">
                  <c:v>24.937999999999999</c:v>
                </c:pt>
                <c:pt idx="200">
                  <c:v>23.420999999999999</c:v>
                </c:pt>
                <c:pt idx="201">
                  <c:v>21.771000000000001</c:v>
                </c:pt>
                <c:pt idx="202">
                  <c:v>20.308</c:v>
                </c:pt>
                <c:pt idx="203">
                  <c:v>18.616</c:v>
                </c:pt>
                <c:pt idx="204">
                  <c:v>17.145</c:v>
                </c:pt>
                <c:pt idx="205">
                  <c:v>16.219000000000001</c:v>
                </c:pt>
                <c:pt idx="206">
                  <c:v>15.067</c:v>
                </c:pt>
                <c:pt idx="207">
                  <c:v>14.584</c:v>
                </c:pt>
                <c:pt idx="208">
                  <c:v>14.178000000000001</c:v>
                </c:pt>
                <c:pt idx="209">
                  <c:v>14.891999999999999</c:v>
                </c:pt>
                <c:pt idx="210">
                  <c:v>14.888999999999999</c:v>
                </c:pt>
                <c:pt idx="211">
                  <c:v>13.073</c:v>
                </c:pt>
                <c:pt idx="212">
                  <c:v>14.268000000000001</c:v>
                </c:pt>
                <c:pt idx="213">
                  <c:v>14.159000000000001</c:v>
                </c:pt>
                <c:pt idx="214">
                  <c:v>14.395</c:v>
                </c:pt>
                <c:pt idx="215">
                  <c:v>13.678000000000001</c:v>
                </c:pt>
                <c:pt idx="216">
                  <c:v>13.679</c:v>
                </c:pt>
                <c:pt idx="217">
                  <c:v>13.766</c:v>
                </c:pt>
                <c:pt idx="218">
                  <c:v>13.89</c:v>
                </c:pt>
                <c:pt idx="219">
                  <c:v>14.019</c:v>
                </c:pt>
                <c:pt idx="220">
                  <c:v>13.941000000000001</c:v>
                </c:pt>
                <c:pt idx="221">
                  <c:v>14.63</c:v>
                </c:pt>
                <c:pt idx="222">
                  <c:v>15.395</c:v>
                </c:pt>
                <c:pt idx="223">
                  <c:v>15.997999999999999</c:v>
                </c:pt>
                <c:pt idx="224">
                  <c:v>15.548</c:v>
                </c:pt>
                <c:pt idx="225">
                  <c:v>15.933999999999999</c:v>
                </c:pt>
                <c:pt idx="226">
                  <c:v>16.649999999999999</c:v>
                </c:pt>
                <c:pt idx="227">
                  <c:v>16.984000000000002</c:v>
                </c:pt>
                <c:pt idx="228">
                  <c:v>17.917000000000002</c:v>
                </c:pt>
                <c:pt idx="229">
                  <c:v>18.227</c:v>
                </c:pt>
                <c:pt idx="230">
                  <c:v>19.332000000000001</c:v>
                </c:pt>
                <c:pt idx="231">
                  <c:v>20.349</c:v>
                </c:pt>
                <c:pt idx="232">
                  <c:v>21.128</c:v>
                </c:pt>
                <c:pt idx="233">
                  <c:v>22.187000000000001</c:v>
                </c:pt>
                <c:pt idx="234">
                  <c:v>22.991</c:v>
                </c:pt>
                <c:pt idx="235">
                  <c:v>23.832999999999998</c:v>
                </c:pt>
                <c:pt idx="236">
                  <c:v>24.013999999999999</c:v>
                </c:pt>
                <c:pt idx="237">
                  <c:v>25.146999999999998</c:v>
                </c:pt>
                <c:pt idx="238">
                  <c:v>26.036999999999999</c:v>
                </c:pt>
                <c:pt idx="239">
                  <c:v>28.033000000000001</c:v>
                </c:pt>
                <c:pt idx="240">
                  <c:v>28.591999999999999</c:v>
                </c:pt>
                <c:pt idx="241">
                  <c:v>28.346</c:v>
                </c:pt>
                <c:pt idx="242">
                  <c:v>28.873999999999999</c:v>
                </c:pt>
                <c:pt idx="243">
                  <c:v>29.843</c:v>
                </c:pt>
                <c:pt idx="244">
                  <c:v>29.928999999999998</c:v>
                </c:pt>
                <c:pt idx="245">
                  <c:v>30.62</c:v>
                </c:pt>
                <c:pt idx="246">
                  <c:v>30.332000000000001</c:v>
                </c:pt>
                <c:pt idx="247">
                  <c:v>31.891999999999999</c:v>
                </c:pt>
                <c:pt idx="248">
                  <c:v>33.267000000000003</c:v>
                </c:pt>
                <c:pt idx="249">
                  <c:v>34.521999999999998</c:v>
                </c:pt>
                <c:pt idx="250">
                  <c:v>36.302</c:v>
                </c:pt>
                <c:pt idx="251">
                  <c:v>35.442</c:v>
                </c:pt>
                <c:pt idx="252">
                  <c:v>35.880000000000003</c:v>
                </c:pt>
                <c:pt idx="253">
                  <c:v>37.075000000000003</c:v>
                </c:pt>
                <c:pt idx="254">
                  <c:v>37.978999999999999</c:v>
                </c:pt>
                <c:pt idx="255">
                  <c:v>39.896000000000001</c:v>
                </c:pt>
                <c:pt idx="256">
                  <c:v>40.808</c:v>
                </c:pt>
                <c:pt idx="257">
                  <c:v>41.564999999999998</c:v>
                </c:pt>
                <c:pt idx="258">
                  <c:v>42.420999999999999</c:v>
                </c:pt>
                <c:pt idx="259">
                  <c:v>42.347000000000001</c:v>
                </c:pt>
                <c:pt idx="260">
                  <c:v>43.774999999999999</c:v>
                </c:pt>
                <c:pt idx="261">
                  <c:v>44.311999999999998</c:v>
                </c:pt>
                <c:pt idx="262">
                  <c:v>45.24</c:v>
                </c:pt>
                <c:pt idx="263">
                  <c:v>46.573</c:v>
                </c:pt>
                <c:pt idx="264">
                  <c:v>46.301000000000002</c:v>
                </c:pt>
                <c:pt idx="265">
                  <c:v>48.978999999999999</c:v>
                </c:pt>
                <c:pt idx="266">
                  <c:v>48.292999999999999</c:v>
                </c:pt>
                <c:pt idx="267">
                  <c:v>49.146000000000001</c:v>
                </c:pt>
                <c:pt idx="268">
                  <c:v>49.576999999999998</c:v>
                </c:pt>
                <c:pt idx="269">
                  <c:v>51.3</c:v>
                </c:pt>
                <c:pt idx="270">
                  <c:v>49.908000000000001</c:v>
                </c:pt>
                <c:pt idx="271">
                  <c:v>54.442999999999998</c:v>
                </c:pt>
                <c:pt idx="272">
                  <c:v>56.917999999999999</c:v>
                </c:pt>
                <c:pt idx="273">
                  <c:v>57.185000000000002</c:v>
                </c:pt>
                <c:pt idx="274">
                  <c:v>55.908000000000001</c:v>
                </c:pt>
                <c:pt idx="275">
                  <c:v>57.066000000000003</c:v>
                </c:pt>
                <c:pt idx="276">
                  <c:v>58.311999999999998</c:v>
                </c:pt>
                <c:pt idx="277">
                  <c:v>58.284999999999997</c:v>
                </c:pt>
                <c:pt idx="278">
                  <c:v>61.542999999999999</c:v>
                </c:pt>
                <c:pt idx="279">
                  <c:v>58.898000000000003</c:v>
                </c:pt>
                <c:pt idx="280">
                  <c:v>60.329000000000001</c:v>
                </c:pt>
                <c:pt idx="281">
                  <c:v>60.448999999999998</c:v>
                </c:pt>
                <c:pt idx="282">
                  <c:v>59.698</c:v>
                </c:pt>
                <c:pt idx="283">
                  <c:v>61.058999999999997</c:v>
                </c:pt>
                <c:pt idx="284">
                  <c:v>61.457999999999998</c:v>
                </c:pt>
                <c:pt idx="285">
                  <c:v>62.47</c:v>
                </c:pt>
                <c:pt idx="286">
                  <c:v>61.969000000000001</c:v>
                </c:pt>
                <c:pt idx="287">
                  <c:v>63.725000000000001</c:v>
                </c:pt>
              </c:numCache>
            </c:numRef>
          </c:val>
          <c:smooth val="0"/>
        </c:ser>
        <c:dLbls>
          <c:showLegendKey val="0"/>
          <c:showVal val="0"/>
          <c:showCatName val="0"/>
          <c:showSerName val="0"/>
          <c:showPercent val="0"/>
          <c:showBubbleSize val="0"/>
        </c:dLbls>
        <c:smooth val="0"/>
        <c:axId val="355065248"/>
        <c:axId val="355057800"/>
      </c:lineChart>
      <c:dateAx>
        <c:axId val="355065248"/>
        <c:scaling>
          <c:orientation val="minMax"/>
          <c:max val="42705"/>
          <c:min val="34304"/>
        </c:scaling>
        <c:delete val="0"/>
        <c:axPos val="b"/>
        <c:numFmt formatCode="mmm\-yy" sourceLinked="1"/>
        <c:majorTickMark val="out"/>
        <c:minorTickMark val="none"/>
        <c:tickLblPos val="nextTo"/>
        <c:txPr>
          <a:bodyPr/>
          <a:lstStyle/>
          <a:p>
            <a:pPr>
              <a:defRPr sz="1700"/>
            </a:pPr>
            <a:endParaRPr lang="en-US"/>
          </a:p>
        </c:txPr>
        <c:crossAx val="355057800"/>
        <c:crosses val="autoZero"/>
        <c:auto val="1"/>
        <c:lblOffset val="100"/>
        <c:baseTimeUnit val="months"/>
        <c:majorUnit val="12"/>
        <c:majorTimeUnit val="months"/>
      </c:dateAx>
      <c:valAx>
        <c:axId val="355057800"/>
        <c:scaling>
          <c:orientation val="minMax"/>
        </c:scaling>
        <c:delete val="0"/>
        <c:axPos val="l"/>
        <c:majorGridlines/>
        <c:title>
          <c:tx>
            <c:rich>
              <a:bodyPr rot="-5400000" vert="horz"/>
              <a:lstStyle/>
              <a:p>
                <a:pPr>
                  <a:defRPr/>
                </a:pPr>
                <a:r>
                  <a:rPr lang="en-US" dirty="0" smtClean="0"/>
                  <a:t>$</a:t>
                </a:r>
                <a:r>
                  <a:rPr lang="en-US" baseline="0" dirty="0" smtClean="0"/>
                  <a:t> Billions (SAAR)</a:t>
                </a:r>
                <a:endParaRPr lang="en-US" dirty="0"/>
              </a:p>
            </c:rich>
          </c:tx>
          <c:layout>
            <c:manualLayout>
              <c:xMode val="edge"/>
              <c:yMode val="edge"/>
              <c:x val="2.8777491175672001E-3"/>
              <c:y val="0.20332669908962001"/>
            </c:manualLayout>
          </c:layout>
          <c:overlay val="0"/>
        </c:title>
        <c:numFmt formatCode="&quot;$&quot;#,##0;[Red]&quot;$&quot;#,##0" sourceLinked="0"/>
        <c:majorTickMark val="out"/>
        <c:minorTickMark val="none"/>
        <c:tickLblPos val="nextTo"/>
        <c:crossAx val="35506524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spPr>
        <a:ln w="0">
          <a:noFill/>
        </a:ln>
      </c:spPr>
    </c:floor>
    <c:sideWall>
      <c:thickness val="0"/>
    </c:sideWall>
    <c:backWall>
      <c:thickness val="0"/>
    </c:backWall>
    <c:plotArea>
      <c:layout>
        <c:manualLayout>
          <c:layoutTarget val="inner"/>
          <c:xMode val="edge"/>
          <c:yMode val="edge"/>
          <c:x val="8.1174759405074307E-2"/>
          <c:y val="4.1634063320209899E-2"/>
          <c:w val="0.91882524059492598"/>
          <c:h val="0.674025439127801"/>
        </c:manualLayout>
      </c:layout>
      <c:bar3DChart>
        <c:barDir val="col"/>
        <c:grouping val="clustered"/>
        <c:varyColors val="0"/>
        <c:ser>
          <c:idx val="0"/>
          <c:order val="0"/>
          <c:tx>
            <c:strRef>
              <c:f>Sheet1!$B$1</c:f>
              <c:strCache>
                <c:ptCount val="1"/>
                <c:pt idx="0">
                  <c:v>Series 1</c:v>
                </c:pt>
              </c:strCache>
            </c:strRef>
          </c:tx>
          <c:spPr>
            <a:solidFill>
              <a:srgbClr val="002060"/>
            </a:solidFill>
          </c:spPr>
          <c:invertIfNegative val="0"/>
          <c:dLbls>
            <c:numFmt formatCode="0.0%" sourceLinked="0"/>
            <c:spPr>
              <a:noFill/>
              <a:ln>
                <a:noFill/>
              </a:ln>
              <a:effectLst/>
            </c:spPr>
            <c:txPr>
              <a:bodyPr/>
              <a:lstStyle/>
              <a:p>
                <a:pPr>
                  <a:defRPr sz="1600">
                    <a:latin typeface="Constantia" charset="0"/>
                    <a:ea typeface="Constantia" charset="0"/>
                    <a:cs typeface="Constantia"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New York</c:v>
                </c:pt>
                <c:pt idx="1">
                  <c:v>Washington D.C. </c:v>
                </c:pt>
                <c:pt idx="2">
                  <c:v>Chicago</c:v>
                </c:pt>
                <c:pt idx="3">
                  <c:v>San Francisco</c:v>
                </c:pt>
                <c:pt idx="4">
                  <c:v>Composite-20</c:v>
                </c:pt>
                <c:pt idx="5">
                  <c:v>Boston</c:v>
                </c:pt>
                <c:pt idx="6">
                  <c:v>Los Angeles</c:v>
                </c:pt>
                <c:pt idx="7">
                  <c:v>Las Vegas</c:v>
                </c:pt>
                <c:pt idx="8">
                  <c:v>Atlanta</c:v>
                </c:pt>
                <c:pt idx="9">
                  <c:v>Miami</c:v>
                </c:pt>
                <c:pt idx="10">
                  <c:v>Detroit</c:v>
                </c:pt>
                <c:pt idx="11">
                  <c:v>Dallas</c:v>
                </c:pt>
                <c:pt idx="12">
                  <c:v>Denver</c:v>
                </c:pt>
              </c:strCache>
            </c:strRef>
          </c:cat>
          <c:val>
            <c:numRef>
              <c:f>Sheet1!$B$2:$B$14</c:f>
              <c:numCache>
                <c:formatCode>0.00%</c:formatCode>
                <c:ptCount val="13"/>
                <c:pt idx="0">
                  <c:v>2.4307424004783199E-2</c:v>
                </c:pt>
                <c:pt idx="1">
                  <c:v>3.6827228372150397E-2</c:v>
                </c:pt>
                <c:pt idx="2">
                  <c:v>4.0169483317776901E-2</c:v>
                </c:pt>
                <c:pt idx="3">
                  <c:v>5.2571553279356698E-2</c:v>
                </c:pt>
                <c:pt idx="4">
                  <c:v>5.2725178127855397E-2</c:v>
                </c:pt>
                <c:pt idx="5">
                  <c:v>5.4845421525855399E-2</c:v>
                </c:pt>
                <c:pt idx="6">
                  <c:v>5.5341174262856299E-2</c:v>
                </c:pt>
                <c:pt idx="7">
                  <c:v>5.9913065932926703E-2</c:v>
                </c:pt>
                <c:pt idx="8">
                  <c:v>6.1317160415354302E-2</c:v>
                </c:pt>
                <c:pt idx="9">
                  <c:v>6.1409173601843801E-2</c:v>
                </c:pt>
                <c:pt idx="10">
                  <c:v>6.6001543844380298E-2</c:v>
                </c:pt>
                <c:pt idx="11">
                  <c:v>8.0839753376063597E-2</c:v>
                </c:pt>
                <c:pt idx="12">
                  <c:v>8.7454390359720899E-2</c:v>
                </c:pt>
              </c:numCache>
            </c:numRef>
          </c:val>
        </c:ser>
        <c:dLbls>
          <c:showLegendKey val="0"/>
          <c:showVal val="1"/>
          <c:showCatName val="0"/>
          <c:showSerName val="0"/>
          <c:showPercent val="0"/>
          <c:showBubbleSize val="0"/>
        </c:dLbls>
        <c:gapWidth val="150"/>
        <c:shape val="box"/>
        <c:axId val="355058584"/>
        <c:axId val="355060544"/>
        <c:axId val="0"/>
      </c:bar3DChart>
      <c:catAx>
        <c:axId val="355058584"/>
        <c:scaling>
          <c:orientation val="minMax"/>
        </c:scaling>
        <c:delete val="0"/>
        <c:axPos val="b"/>
        <c:numFmt formatCode="General" sourceLinked="0"/>
        <c:majorTickMark val="none"/>
        <c:minorTickMark val="none"/>
        <c:tickLblPos val="low"/>
        <c:txPr>
          <a:bodyPr/>
          <a:lstStyle/>
          <a:p>
            <a:pPr>
              <a:defRPr sz="1500">
                <a:latin typeface="Constantia" charset="0"/>
                <a:ea typeface="Constantia" charset="0"/>
                <a:cs typeface="Constantia" charset="0"/>
              </a:defRPr>
            </a:pPr>
            <a:endParaRPr lang="en-US"/>
          </a:p>
        </c:txPr>
        <c:crossAx val="355060544"/>
        <c:crosses val="autoZero"/>
        <c:auto val="1"/>
        <c:lblAlgn val="ctr"/>
        <c:lblOffset val="100"/>
        <c:noMultiLvlLbl val="0"/>
      </c:catAx>
      <c:valAx>
        <c:axId val="355060544"/>
        <c:scaling>
          <c:orientation val="minMax"/>
        </c:scaling>
        <c:delete val="0"/>
        <c:axPos val="l"/>
        <c:title>
          <c:tx>
            <c:rich>
              <a:bodyPr rot="-5400000" vert="horz"/>
              <a:lstStyle/>
              <a:p>
                <a:pPr>
                  <a:defRPr>
                    <a:latin typeface="Constantia" charset="0"/>
                    <a:ea typeface="Constantia" charset="0"/>
                    <a:cs typeface="Constantia" charset="0"/>
                  </a:defRPr>
                </a:pPr>
                <a:r>
                  <a:rPr lang="en-US" sz="1600" b="0" dirty="0" smtClean="0">
                    <a:latin typeface="Constantia" charset="0"/>
                    <a:ea typeface="Constantia" charset="0"/>
                    <a:cs typeface="Constantia" charset="0"/>
                  </a:rPr>
                  <a:t>12-Month %</a:t>
                </a:r>
                <a:r>
                  <a:rPr lang="en-US" sz="1600" b="0" baseline="0" dirty="0" smtClean="0">
                    <a:latin typeface="Constantia" charset="0"/>
                    <a:ea typeface="Constantia" charset="0"/>
                    <a:cs typeface="Constantia" charset="0"/>
                  </a:rPr>
                  <a:t> Change</a:t>
                </a:r>
                <a:endParaRPr lang="en-US" sz="1600" b="0" dirty="0">
                  <a:latin typeface="Constantia" charset="0"/>
                  <a:ea typeface="Constantia" charset="0"/>
                  <a:cs typeface="Constantia" charset="0"/>
                </a:endParaRPr>
              </a:p>
            </c:rich>
          </c:tx>
          <c:layout>
            <c:manualLayout>
              <c:xMode val="edge"/>
              <c:yMode val="edge"/>
              <c:x val="1.60345581802275E-3"/>
              <c:y val="0.21795378116798"/>
            </c:manualLayout>
          </c:layout>
          <c:overlay val="0"/>
        </c:title>
        <c:numFmt formatCode="0%" sourceLinked="0"/>
        <c:majorTickMark val="out"/>
        <c:minorTickMark val="none"/>
        <c:tickLblPos val="nextTo"/>
        <c:txPr>
          <a:bodyPr/>
          <a:lstStyle/>
          <a:p>
            <a:pPr>
              <a:defRPr sz="1500">
                <a:latin typeface="Constantia" charset="0"/>
                <a:ea typeface="Constantia" charset="0"/>
                <a:cs typeface="Constantia" charset="0"/>
              </a:defRPr>
            </a:pPr>
            <a:endParaRPr lang="en-US"/>
          </a:p>
        </c:txPr>
        <c:crossAx val="35505858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floor>
    <c:sideWall>
      <c:thickness val="0"/>
    </c:sideWall>
    <c:backWall>
      <c:thickness val="0"/>
    </c:backWall>
    <c:plotArea>
      <c:layout>
        <c:manualLayout>
          <c:layoutTarget val="inner"/>
          <c:xMode val="edge"/>
          <c:yMode val="edge"/>
          <c:x val="9.6627952755905494E-2"/>
          <c:y val="3.9319335083115803E-2"/>
          <c:w val="0.88771642607174095"/>
          <c:h val="0.78759821352976001"/>
        </c:manualLayout>
      </c:layout>
      <c:bar3DChart>
        <c:barDir val="col"/>
        <c:grouping val="stacked"/>
        <c:varyColors val="0"/>
        <c:ser>
          <c:idx val="0"/>
          <c:order val="0"/>
          <c:tx>
            <c:strRef>
              <c:f>Sheet1!$B$7</c:f>
              <c:strCache>
                <c:ptCount val="1"/>
                <c:pt idx="0">
                  <c:v>1 Unit</c:v>
                </c:pt>
              </c:strCache>
            </c:strRef>
          </c:tx>
          <c:spPr>
            <a:solidFill>
              <a:srgbClr val="0070C0"/>
            </a:solidFill>
            <a:ln w="38989">
              <a:noFill/>
            </a:ln>
          </c:spPr>
          <c:invertIfNegative val="0"/>
          <c:cat>
            <c:numRef>
              <c:f>Sheet1!$A$8:$A$223</c:f>
              <c:numCache>
                <c:formatCode>mmm\-yy</c:formatCode>
                <c:ptCount val="216"/>
                <c:pt idx="0">
                  <c:v>36161</c:v>
                </c:pt>
                <c:pt idx="1">
                  <c:v>36192</c:v>
                </c:pt>
                <c:pt idx="2">
                  <c:v>36220</c:v>
                </c:pt>
                <c:pt idx="3">
                  <c:v>36251</c:v>
                </c:pt>
                <c:pt idx="4">
                  <c:v>36281</c:v>
                </c:pt>
                <c:pt idx="5">
                  <c:v>36312</c:v>
                </c:pt>
                <c:pt idx="6">
                  <c:v>36342</c:v>
                </c:pt>
                <c:pt idx="7">
                  <c:v>36373</c:v>
                </c:pt>
                <c:pt idx="8">
                  <c:v>36404</c:v>
                </c:pt>
                <c:pt idx="9">
                  <c:v>36434</c:v>
                </c:pt>
                <c:pt idx="10">
                  <c:v>36465</c:v>
                </c:pt>
                <c:pt idx="11">
                  <c:v>36495</c:v>
                </c:pt>
                <c:pt idx="12">
                  <c:v>36526</c:v>
                </c:pt>
                <c:pt idx="13">
                  <c:v>36557</c:v>
                </c:pt>
                <c:pt idx="14">
                  <c:v>36586</c:v>
                </c:pt>
                <c:pt idx="15">
                  <c:v>36617</c:v>
                </c:pt>
                <c:pt idx="16">
                  <c:v>36647</c:v>
                </c:pt>
                <c:pt idx="17">
                  <c:v>36678</c:v>
                </c:pt>
                <c:pt idx="18">
                  <c:v>36708</c:v>
                </c:pt>
                <c:pt idx="19">
                  <c:v>36739</c:v>
                </c:pt>
                <c:pt idx="20">
                  <c:v>36770</c:v>
                </c:pt>
                <c:pt idx="21">
                  <c:v>36800</c:v>
                </c:pt>
                <c:pt idx="22">
                  <c:v>36831</c:v>
                </c:pt>
                <c:pt idx="23">
                  <c:v>36861</c:v>
                </c:pt>
                <c:pt idx="24">
                  <c:v>36892</c:v>
                </c:pt>
                <c:pt idx="25">
                  <c:v>36923</c:v>
                </c:pt>
                <c:pt idx="26">
                  <c:v>36951</c:v>
                </c:pt>
                <c:pt idx="27">
                  <c:v>36982</c:v>
                </c:pt>
                <c:pt idx="28">
                  <c:v>37012</c:v>
                </c:pt>
                <c:pt idx="29">
                  <c:v>37043</c:v>
                </c:pt>
                <c:pt idx="30">
                  <c:v>37073</c:v>
                </c:pt>
                <c:pt idx="31">
                  <c:v>37104</c:v>
                </c:pt>
                <c:pt idx="32">
                  <c:v>37135</c:v>
                </c:pt>
                <c:pt idx="33">
                  <c:v>37165</c:v>
                </c:pt>
                <c:pt idx="34">
                  <c:v>37196</c:v>
                </c:pt>
                <c:pt idx="35">
                  <c:v>37226</c:v>
                </c:pt>
                <c:pt idx="36">
                  <c:v>37257</c:v>
                </c:pt>
                <c:pt idx="37">
                  <c:v>37288</c:v>
                </c:pt>
                <c:pt idx="38">
                  <c:v>37316</c:v>
                </c:pt>
                <c:pt idx="39">
                  <c:v>37347</c:v>
                </c:pt>
                <c:pt idx="40">
                  <c:v>37377</c:v>
                </c:pt>
                <c:pt idx="41">
                  <c:v>37408</c:v>
                </c:pt>
                <c:pt idx="42">
                  <c:v>37438</c:v>
                </c:pt>
                <c:pt idx="43">
                  <c:v>37469</c:v>
                </c:pt>
                <c:pt idx="44">
                  <c:v>37500</c:v>
                </c:pt>
                <c:pt idx="45">
                  <c:v>37530</c:v>
                </c:pt>
                <c:pt idx="46">
                  <c:v>37561</c:v>
                </c:pt>
                <c:pt idx="47">
                  <c:v>37591</c:v>
                </c:pt>
                <c:pt idx="48">
                  <c:v>37622</c:v>
                </c:pt>
                <c:pt idx="49">
                  <c:v>37653</c:v>
                </c:pt>
                <c:pt idx="50">
                  <c:v>37681</c:v>
                </c:pt>
                <c:pt idx="51">
                  <c:v>37712</c:v>
                </c:pt>
                <c:pt idx="52">
                  <c:v>37742</c:v>
                </c:pt>
                <c:pt idx="53">
                  <c:v>37773</c:v>
                </c:pt>
                <c:pt idx="54">
                  <c:v>37803</c:v>
                </c:pt>
                <c:pt idx="55">
                  <c:v>37834</c:v>
                </c:pt>
                <c:pt idx="56">
                  <c:v>37865</c:v>
                </c:pt>
                <c:pt idx="57">
                  <c:v>37895</c:v>
                </c:pt>
                <c:pt idx="58">
                  <c:v>37926</c:v>
                </c:pt>
                <c:pt idx="59">
                  <c:v>37956</c:v>
                </c:pt>
                <c:pt idx="60">
                  <c:v>37987</c:v>
                </c:pt>
                <c:pt idx="61">
                  <c:v>38018</c:v>
                </c:pt>
                <c:pt idx="62">
                  <c:v>38047</c:v>
                </c:pt>
                <c:pt idx="63">
                  <c:v>38078</c:v>
                </c:pt>
                <c:pt idx="64">
                  <c:v>38108</c:v>
                </c:pt>
                <c:pt idx="65">
                  <c:v>38139</c:v>
                </c:pt>
                <c:pt idx="66">
                  <c:v>38169</c:v>
                </c:pt>
                <c:pt idx="67">
                  <c:v>38200</c:v>
                </c:pt>
                <c:pt idx="68">
                  <c:v>38231</c:v>
                </c:pt>
                <c:pt idx="69">
                  <c:v>38261</c:v>
                </c:pt>
                <c:pt idx="70">
                  <c:v>38292</c:v>
                </c:pt>
                <c:pt idx="71">
                  <c:v>38322</c:v>
                </c:pt>
                <c:pt idx="72">
                  <c:v>38353</c:v>
                </c:pt>
                <c:pt idx="73">
                  <c:v>38384</c:v>
                </c:pt>
                <c:pt idx="74">
                  <c:v>38412</c:v>
                </c:pt>
                <c:pt idx="75">
                  <c:v>38443</c:v>
                </c:pt>
                <c:pt idx="76">
                  <c:v>38473</c:v>
                </c:pt>
                <c:pt idx="77">
                  <c:v>38504</c:v>
                </c:pt>
                <c:pt idx="78">
                  <c:v>38534</c:v>
                </c:pt>
                <c:pt idx="79">
                  <c:v>38565</c:v>
                </c:pt>
                <c:pt idx="80">
                  <c:v>38596</c:v>
                </c:pt>
                <c:pt idx="81">
                  <c:v>38626</c:v>
                </c:pt>
                <c:pt idx="82">
                  <c:v>38657</c:v>
                </c:pt>
                <c:pt idx="83">
                  <c:v>38687</c:v>
                </c:pt>
                <c:pt idx="84">
                  <c:v>38718</c:v>
                </c:pt>
                <c:pt idx="85">
                  <c:v>38749</c:v>
                </c:pt>
                <c:pt idx="86">
                  <c:v>38777</c:v>
                </c:pt>
                <c:pt idx="87">
                  <c:v>38808</c:v>
                </c:pt>
                <c:pt idx="88">
                  <c:v>38838</c:v>
                </c:pt>
                <c:pt idx="89">
                  <c:v>38869</c:v>
                </c:pt>
                <c:pt idx="90">
                  <c:v>38899</c:v>
                </c:pt>
                <c:pt idx="91">
                  <c:v>38930</c:v>
                </c:pt>
                <c:pt idx="92">
                  <c:v>38961</c:v>
                </c:pt>
                <c:pt idx="93">
                  <c:v>38991</c:v>
                </c:pt>
                <c:pt idx="94">
                  <c:v>39022</c:v>
                </c:pt>
                <c:pt idx="95">
                  <c:v>39052</c:v>
                </c:pt>
                <c:pt idx="96">
                  <c:v>39083</c:v>
                </c:pt>
                <c:pt idx="97">
                  <c:v>39114</c:v>
                </c:pt>
                <c:pt idx="98">
                  <c:v>39142</c:v>
                </c:pt>
                <c:pt idx="99">
                  <c:v>39173</c:v>
                </c:pt>
                <c:pt idx="100">
                  <c:v>39203</c:v>
                </c:pt>
                <c:pt idx="101">
                  <c:v>39234</c:v>
                </c:pt>
                <c:pt idx="102">
                  <c:v>39264</c:v>
                </c:pt>
                <c:pt idx="103">
                  <c:v>39295</c:v>
                </c:pt>
                <c:pt idx="104">
                  <c:v>39326</c:v>
                </c:pt>
                <c:pt idx="105">
                  <c:v>39356</c:v>
                </c:pt>
                <c:pt idx="106">
                  <c:v>39387</c:v>
                </c:pt>
                <c:pt idx="107">
                  <c:v>39417</c:v>
                </c:pt>
                <c:pt idx="108">
                  <c:v>39448</c:v>
                </c:pt>
                <c:pt idx="109">
                  <c:v>39479</c:v>
                </c:pt>
                <c:pt idx="110">
                  <c:v>39508</c:v>
                </c:pt>
                <c:pt idx="111">
                  <c:v>39539</c:v>
                </c:pt>
                <c:pt idx="112">
                  <c:v>39569</c:v>
                </c:pt>
                <c:pt idx="113">
                  <c:v>39600</c:v>
                </c:pt>
                <c:pt idx="114">
                  <c:v>39630</c:v>
                </c:pt>
                <c:pt idx="115">
                  <c:v>39661</c:v>
                </c:pt>
                <c:pt idx="116">
                  <c:v>39692</c:v>
                </c:pt>
                <c:pt idx="117">
                  <c:v>39722</c:v>
                </c:pt>
                <c:pt idx="118">
                  <c:v>39753</c:v>
                </c:pt>
                <c:pt idx="119">
                  <c:v>39783</c:v>
                </c:pt>
                <c:pt idx="120">
                  <c:v>39814</c:v>
                </c:pt>
                <c:pt idx="121">
                  <c:v>39845</c:v>
                </c:pt>
                <c:pt idx="122">
                  <c:v>39873</c:v>
                </c:pt>
                <c:pt idx="123">
                  <c:v>39904</c:v>
                </c:pt>
                <c:pt idx="124">
                  <c:v>39934</c:v>
                </c:pt>
                <c:pt idx="125">
                  <c:v>39965</c:v>
                </c:pt>
                <c:pt idx="126">
                  <c:v>39995</c:v>
                </c:pt>
                <c:pt idx="127">
                  <c:v>40026</c:v>
                </c:pt>
                <c:pt idx="128">
                  <c:v>40057</c:v>
                </c:pt>
                <c:pt idx="129">
                  <c:v>40087</c:v>
                </c:pt>
                <c:pt idx="130">
                  <c:v>40118</c:v>
                </c:pt>
                <c:pt idx="131">
                  <c:v>40148</c:v>
                </c:pt>
                <c:pt idx="132">
                  <c:v>40179</c:v>
                </c:pt>
                <c:pt idx="133">
                  <c:v>40210</c:v>
                </c:pt>
                <c:pt idx="134">
                  <c:v>40238</c:v>
                </c:pt>
                <c:pt idx="135">
                  <c:v>40269</c:v>
                </c:pt>
                <c:pt idx="136">
                  <c:v>40299</c:v>
                </c:pt>
                <c:pt idx="137">
                  <c:v>40330</c:v>
                </c:pt>
                <c:pt idx="138">
                  <c:v>40360</c:v>
                </c:pt>
                <c:pt idx="139">
                  <c:v>40391</c:v>
                </c:pt>
                <c:pt idx="140">
                  <c:v>40422</c:v>
                </c:pt>
                <c:pt idx="141">
                  <c:v>40452</c:v>
                </c:pt>
                <c:pt idx="142">
                  <c:v>40483</c:v>
                </c:pt>
                <c:pt idx="143">
                  <c:v>40513</c:v>
                </c:pt>
                <c:pt idx="144">
                  <c:v>40544</c:v>
                </c:pt>
                <c:pt idx="145">
                  <c:v>40575</c:v>
                </c:pt>
                <c:pt idx="146">
                  <c:v>40603</c:v>
                </c:pt>
                <c:pt idx="147">
                  <c:v>40634</c:v>
                </c:pt>
                <c:pt idx="148">
                  <c:v>40664</c:v>
                </c:pt>
                <c:pt idx="149">
                  <c:v>40695</c:v>
                </c:pt>
                <c:pt idx="150">
                  <c:v>40725</c:v>
                </c:pt>
                <c:pt idx="151">
                  <c:v>40756</c:v>
                </c:pt>
                <c:pt idx="152">
                  <c:v>40787</c:v>
                </c:pt>
                <c:pt idx="153">
                  <c:v>40817</c:v>
                </c:pt>
                <c:pt idx="154">
                  <c:v>40848</c:v>
                </c:pt>
                <c:pt idx="155">
                  <c:v>40878</c:v>
                </c:pt>
                <c:pt idx="156">
                  <c:v>40909</c:v>
                </c:pt>
                <c:pt idx="157">
                  <c:v>40940</c:v>
                </c:pt>
                <c:pt idx="158">
                  <c:v>40969</c:v>
                </c:pt>
                <c:pt idx="159">
                  <c:v>41000</c:v>
                </c:pt>
                <c:pt idx="160">
                  <c:v>41030</c:v>
                </c:pt>
                <c:pt idx="161">
                  <c:v>41061</c:v>
                </c:pt>
                <c:pt idx="162">
                  <c:v>41091</c:v>
                </c:pt>
                <c:pt idx="163">
                  <c:v>41122</c:v>
                </c:pt>
                <c:pt idx="164">
                  <c:v>41153</c:v>
                </c:pt>
                <c:pt idx="165">
                  <c:v>41183</c:v>
                </c:pt>
                <c:pt idx="166">
                  <c:v>41214</c:v>
                </c:pt>
                <c:pt idx="167">
                  <c:v>41244</c:v>
                </c:pt>
                <c:pt idx="168">
                  <c:v>41275</c:v>
                </c:pt>
                <c:pt idx="169">
                  <c:v>41306</c:v>
                </c:pt>
                <c:pt idx="170">
                  <c:v>41334</c:v>
                </c:pt>
                <c:pt idx="171">
                  <c:v>41365</c:v>
                </c:pt>
                <c:pt idx="172">
                  <c:v>41395</c:v>
                </c:pt>
                <c:pt idx="173">
                  <c:v>41426</c:v>
                </c:pt>
                <c:pt idx="174">
                  <c:v>41456</c:v>
                </c:pt>
                <c:pt idx="175">
                  <c:v>41487</c:v>
                </c:pt>
                <c:pt idx="176">
                  <c:v>41518</c:v>
                </c:pt>
                <c:pt idx="177">
                  <c:v>41548</c:v>
                </c:pt>
                <c:pt idx="178">
                  <c:v>41579</c:v>
                </c:pt>
                <c:pt idx="179">
                  <c:v>41609</c:v>
                </c:pt>
                <c:pt idx="180">
                  <c:v>41640</c:v>
                </c:pt>
                <c:pt idx="181">
                  <c:v>41671</c:v>
                </c:pt>
                <c:pt idx="182">
                  <c:v>41699</c:v>
                </c:pt>
                <c:pt idx="183">
                  <c:v>41730</c:v>
                </c:pt>
                <c:pt idx="184">
                  <c:v>41760</c:v>
                </c:pt>
                <c:pt idx="185">
                  <c:v>41791</c:v>
                </c:pt>
                <c:pt idx="186">
                  <c:v>41821</c:v>
                </c:pt>
                <c:pt idx="187">
                  <c:v>41852</c:v>
                </c:pt>
                <c:pt idx="188">
                  <c:v>41883</c:v>
                </c:pt>
                <c:pt idx="189">
                  <c:v>41913</c:v>
                </c:pt>
                <c:pt idx="190">
                  <c:v>41944</c:v>
                </c:pt>
                <c:pt idx="191">
                  <c:v>41974</c:v>
                </c:pt>
                <c:pt idx="192">
                  <c:v>42005</c:v>
                </c:pt>
                <c:pt idx="193">
                  <c:v>42036</c:v>
                </c:pt>
                <c:pt idx="194">
                  <c:v>42064</c:v>
                </c:pt>
                <c:pt idx="195">
                  <c:v>42095</c:v>
                </c:pt>
                <c:pt idx="196">
                  <c:v>42125</c:v>
                </c:pt>
                <c:pt idx="197">
                  <c:v>42156</c:v>
                </c:pt>
                <c:pt idx="198">
                  <c:v>42186</c:v>
                </c:pt>
                <c:pt idx="199">
                  <c:v>42217</c:v>
                </c:pt>
                <c:pt idx="200">
                  <c:v>42248</c:v>
                </c:pt>
                <c:pt idx="201">
                  <c:v>42278</c:v>
                </c:pt>
                <c:pt idx="202">
                  <c:v>42309</c:v>
                </c:pt>
                <c:pt idx="203">
                  <c:v>42339</c:v>
                </c:pt>
                <c:pt idx="204">
                  <c:v>42370</c:v>
                </c:pt>
                <c:pt idx="205">
                  <c:v>42401</c:v>
                </c:pt>
                <c:pt idx="206">
                  <c:v>42430</c:v>
                </c:pt>
                <c:pt idx="207">
                  <c:v>42461</c:v>
                </c:pt>
                <c:pt idx="208">
                  <c:v>42491</c:v>
                </c:pt>
                <c:pt idx="209">
                  <c:v>42522</c:v>
                </c:pt>
                <c:pt idx="210">
                  <c:v>42552</c:v>
                </c:pt>
                <c:pt idx="211">
                  <c:v>42583</c:v>
                </c:pt>
                <c:pt idx="212">
                  <c:v>42614</c:v>
                </c:pt>
                <c:pt idx="213">
                  <c:v>42644</c:v>
                </c:pt>
                <c:pt idx="214">
                  <c:v>42675</c:v>
                </c:pt>
                <c:pt idx="215">
                  <c:v>42705</c:v>
                </c:pt>
              </c:numCache>
            </c:numRef>
          </c:cat>
          <c:val>
            <c:numRef>
              <c:f>Sheet1!$B$8:$B$223</c:f>
              <c:numCache>
                <c:formatCode>#,##0</c:formatCode>
                <c:ptCount val="216"/>
                <c:pt idx="0">
                  <c:v>1349</c:v>
                </c:pt>
                <c:pt idx="1">
                  <c:v>1317</c:v>
                </c:pt>
                <c:pt idx="2">
                  <c:v>1345</c:v>
                </c:pt>
                <c:pt idx="3">
                  <c:v>1220</c:v>
                </c:pt>
                <c:pt idx="4">
                  <c:v>1312</c:v>
                </c:pt>
                <c:pt idx="5">
                  <c:v>1266</c:v>
                </c:pt>
                <c:pt idx="6">
                  <c:v>1308</c:v>
                </c:pt>
                <c:pt idx="7">
                  <c:v>1265</c:v>
                </c:pt>
                <c:pt idx="8">
                  <c:v>1286</c:v>
                </c:pt>
                <c:pt idx="9">
                  <c:v>1310</c:v>
                </c:pt>
                <c:pt idx="10">
                  <c:v>1321</c:v>
                </c:pt>
                <c:pt idx="11">
                  <c:v>1375</c:v>
                </c:pt>
                <c:pt idx="12">
                  <c:v>1268</c:v>
                </c:pt>
                <c:pt idx="13">
                  <c:v>1255</c:v>
                </c:pt>
                <c:pt idx="14">
                  <c:v>1313</c:v>
                </c:pt>
                <c:pt idx="15">
                  <c:v>1275</c:v>
                </c:pt>
                <c:pt idx="16">
                  <c:v>1230</c:v>
                </c:pt>
                <c:pt idx="17">
                  <c:v>1202</c:v>
                </c:pt>
                <c:pt idx="18">
                  <c:v>1142</c:v>
                </c:pt>
                <c:pt idx="19">
                  <c:v>1231</c:v>
                </c:pt>
                <c:pt idx="20">
                  <c:v>1195</c:v>
                </c:pt>
                <c:pt idx="21">
                  <c:v>1235</c:v>
                </c:pt>
                <c:pt idx="22">
                  <c:v>1212</c:v>
                </c:pt>
                <c:pt idx="23">
                  <c:v>1226</c:v>
                </c:pt>
                <c:pt idx="24">
                  <c:v>1275</c:v>
                </c:pt>
                <c:pt idx="25">
                  <c:v>1280</c:v>
                </c:pt>
                <c:pt idx="26">
                  <c:v>1218</c:v>
                </c:pt>
                <c:pt idx="27">
                  <c:v>1311</c:v>
                </c:pt>
                <c:pt idx="28">
                  <c:v>1285</c:v>
                </c:pt>
                <c:pt idx="29">
                  <c:v>1295</c:v>
                </c:pt>
                <c:pt idx="30">
                  <c:v>1298</c:v>
                </c:pt>
                <c:pt idx="31">
                  <c:v>1286</c:v>
                </c:pt>
                <c:pt idx="32">
                  <c:v>1243</c:v>
                </c:pt>
                <c:pt idx="33">
                  <c:v>1240</c:v>
                </c:pt>
                <c:pt idx="34">
                  <c:v>1244</c:v>
                </c:pt>
                <c:pt idx="35">
                  <c:v>1285</c:v>
                </c:pt>
                <c:pt idx="36">
                  <c:v>1318</c:v>
                </c:pt>
                <c:pt idx="37">
                  <c:v>1501</c:v>
                </c:pt>
                <c:pt idx="38">
                  <c:v>1292</c:v>
                </c:pt>
                <c:pt idx="39">
                  <c:v>1277</c:v>
                </c:pt>
                <c:pt idx="40">
                  <c:v>1402</c:v>
                </c:pt>
                <c:pt idx="41">
                  <c:v>1368</c:v>
                </c:pt>
                <c:pt idx="42">
                  <c:v>1323</c:v>
                </c:pt>
                <c:pt idx="43">
                  <c:v>1247</c:v>
                </c:pt>
                <c:pt idx="44">
                  <c:v>1446</c:v>
                </c:pt>
                <c:pt idx="45">
                  <c:v>1352</c:v>
                </c:pt>
                <c:pt idx="46">
                  <c:v>1394</c:v>
                </c:pt>
                <c:pt idx="47">
                  <c:v>1439</c:v>
                </c:pt>
                <c:pt idx="48">
                  <c:v>1537</c:v>
                </c:pt>
                <c:pt idx="49">
                  <c:v>1301</c:v>
                </c:pt>
                <c:pt idx="50">
                  <c:v>1399</c:v>
                </c:pt>
                <c:pt idx="51">
                  <c:v>1374</c:v>
                </c:pt>
                <c:pt idx="52">
                  <c:v>1391</c:v>
                </c:pt>
                <c:pt idx="53">
                  <c:v>1513</c:v>
                </c:pt>
                <c:pt idx="54">
                  <c:v>1535</c:v>
                </c:pt>
                <c:pt idx="55">
                  <c:v>1484</c:v>
                </c:pt>
                <c:pt idx="56">
                  <c:v>1555</c:v>
                </c:pt>
                <c:pt idx="57">
                  <c:v>1631</c:v>
                </c:pt>
                <c:pt idx="58">
                  <c:v>1694</c:v>
                </c:pt>
                <c:pt idx="59">
                  <c:v>1647</c:v>
                </c:pt>
                <c:pt idx="60">
                  <c:v>1560</c:v>
                </c:pt>
                <c:pt idx="61">
                  <c:v>1481</c:v>
                </c:pt>
                <c:pt idx="62">
                  <c:v>1632</c:v>
                </c:pt>
                <c:pt idx="63">
                  <c:v>1646</c:v>
                </c:pt>
                <c:pt idx="64">
                  <c:v>1652</c:v>
                </c:pt>
                <c:pt idx="65">
                  <c:v>1526</c:v>
                </c:pt>
                <c:pt idx="66">
                  <c:v>1675</c:v>
                </c:pt>
                <c:pt idx="67">
                  <c:v>1691</c:v>
                </c:pt>
                <c:pt idx="68">
                  <c:v>1555</c:v>
                </c:pt>
                <c:pt idx="69">
                  <c:v>1660</c:v>
                </c:pt>
                <c:pt idx="70">
                  <c:v>1458</c:v>
                </c:pt>
                <c:pt idx="71">
                  <c:v>1714</c:v>
                </c:pt>
                <c:pt idx="72">
                  <c:v>1739</c:v>
                </c:pt>
                <c:pt idx="73">
                  <c:v>1792</c:v>
                </c:pt>
                <c:pt idx="74">
                  <c:v>1583</c:v>
                </c:pt>
                <c:pt idx="75">
                  <c:v>1658</c:v>
                </c:pt>
                <c:pt idx="76">
                  <c:v>1714</c:v>
                </c:pt>
                <c:pt idx="77">
                  <c:v>1719</c:v>
                </c:pt>
                <c:pt idx="78">
                  <c:v>1724</c:v>
                </c:pt>
                <c:pt idx="79">
                  <c:v>1728</c:v>
                </c:pt>
                <c:pt idx="80">
                  <c:v>1789</c:v>
                </c:pt>
                <c:pt idx="81">
                  <c:v>1740</c:v>
                </c:pt>
                <c:pt idx="82">
                  <c:v>1808</c:v>
                </c:pt>
                <c:pt idx="83">
                  <c:v>1628</c:v>
                </c:pt>
                <c:pt idx="84">
                  <c:v>1823</c:v>
                </c:pt>
                <c:pt idx="85">
                  <c:v>1804</c:v>
                </c:pt>
                <c:pt idx="86">
                  <c:v>1601</c:v>
                </c:pt>
                <c:pt idx="87">
                  <c:v>1511</c:v>
                </c:pt>
                <c:pt idx="88">
                  <c:v>1570</c:v>
                </c:pt>
                <c:pt idx="89">
                  <c:v>1451</c:v>
                </c:pt>
                <c:pt idx="90">
                  <c:v>1424</c:v>
                </c:pt>
                <c:pt idx="91">
                  <c:v>1364</c:v>
                </c:pt>
                <c:pt idx="92">
                  <c:v>1384</c:v>
                </c:pt>
                <c:pt idx="93">
                  <c:v>1212</c:v>
                </c:pt>
                <c:pt idx="94">
                  <c:v>1290</c:v>
                </c:pt>
                <c:pt idx="95">
                  <c:v>1249</c:v>
                </c:pt>
                <c:pt idx="96">
                  <c:v>1130</c:v>
                </c:pt>
                <c:pt idx="97">
                  <c:v>1189</c:v>
                </c:pt>
                <c:pt idx="98">
                  <c:v>1202</c:v>
                </c:pt>
                <c:pt idx="99">
                  <c:v>1197</c:v>
                </c:pt>
                <c:pt idx="100">
                  <c:v>1130</c:v>
                </c:pt>
                <c:pt idx="101">
                  <c:v>1131</c:v>
                </c:pt>
                <c:pt idx="102">
                  <c:v>1042</c:v>
                </c:pt>
                <c:pt idx="103">
                  <c:v>957</c:v>
                </c:pt>
                <c:pt idx="104">
                  <c:v>935</c:v>
                </c:pt>
                <c:pt idx="105">
                  <c:v>878</c:v>
                </c:pt>
                <c:pt idx="106">
                  <c:v>833</c:v>
                </c:pt>
                <c:pt idx="107">
                  <c:v>805</c:v>
                </c:pt>
                <c:pt idx="108">
                  <c:v>773</c:v>
                </c:pt>
                <c:pt idx="109">
                  <c:v>724</c:v>
                </c:pt>
                <c:pt idx="110">
                  <c:v>728</c:v>
                </c:pt>
                <c:pt idx="111">
                  <c:v>682</c:v>
                </c:pt>
                <c:pt idx="112">
                  <c:v>679</c:v>
                </c:pt>
                <c:pt idx="113">
                  <c:v>647</c:v>
                </c:pt>
                <c:pt idx="114">
                  <c:v>615</c:v>
                </c:pt>
                <c:pt idx="115">
                  <c:v>607</c:v>
                </c:pt>
                <c:pt idx="116">
                  <c:v>537</c:v>
                </c:pt>
                <c:pt idx="117">
                  <c:v>542</c:v>
                </c:pt>
                <c:pt idx="118">
                  <c:v>459</c:v>
                </c:pt>
                <c:pt idx="119">
                  <c:v>403</c:v>
                </c:pt>
                <c:pt idx="120">
                  <c:v>358</c:v>
                </c:pt>
                <c:pt idx="121">
                  <c:v>358</c:v>
                </c:pt>
                <c:pt idx="122">
                  <c:v>353</c:v>
                </c:pt>
                <c:pt idx="123">
                  <c:v>387</c:v>
                </c:pt>
                <c:pt idx="124">
                  <c:v>408</c:v>
                </c:pt>
                <c:pt idx="125">
                  <c:v>482</c:v>
                </c:pt>
                <c:pt idx="126">
                  <c:v>509</c:v>
                </c:pt>
                <c:pt idx="127">
                  <c:v>487</c:v>
                </c:pt>
                <c:pt idx="128">
                  <c:v>510</c:v>
                </c:pt>
                <c:pt idx="129">
                  <c:v>476</c:v>
                </c:pt>
                <c:pt idx="130">
                  <c:v>497</c:v>
                </c:pt>
                <c:pt idx="131">
                  <c:v>484</c:v>
                </c:pt>
                <c:pt idx="132">
                  <c:v>510</c:v>
                </c:pt>
                <c:pt idx="133">
                  <c:v>526</c:v>
                </c:pt>
                <c:pt idx="134">
                  <c:v>542</c:v>
                </c:pt>
                <c:pt idx="135">
                  <c:v>566</c:v>
                </c:pt>
                <c:pt idx="136">
                  <c:v>457</c:v>
                </c:pt>
                <c:pt idx="137">
                  <c:v>445</c:v>
                </c:pt>
                <c:pt idx="138">
                  <c:v>426</c:v>
                </c:pt>
                <c:pt idx="139">
                  <c:v>417</c:v>
                </c:pt>
                <c:pt idx="140">
                  <c:v>449</c:v>
                </c:pt>
                <c:pt idx="141">
                  <c:v>438</c:v>
                </c:pt>
                <c:pt idx="142">
                  <c:v>452</c:v>
                </c:pt>
                <c:pt idx="143">
                  <c:v>429</c:v>
                </c:pt>
                <c:pt idx="144">
                  <c:v>430</c:v>
                </c:pt>
                <c:pt idx="145">
                  <c:v>391</c:v>
                </c:pt>
                <c:pt idx="146">
                  <c:v>429</c:v>
                </c:pt>
                <c:pt idx="147">
                  <c:v>415</c:v>
                </c:pt>
                <c:pt idx="148">
                  <c:v>414</c:v>
                </c:pt>
                <c:pt idx="149">
                  <c:v>435</c:v>
                </c:pt>
                <c:pt idx="150">
                  <c:v>432</c:v>
                </c:pt>
                <c:pt idx="151">
                  <c:v>422</c:v>
                </c:pt>
                <c:pt idx="152">
                  <c:v>418</c:v>
                </c:pt>
                <c:pt idx="153">
                  <c:v>439</c:v>
                </c:pt>
                <c:pt idx="154">
                  <c:v>465</c:v>
                </c:pt>
                <c:pt idx="155">
                  <c:v>522</c:v>
                </c:pt>
                <c:pt idx="156">
                  <c:v>518</c:v>
                </c:pt>
                <c:pt idx="157">
                  <c:v>466</c:v>
                </c:pt>
                <c:pt idx="158">
                  <c:v>472</c:v>
                </c:pt>
                <c:pt idx="159">
                  <c:v>504</c:v>
                </c:pt>
                <c:pt idx="160">
                  <c:v>518</c:v>
                </c:pt>
                <c:pt idx="161">
                  <c:v>524</c:v>
                </c:pt>
                <c:pt idx="162">
                  <c:v>517</c:v>
                </c:pt>
                <c:pt idx="163">
                  <c:v>536</c:v>
                </c:pt>
                <c:pt idx="164">
                  <c:v>594</c:v>
                </c:pt>
                <c:pt idx="165">
                  <c:v>611</c:v>
                </c:pt>
                <c:pt idx="166">
                  <c:v>569</c:v>
                </c:pt>
                <c:pt idx="167">
                  <c:v>615</c:v>
                </c:pt>
                <c:pt idx="168">
                  <c:v>612</c:v>
                </c:pt>
                <c:pt idx="169">
                  <c:v>663</c:v>
                </c:pt>
                <c:pt idx="170">
                  <c:v>621</c:v>
                </c:pt>
                <c:pt idx="171">
                  <c:v>578</c:v>
                </c:pt>
                <c:pt idx="172">
                  <c:v>602</c:v>
                </c:pt>
                <c:pt idx="173">
                  <c:v>605</c:v>
                </c:pt>
                <c:pt idx="174">
                  <c:v>598</c:v>
                </c:pt>
                <c:pt idx="175">
                  <c:v>624</c:v>
                </c:pt>
                <c:pt idx="176">
                  <c:v>582</c:v>
                </c:pt>
                <c:pt idx="177">
                  <c:v>593</c:v>
                </c:pt>
                <c:pt idx="178">
                  <c:v>712</c:v>
                </c:pt>
                <c:pt idx="179">
                  <c:v>653</c:v>
                </c:pt>
                <c:pt idx="180">
                  <c:v>579</c:v>
                </c:pt>
                <c:pt idx="181">
                  <c:v>596</c:v>
                </c:pt>
                <c:pt idx="182">
                  <c:v>653</c:v>
                </c:pt>
                <c:pt idx="183">
                  <c:v>646</c:v>
                </c:pt>
                <c:pt idx="184">
                  <c:v>638</c:v>
                </c:pt>
                <c:pt idx="185">
                  <c:v>600</c:v>
                </c:pt>
                <c:pt idx="186">
                  <c:v>651</c:v>
                </c:pt>
                <c:pt idx="187">
                  <c:v>639</c:v>
                </c:pt>
                <c:pt idx="188">
                  <c:v>659</c:v>
                </c:pt>
                <c:pt idx="189">
                  <c:v>715</c:v>
                </c:pt>
                <c:pt idx="190">
                  <c:v>661</c:v>
                </c:pt>
                <c:pt idx="191">
                  <c:v>722</c:v>
                </c:pt>
                <c:pt idx="192">
                  <c:v>712</c:v>
                </c:pt>
                <c:pt idx="193">
                  <c:v>591</c:v>
                </c:pt>
                <c:pt idx="194">
                  <c:v>626</c:v>
                </c:pt>
                <c:pt idx="195">
                  <c:v>746</c:v>
                </c:pt>
                <c:pt idx="196">
                  <c:v>694</c:v>
                </c:pt>
                <c:pt idx="197">
                  <c:v>686</c:v>
                </c:pt>
                <c:pt idx="198">
                  <c:v>760</c:v>
                </c:pt>
                <c:pt idx="199">
                  <c:v>731</c:v>
                </c:pt>
                <c:pt idx="200">
                  <c:v>743</c:v>
                </c:pt>
                <c:pt idx="201">
                  <c:v>714</c:v>
                </c:pt>
                <c:pt idx="202">
                  <c:v>786</c:v>
                </c:pt>
                <c:pt idx="203">
                  <c:v>765</c:v>
                </c:pt>
                <c:pt idx="204">
                  <c:v>775</c:v>
                </c:pt>
                <c:pt idx="205">
                  <c:v>845</c:v>
                </c:pt>
                <c:pt idx="206">
                  <c:v>751</c:v>
                </c:pt>
                <c:pt idx="207">
                  <c:v>764</c:v>
                </c:pt>
                <c:pt idx="208">
                  <c:v>737</c:v>
                </c:pt>
                <c:pt idx="209">
                  <c:v>763</c:v>
                </c:pt>
                <c:pt idx="210">
                  <c:v>769</c:v>
                </c:pt>
                <c:pt idx="211">
                  <c:v>724</c:v>
                </c:pt>
                <c:pt idx="212">
                  <c:v>781</c:v>
                </c:pt>
                <c:pt idx="213">
                  <c:v>868</c:v>
                </c:pt>
                <c:pt idx="214">
                  <c:v>828</c:v>
                </c:pt>
                <c:pt idx="215">
                  <c:v>795</c:v>
                </c:pt>
              </c:numCache>
            </c:numRef>
          </c:val>
        </c:ser>
        <c:dLbls>
          <c:showLegendKey val="0"/>
          <c:showVal val="0"/>
          <c:showCatName val="0"/>
          <c:showSerName val="0"/>
          <c:showPercent val="0"/>
          <c:showBubbleSize val="0"/>
        </c:dLbls>
        <c:gapWidth val="150"/>
        <c:shape val="box"/>
        <c:axId val="355063680"/>
        <c:axId val="355058976"/>
        <c:axId val="0"/>
      </c:bar3DChart>
      <c:dateAx>
        <c:axId val="355063680"/>
        <c:scaling>
          <c:orientation val="minMax"/>
          <c:min val="36495"/>
        </c:scaling>
        <c:delete val="0"/>
        <c:axPos val="b"/>
        <c:numFmt formatCode="mmm\-yy" sourceLinked="1"/>
        <c:majorTickMark val="out"/>
        <c:minorTickMark val="none"/>
        <c:tickLblPos val="nextTo"/>
        <c:txPr>
          <a:bodyPr/>
          <a:lstStyle/>
          <a:p>
            <a:pPr>
              <a:defRPr sz="1300"/>
            </a:pPr>
            <a:endParaRPr lang="en-US"/>
          </a:p>
        </c:txPr>
        <c:crossAx val="355058976"/>
        <c:crosses val="autoZero"/>
        <c:auto val="1"/>
        <c:lblOffset val="100"/>
        <c:baseTimeUnit val="months"/>
        <c:majorUnit val="6"/>
        <c:majorTimeUnit val="months"/>
      </c:dateAx>
      <c:valAx>
        <c:axId val="355058976"/>
        <c:scaling>
          <c:orientation val="minMax"/>
        </c:scaling>
        <c:delete val="0"/>
        <c:axPos val="l"/>
        <c:title>
          <c:tx>
            <c:rich>
              <a:bodyPr rot="-5400000" vert="horz"/>
              <a:lstStyle/>
              <a:p>
                <a:pPr algn="ctr" rtl="0">
                  <a:defRPr/>
                </a:pPr>
                <a:r>
                  <a:rPr lang="en-US"/>
                  <a:t>Thousands, SAAR</a:t>
                </a:r>
              </a:p>
            </c:rich>
          </c:tx>
          <c:layout>
            <c:manualLayout>
              <c:xMode val="edge"/>
              <c:yMode val="edge"/>
              <c:x val="1.4245014245014499E-3"/>
              <c:y val="0.24995816929134301"/>
            </c:manualLayout>
          </c:layout>
          <c:overlay val="0"/>
        </c:title>
        <c:numFmt formatCode="#,##0" sourceLinked="0"/>
        <c:majorTickMark val="out"/>
        <c:minorTickMark val="none"/>
        <c:tickLblPos val="nextTo"/>
        <c:crossAx val="355063680"/>
        <c:crosses val="autoZero"/>
        <c:crossBetween val="between"/>
      </c:valAx>
    </c:plotArea>
    <c:plotVisOnly val="1"/>
    <c:dispBlanksAs val="gap"/>
    <c:showDLblsOverMax val="0"/>
  </c:chart>
  <c:txPr>
    <a:bodyPr/>
    <a:lstStyle/>
    <a:p>
      <a:pPr>
        <a:defRPr sz="1500">
          <a:latin typeface="+mn-lt"/>
        </a:defRPr>
      </a:pPr>
      <a:endParaRPr lang="en-US"/>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ln>
          <a:noFill/>
        </a:ln>
      </c:spPr>
    </c:floor>
    <c:sideWall>
      <c:thickness val="0"/>
      <c:spPr>
        <a:noFill/>
        <a:ln w="25400">
          <a:noFill/>
        </a:ln>
      </c:spPr>
    </c:sideWall>
    <c:backWall>
      <c:thickness val="0"/>
      <c:spPr>
        <a:noFill/>
        <a:ln w="25400">
          <a:noFill/>
        </a:ln>
      </c:spPr>
    </c:backWall>
    <c:plotArea>
      <c:layout/>
      <c:bar3DChart>
        <c:barDir val="col"/>
        <c:grouping val="clustered"/>
        <c:varyColors val="0"/>
        <c:ser>
          <c:idx val="0"/>
          <c:order val="0"/>
          <c:tx>
            <c:strRef>
              <c:f>Sheet1!$B$3</c:f>
              <c:strCache>
                <c:ptCount val="1"/>
                <c:pt idx="0">
                  <c:v>Series 1</c:v>
                </c:pt>
              </c:strCache>
            </c:strRef>
          </c:tx>
          <c:spPr>
            <a:solidFill>
              <a:srgbClr val="C00000"/>
            </a:solidFill>
          </c:spPr>
          <c:invertIfNegative val="0"/>
          <c:cat>
            <c:numRef>
              <c:f>Sheet1!$A$4:$A$111</c:f>
              <c:numCache>
                <c:formatCode>mmm\-yy</c:formatCode>
                <c:ptCount val="108"/>
                <c:pt idx="0">
                  <c:v>39448</c:v>
                </c:pt>
                <c:pt idx="1">
                  <c:v>39479</c:v>
                </c:pt>
                <c:pt idx="2">
                  <c:v>39508</c:v>
                </c:pt>
                <c:pt idx="3">
                  <c:v>39539</c:v>
                </c:pt>
                <c:pt idx="4">
                  <c:v>39569</c:v>
                </c:pt>
                <c:pt idx="5">
                  <c:v>39600</c:v>
                </c:pt>
                <c:pt idx="6">
                  <c:v>39630</c:v>
                </c:pt>
                <c:pt idx="7">
                  <c:v>39661</c:v>
                </c:pt>
                <c:pt idx="8">
                  <c:v>39692</c:v>
                </c:pt>
                <c:pt idx="9">
                  <c:v>39722</c:v>
                </c:pt>
                <c:pt idx="10">
                  <c:v>39753</c:v>
                </c:pt>
                <c:pt idx="11">
                  <c:v>39783</c:v>
                </c:pt>
                <c:pt idx="12">
                  <c:v>39814</c:v>
                </c:pt>
                <c:pt idx="13">
                  <c:v>39845</c:v>
                </c:pt>
                <c:pt idx="14">
                  <c:v>39873</c:v>
                </c:pt>
                <c:pt idx="15">
                  <c:v>39904</c:v>
                </c:pt>
                <c:pt idx="16">
                  <c:v>39934</c:v>
                </c:pt>
                <c:pt idx="17">
                  <c:v>39965</c:v>
                </c:pt>
                <c:pt idx="18">
                  <c:v>39995</c:v>
                </c:pt>
                <c:pt idx="19">
                  <c:v>40026</c:v>
                </c:pt>
                <c:pt idx="20">
                  <c:v>40057</c:v>
                </c:pt>
                <c:pt idx="21">
                  <c:v>40087</c:v>
                </c:pt>
                <c:pt idx="22">
                  <c:v>40118</c:v>
                </c:pt>
                <c:pt idx="23">
                  <c:v>40148</c:v>
                </c:pt>
                <c:pt idx="24">
                  <c:v>40179</c:v>
                </c:pt>
                <c:pt idx="25">
                  <c:v>40210</c:v>
                </c:pt>
                <c:pt idx="26">
                  <c:v>40238</c:v>
                </c:pt>
                <c:pt idx="27">
                  <c:v>40269</c:v>
                </c:pt>
                <c:pt idx="28">
                  <c:v>40299</c:v>
                </c:pt>
                <c:pt idx="29">
                  <c:v>40330</c:v>
                </c:pt>
                <c:pt idx="30">
                  <c:v>40360</c:v>
                </c:pt>
                <c:pt idx="31">
                  <c:v>40391</c:v>
                </c:pt>
                <c:pt idx="32">
                  <c:v>40422</c:v>
                </c:pt>
                <c:pt idx="33">
                  <c:v>40452</c:v>
                </c:pt>
                <c:pt idx="34">
                  <c:v>40483</c:v>
                </c:pt>
                <c:pt idx="35">
                  <c:v>40513</c:v>
                </c:pt>
                <c:pt idx="36">
                  <c:v>40544</c:v>
                </c:pt>
                <c:pt idx="37">
                  <c:v>40575</c:v>
                </c:pt>
                <c:pt idx="38">
                  <c:v>40603</c:v>
                </c:pt>
                <c:pt idx="39">
                  <c:v>40634</c:v>
                </c:pt>
                <c:pt idx="40">
                  <c:v>40664</c:v>
                </c:pt>
                <c:pt idx="41">
                  <c:v>40695</c:v>
                </c:pt>
                <c:pt idx="42">
                  <c:v>40725</c:v>
                </c:pt>
                <c:pt idx="43">
                  <c:v>40756</c:v>
                </c:pt>
                <c:pt idx="44">
                  <c:v>40787</c:v>
                </c:pt>
                <c:pt idx="45">
                  <c:v>40817</c:v>
                </c:pt>
                <c:pt idx="46">
                  <c:v>40848</c:v>
                </c:pt>
                <c:pt idx="47">
                  <c:v>40878</c:v>
                </c:pt>
                <c:pt idx="48">
                  <c:v>40909</c:v>
                </c:pt>
                <c:pt idx="49">
                  <c:v>40940</c:v>
                </c:pt>
                <c:pt idx="50">
                  <c:v>40969</c:v>
                </c:pt>
                <c:pt idx="51">
                  <c:v>41000</c:v>
                </c:pt>
                <c:pt idx="52">
                  <c:v>41030</c:v>
                </c:pt>
                <c:pt idx="53">
                  <c:v>41061</c:v>
                </c:pt>
                <c:pt idx="54">
                  <c:v>41091</c:v>
                </c:pt>
                <c:pt idx="55">
                  <c:v>41122</c:v>
                </c:pt>
                <c:pt idx="56">
                  <c:v>41153</c:v>
                </c:pt>
                <c:pt idx="57">
                  <c:v>41183</c:v>
                </c:pt>
                <c:pt idx="58">
                  <c:v>41214</c:v>
                </c:pt>
                <c:pt idx="59">
                  <c:v>41244</c:v>
                </c:pt>
                <c:pt idx="60">
                  <c:v>41275</c:v>
                </c:pt>
                <c:pt idx="61">
                  <c:v>41306</c:v>
                </c:pt>
                <c:pt idx="62">
                  <c:v>41334</c:v>
                </c:pt>
                <c:pt idx="63">
                  <c:v>41365</c:v>
                </c:pt>
                <c:pt idx="64">
                  <c:v>41395</c:v>
                </c:pt>
                <c:pt idx="65">
                  <c:v>41426</c:v>
                </c:pt>
                <c:pt idx="66">
                  <c:v>41456</c:v>
                </c:pt>
                <c:pt idx="67">
                  <c:v>41487</c:v>
                </c:pt>
                <c:pt idx="68">
                  <c:v>41518</c:v>
                </c:pt>
                <c:pt idx="69">
                  <c:v>41548</c:v>
                </c:pt>
                <c:pt idx="70">
                  <c:v>41579</c:v>
                </c:pt>
                <c:pt idx="71">
                  <c:v>41609</c:v>
                </c:pt>
                <c:pt idx="72">
                  <c:v>41640</c:v>
                </c:pt>
                <c:pt idx="73">
                  <c:v>41671</c:v>
                </c:pt>
                <c:pt idx="74">
                  <c:v>41699</c:v>
                </c:pt>
                <c:pt idx="75">
                  <c:v>41730</c:v>
                </c:pt>
                <c:pt idx="76">
                  <c:v>41760</c:v>
                </c:pt>
                <c:pt idx="77">
                  <c:v>41791</c:v>
                </c:pt>
                <c:pt idx="78">
                  <c:v>41821</c:v>
                </c:pt>
                <c:pt idx="79">
                  <c:v>41852</c:v>
                </c:pt>
                <c:pt idx="80">
                  <c:v>41883</c:v>
                </c:pt>
                <c:pt idx="81">
                  <c:v>41913</c:v>
                </c:pt>
                <c:pt idx="82">
                  <c:v>41944</c:v>
                </c:pt>
                <c:pt idx="83">
                  <c:v>41974</c:v>
                </c:pt>
                <c:pt idx="84">
                  <c:v>42005</c:v>
                </c:pt>
                <c:pt idx="85">
                  <c:v>42036</c:v>
                </c:pt>
                <c:pt idx="86">
                  <c:v>42064</c:v>
                </c:pt>
                <c:pt idx="87">
                  <c:v>42095</c:v>
                </c:pt>
                <c:pt idx="88">
                  <c:v>42125</c:v>
                </c:pt>
                <c:pt idx="89">
                  <c:v>42156</c:v>
                </c:pt>
                <c:pt idx="90">
                  <c:v>42186</c:v>
                </c:pt>
                <c:pt idx="91">
                  <c:v>42217</c:v>
                </c:pt>
                <c:pt idx="92">
                  <c:v>42248</c:v>
                </c:pt>
                <c:pt idx="93">
                  <c:v>42278</c:v>
                </c:pt>
                <c:pt idx="94">
                  <c:v>42309</c:v>
                </c:pt>
                <c:pt idx="95">
                  <c:v>42339</c:v>
                </c:pt>
                <c:pt idx="96">
                  <c:v>42370</c:v>
                </c:pt>
                <c:pt idx="97">
                  <c:v>42401</c:v>
                </c:pt>
                <c:pt idx="98">
                  <c:v>42430</c:v>
                </c:pt>
                <c:pt idx="99">
                  <c:v>42461</c:v>
                </c:pt>
                <c:pt idx="100">
                  <c:v>42491</c:v>
                </c:pt>
                <c:pt idx="101">
                  <c:v>42522</c:v>
                </c:pt>
                <c:pt idx="102">
                  <c:v>42552</c:v>
                </c:pt>
                <c:pt idx="103">
                  <c:v>42583</c:v>
                </c:pt>
                <c:pt idx="104">
                  <c:v>42614</c:v>
                </c:pt>
                <c:pt idx="105">
                  <c:v>42644</c:v>
                </c:pt>
                <c:pt idx="106">
                  <c:v>42675</c:v>
                </c:pt>
                <c:pt idx="107">
                  <c:v>42705</c:v>
                </c:pt>
              </c:numCache>
            </c:numRef>
          </c:cat>
          <c:val>
            <c:numRef>
              <c:f>Sheet1!$B$4:$B$111</c:f>
              <c:numCache>
                <c:formatCode>0.0</c:formatCode>
                <c:ptCount val="108"/>
                <c:pt idx="0">
                  <c:v>51.9</c:v>
                </c:pt>
                <c:pt idx="1">
                  <c:v>43.5</c:v>
                </c:pt>
                <c:pt idx="2">
                  <c:v>40</c:v>
                </c:pt>
                <c:pt idx="3">
                  <c:v>45</c:v>
                </c:pt>
                <c:pt idx="4">
                  <c:v>44</c:v>
                </c:pt>
                <c:pt idx="5">
                  <c:v>46.4</c:v>
                </c:pt>
                <c:pt idx="6">
                  <c:v>45.6</c:v>
                </c:pt>
                <c:pt idx="7">
                  <c:v>46.8</c:v>
                </c:pt>
                <c:pt idx="8">
                  <c:v>40.9</c:v>
                </c:pt>
                <c:pt idx="9">
                  <c:v>36.5</c:v>
                </c:pt>
                <c:pt idx="10">
                  <c:v>34.6</c:v>
                </c:pt>
                <c:pt idx="11">
                  <c:v>34.700000000000003</c:v>
                </c:pt>
                <c:pt idx="12">
                  <c:v>34.300000000000011</c:v>
                </c:pt>
                <c:pt idx="13">
                  <c:v>36.200000000000003</c:v>
                </c:pt>
                <c:pt idx="14">
                  <c:v>42.6</c:v>
                </c:pt>
                <c:pt idx="15">
                  <c:v>41.9</c:v>
                </c:pt>
                <c:pt idx="16">
                  <c:v>42.4</c:v>
                </c:pt>
                <c:pt idx="17">
                  <c:v>37.9</c:v>
                </c:pt>
                <c:pt idx="18">
                  <c:v>42.7</c:v>
                </c:pt>
                <c:pt idx="19">
                  <c:v>41.8</c:v>
                </c:pt>
                <c:pt idx="20">
                  <c:v>42.6</c:v>
                </c:pt>
                <c:pt idx="21">
                  <c:v>45.4</c:v>
                </c:pt>
                <c:pt idx="22">
                  <c:v>43.2</c:v>
                </c:pt>
                <c:pt idx="23">
                  <c:v>44.2</c:v>
                </c:pt>
                <c:pt idx="24">
                  <c:v>43.1</c:v>
                </c:pt>
                <c:pt idx="25">
                  <c:v>49.3</c:v>
                </c:pt>
                <c:pt idx="26">
                  <c:v>46.3</c:v>
                </c:pt>
                <c:pt idx="27">
                  <c:v>48.3</c:v>
                </c:pt>
                <c:pt idx="28">
                  <c:v>46.5</c:v>
                </c:pt>
                <c:pt idx="29">
                  <c:v>47.1</c:v>
                </c:pt>
                <c:pt idx="30">
                  <c:v>48.3</c:v>
                </c:pt>
                <c:pt idx="31">
                  <c:v>48</c:v>
                </c:pt>
                <c:pt idx="32">
                  <c:v>49.7</c:v>
                </c:pt>
                <c:pt idx="33">
                  <c:v>48.6</c:v>
                </c:pt>
                <c:pt idx="34">
                  <c:v>51</c:v>
                </c:pt>
                <c:pt idx="35">
                  <c:v>52.7</c:v>
                </c:pt>
                <c:pt idx="36">
                  <c:v>49.6</c:v>
                </c:pt>
                <c:pt idx="37">
                  <c:v>49.5</c:v>
                </c:pt>
                <c:pt idx="38">
                  <c:v>50.3</c:v>
                </c:pt>
                <c:pt idx="39">
                  <c:v>48.5</c:v>
                </c:pt>
                <c:pt idx="40">
                  <c:v>48.2</c:v>
                </c:pt>
                <c:pt idx="41">
                  <c:v>48.1</c:v>
                </c:pt>
                <c:pt idx="42">
                  <c:v>46.1</c:v>
                </c:pt>
                <c:pt idx="43">
                  <c:v>50.6</c:v>
                </c:pt>
                <c:pt idx="44">
                  <c:v>46.6</c:v>
                </c:pt>
                <c:pt idx="45">
                  <c:v>48.8</c:v>
                </c:pt>
                <c:pt idx="46">
                  <c:v>51.1</c:v>
                </c:pt>
                <c:pt idx="47">
                  <c:v>50.8</c:v>
                </c:pt>
                <c:pt idx="48">
                  <c:v>50</c:v>
                </c:pt>
                <c:pt idx="49">
                  <c:v>50.1</c:v>
                </c:pt>
                <c:pt idx="50">
                  <c:v>50.4</c:v>
                </c:pt>
                <c:pt idx="51">
                  <c:v>49</c:v>
                </c:pt>
                <c:pt idx="52">
                  <c:v>46.5</c:v>
                </c:pt>
                <c:pt idx="53">
                  <c:v>47.6</c:v>
                </c:pt>
                <c:pt idx="54">
                  <c:v>49.1</c:v>
                </c:pt>
                <c:pt idx="55">
                  <c:v>50.3</c:v>
                </c:pt>
                <c:pt idx="56">
                  <c:v>50.6</c:v>
                </c:pt>
                <c:pt idx="57">
                  <c:v>51.9</c:v>
                </c:pt>
                <c:pt idx="58">
                  <c:v>53</c:v>
                </c:pt>
                <c:pt idx="59">
                  <c:v>51.7</c:v>
                </c:pt>
                <c:pt idx="60">
                  <c:v>53.8</c:v>
                </c:pt>
                <c:pt idx="61">
                  <c:v>54.2</c:v>
                </c:pt>
                <c:pt idx="62">
                  <c:v>52.5</c:v>
                </c:pt>
                <c:pt idx="63">
                  <c:v>49.2</c:v>
                </c:pt>
                <c:pt idx="64">
                  <c:v>52.7</c:v>
                </c:pt>
                <c:pt idx="65">
                  <c:v>52.3</c:v>
                </c:pt>
                <c:pt idx="66">
                  <c:v>52.6</c:v>
                </c:pt>
                <c:pt idx="67">
                  <c:v>53.5</c:v>
                </c:pt>
                <c:pt idx="68">
                  <c:v>53.3</c:v>
                </c:pt>
                <c:pt idx="69">
                  <c:v>51.5</c:v>
                </c:pt>
                <c:pt idx="70">
                  <c:v>50.3</c:v>
                </c:pt>
                <c:pt idx="71">
                  <c:v>49</c:v>
                </c:pt>
                <c:pt idx="72">
                  <c:v>50.4</c:v>
                </c:pt>
                <c:pt idx="73">
                  <c:v>50.6</c:v>
                </c:pt>
                <c:pt idx="74">
                  <c:v>49.4</c:v>
                </c:pt>
                <c:pt idx="75">
                  <c:v>50.3</c:v>
                </c:pt>
                <c:pt idx="76">
                  <c:v>52</c:v>
                </c:pt>
                <c:pt idx="77">
                  <c:v>53.3</c:v>
                </c:pt>
                <c:pt idx="78">
                  <c:v>55.1</c:v>
                </c:pt>
                <c:pt idx="79">
                  <c:v>52.8</c:v>
                </c:pt>
                <c:pt idx="80">
                  <c:v>54.6</c:v>
                </c:pt>
                <c:pt idx="81">
                  <c:v>53.6</c:v>
                </c:pt>
                <c:pt idx="82">
                  <c:v>51.4</c:v>
                </c:pt>
                <c:pt idx="83">
                  <c:v>52.7</c:v>
                </c:pt>
                <c:pt idx="84">
                  <c:v>50.1</c:v>
                </c:pt>
                <c:pt idx="85">
                  <c:v>50.6</c:v>
                </c:pt>
                <c:pt idx="86">
                  <c:v>52.2</c:v>
                </c:pt>
                <c:pt idx="87">
                  <c:v>50.2</c:v>
                </c:pt>
                <c:pt idx="88">
                  <c:v>52</c:v>
                </c:pt>
                <c:pt idx="89">
                  <c:v>55.6</c:v>
                </c:pt>
                <c:pt idx="90">
                  <c:v>53.3</c:v>
                </c:pt>
                <c:pt idx="91">
                  <c:v>48.8</c:v>
                </c:pt>
                <c:pt idx="92">
                  <c:v>52.3</c:v>
                </c:pt>
                <c:pt idx="93">
                  <c:v>52.3</c:v>
                </c:pt>
                <c:pt idx="94">
                  <c:v>50.2</c:v>
                </c:pt>
                <c:pt idx="95">
                  <c:v>51.3</c:v>
                </c:pt>
                <c:pt idx="96">
                  <c:v>49.6</c:v>
                </c:pt>
                <c:pt idx="97">
                  <c:v>50.3</c:v>
                </c:pt>
                <c:pt idx="98">
                  <c:v>51.9</c:v>
                </c:pt>
                <c:pt idx="99">
                  <c:v>50.6</c:v>
                </c:pt>
                <c:pt idx="100">
                  <c:v>53.1</c:v>
                </c:pt>
                <c:pt idx="101">
                  <c:v>52.6</c:v>
                </c:pt>
                <c:pt idx="102">
                  <c:v>51.5</c:v>
                </c:pt>
                <c:pt idx="103">
                  <c:v>49.7</c:v>
                </c:pt>
                <c:pt idx="104">
                  <c:v>48.4</c:v>
                </c:pt>
                <c:pt idx="105">
                  <c:v>50.8</c:v>
                </c:pt>
                <c:pt idx="106">
                  <c:v>50.6</c:v>
                </c:pt>
                <c:pt idx="107">
                  <c:v>55.9</c:v>
                </c:pt>
              </c:numCache>
            </c:numRef>
          </c:val>
        </c:ser>
        <c:dLbls>
          <c:showLegendKey val="0"/>
          <c:showVal val="0"/>
          <c:showCatName val="0"/>
          <c:showSerName val="0"/>
          <c:showPercent val="0"/>
          <c:showBubbleSize val="0"/>
        </c:dLbls>
        <c:gapWidth val="150"/>
        <c:shape val="box"/>
        <c:axId val="355061328"/>
        <c:axId val="355062112"/>
        <c:axId val="0"/>
      </c:bar3DChart>
      <c:dateAx>
        <c:axId val="355061328"/>
        <c:scaling>
          <c:orientation val="minMax"/>
        </c:scaling>
        <c:delete val="0"/>
        <c:axPos val="b"/>
        <c:numFmt formatCode="mmm\-yy" sourceLinked="0"/>
        <c:majorTickMark val="out"/>
        <c:minorTickMark val="none"/>
        <c:tickLblPos val="low"/>
        <c:txPr>
          <a:bodyPr rot="-5400000" vert="horz"/>
          <a:lstStyle/>
          <a:p>
            <a:pPr>
              <a:defRPr sz="1200"/>
            </a:pPr>
            <a:endParaRPr lang="en-US"/>
          </a:p>
        </c:txPr>
        <c:crossAx val="355062112"/>
        <c:crossesAt val="50"/>
        <c:auto val="1"/>
        <c:lblOffset val="100"/>
        <c:baseTimeUnit val="months"/>
        <c:majorUnit val="2"/>
        <c:majorTimeUnit val="months"/>
      </c:dateAx>
      <c:valAx>
        <c:axId val="355062112"/>
        <c:scaling>
          <c:orientation val="minMax"/>
          <c:min val="30"/>
        </c:scaling>
        <c:delete val="0"/>
        <c:axPos val="l"/>
        <c:numFmt formatCode="0.0" sourceLinked="1"/>
        <c:majorTickMark val="out"/>
        <c:minorTickMark val="none"/>
        <c:tickLblPos val="nextTo"/>
        <c:txPr>
          <a:bodyPr/>
          <a:lstStyle/>
          <a:p>
            <a:pPr>
              <a:defRPr sz="1400"/>
            </a:pPr>
            <a:endParaRPr lang="en-US"/>
          </a:p>
        </c:txPr>
        <c:crossAx val="355061328"/>
        <c:crosses val="autoZero"/>
        <c:crossBetween val="between"/>
      </c:valAx>
      <c:spPr>
        <a:noFill/>
        <a:ln w="25398">
          <a:noFill/>
        </a:ln>
      </c:spPr>
    </c:plotArea>
    <c:plotVisOnly val="1"/>
    <c:dispBlanksAs val="gap"/>
    <c:showDLblsOverMax val="0"/>
  </c:chart>
  <c:txPr>
    <a:bodyPr/>
    <a:lstStyle/>
    <a:p>
      <a:pPr>
        <a:defRPr sz="1800"/>
      </a:pPr>
      <a:endParaRPr lang="en-US"/>
    </a:p>
  </c:txPr>
  <c:externalData r:id="rId2">
    <c:autoUpdate val="0"/>
  </c:externalData>
  <c:userShapes r:id="rId3"/>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ln>
          <a:noFill/>
        </a:ln>
      </c:spPr>
    </c:floor>
    <c:sideWall>
      <c:thickness val="0"/>
    </c:sideWall>
    <c:backWall>
      <c:thickness val="0"/>
    </c:backWall>
    <c:plotArea>
      <c:layout>
        <c:manualLayout>
          <c:layoutTarget val="inner"/>
          <c:xMode val="edge"/>
          <c:yMode val="edge"/>
          <c:x val="8.1091775292794294E-2"/>
          <c:y val="3.8465673609502302E-2"/>
          <c:w val="0.90076071373431299"/>
          <c:h val="0.80052245071253902"/>
        </c:manualLayout>
      </c:layout>
      <c:bar3DChart>
        <c:barDir val="col"/>
        <c:grouping val="stacked"/>
        <c:varyColors val="0"/>
        <c:ser>
          <c:idx val="0"/>
          <c:order val="0"/>
          <c:tx>
            <c:strRef>
              <c:f>Sheet1!$B$2</c:f>
              <c:strCache>
                <c:ptCount val="1"/>
                <c:pt idx="0">
                  <c:v>Private</c:v>
                </c:pt>
              </c:strCache>
            </c:strRef>
          </c:tx>
          <c:spPr>
            <a:solidFill>
              <a:srgbClr val="2E8A2E"/>
            </a:solidFill>
          </c:spPr>
          <c:invertIfNegative val="0"/>
          <c:cat>
            <c:strRef>
              <c:f>Sheet1!$C$1:$DS$1</c:f>
              <c:strCache>
                <c:ptCount val="121"/>
                <c:pt idx="0">
                  <c:v>Dec-06</c:v>
                </c:pt>
                <c:pt idx="1">
                  <c:v>Jan-07</c:v>
                </c:pt>
                <c:pt idx="2">
                  <c:v>Feb-07</c:v>
                </c:pt>
                <c:pt idx="3">
                  <c:v>Mar-07</c:v>
                </c:pt>
                <c:pt idx="4">
                  <c:v>Apr-07</c:v>
                </c:pt>
                <c:pt idx="5">
                  <c:v>May-07</c:v>
                </c:pt>
                <c:pt idx="6">
                  <c:v>Jun-07</c:v>
                </c:pt>
                <c:pt idx="7">
                  <c:v>Jul-07</c:v>
                </c:pt>
                <c:pt idx="8">
                  <c:v>Aug-07</c:v>
                </c:pt>
                <c:pt idx="9">
                  <c:v>Sep-07</c:v>
                </c:pt>
                <c:pt idx="10">
                  <c:v>Oct-07</c:v>
                </c:pt>
                <c:pt idx="11">
                  <c:v>Nov-07</c:v>
                </c:pt>
                <c:pt idx="12">
                  <c:v>Dec-07</c:v>
                </c:pt>
                <c:pt idx="13">
                  <c:v>Jan-08</c:v>
                </c:pt>
                <c:pt idx="14">
                  <c:v>Feb-08</c:v>
                </c:pt>
                <c:pt idx="15">
                  <c:v>Mar-08</c:v>
                </c:pt>
                <c:pt idx="16">
                  <c:v>Apr-08</c:v>
                </c:pt>
                <c:pt idx="17">
                  <c:v>May-08</c:v>
                </c:pt>
                <c:pt idx="18">
                  <c:v>Jun-08</c:v>
                </c:pt>
                <c:pt idx="19">
                  <c:v>Jul-08</c:v>
                </c:pt>
                <c:pt idx="20">
                  <c:v>Aug-08</c:v>
                </c:pt>
                <c:pt idx="21">
                  <c:v>Sep-08</c:v>
                </c:pt>
                <c:pt idx="22">
                  <c:v>Oct-08</c:v>
                </c:pt>
                <c:pt idx="23">
                  <c:v>Nov-08</c:v>
                </c:pt>
                <c:pt idx="24">
                  <c:v>Dec-08</c:v>
                </c:pt>
                <c:pt idx="25">
                  <c:v>Jan-09</c:v>
                </c:pt>
                <c:pt idx="26">
                  <c:v>Feb-09</c:v>
                </c:pt>
                <c:pt idx="27">
                  <c:v>Mar-09</c:v>
                </c:pt>
                <c:pt idx="28">
                  <c:v>Apr-09</c:v>
                </c:pt>
                <c:pt idx="29">
                  <c:v>May-09</c:v>
                </c:pt>
                <c:pt idx="30">
                  <c:v>Jun-09</c:v>
                </c:pt>
                <c:pt idx="31">
                  <c:v>Jul-09</c:v>
                </c:pt>
                <c:pt idx="32">
                  <c:v>Aug-09</c:v>
                </c:pt>
                <c:pt idx="33">
                  <c:v>Sep-09</c:v>
                </c:pt>
                <c:pt idx="34">
                  <c:v>Oct-09</c:v>
                </c:pt>
                <c:pt idx="35">
                  <c:v>Nov-09</c:v>
                </c:pt>
                <c:pt idx="36">
                  <c:v>Dec-09</c:v>
                </c:pt>
                <c:pt idx="37">
                  <c:v>Jan-10</c:v>
                </c:pt>
                <c:pt idx="38">
                  <c:v>Feb-10</c:v>
                </c:pt>
                <c:pt idx="39">
                  <c:v>Mar-10</c:v>
                </c:pt>
                <c:pt idx="40">
                  <c:v>Apr-10</c:v>
                </c:pt>
                <c:pt idx="41">
                  <c:v>May-10</c:v>
                </c:pt>
                <c:pt idx="42">
                  <c:v>Jun-10</c:v>
                </c:pt>
                <c:pt idx="43">
                  <c:v>Jul-10</c:v>
                </c:pt>
                <c:pt idx="44">
                  <c:v>Aug-10</c:v>
                </c:pt>
                <c:pt idx="45">
                  <c:v>Sep-10</c:v>
                </c:pt>
                <c:pt idx="46">
                  <c:v>Oct-10</c:v>
                </c:pt>
                <c:pt idx="47">
                  <c:v>Nov-10</c:v>
                </c:pt>
                <c:pt idx="48">
                  <c:v>Dec-10</c:v>
                </c:pt>
                <c:pt idx="49">
                  <c:v>Jan-11</c:v>
                </c:pt>
                <c:pt idx="50">
                  <c:v>Feb-11</c:v>
                </c:pt>
                <c:pt idx="51">
                  <c:v>Mar-11</c:v>
                </c:pt>
                <c:pt idx="52">
                  <c:v>Apr-11</c:v>
                </c:pt>
                <c:pt idx="53">
                  <c:v>May-11</c:v>
                </c:pt>
                <c:pt idx="54">
                  <c:v>Jun-11</c:v>
                </c:pt>
                <c:pt idx="55">
                  <c:v>Jul-11</c:v>
                </c:pt>
                <c:pt idx="56">
                  <c:v>Aug-11</c:v>
                </c:pt>
                <c:pt idx="57">
                  <c:v>Sep-11</c:v>
                </c:pt>
                <c:pt idx="58">
                  <c:v>Oct-11</c:v>
                </c:pt>
                <c:pt idx="59">
                  <c:v>Nov-11</c:v>
                </c:pt>
                <c:pt idx="60">
                  <c:v>Dec-11</c:v>
                </c:pt>
                <c:pt idx="61">
                  <c:v>Jan-12</c:v>
                </c:pt>
                <c:pt idx="62">
                  <c:v>Feb-12</c:v>
                </c:pt>
                <c:pt idx="63">
                  <c:v>Mar-12</c:v>
                </c:pt>
                <c:pt idx="64">
                  <c:v>Apr-12</c:v>
                </c:pt>
                <c:pt idx="65">
                  <c:v>May-12</c:v>
                </c:pt>
                <c:pt idx="66">
                  <c:v>Jun-12</c:v>
                </c:pt>
                <c:pt idx="67">
                  <c:v>Jul-12</c:v>
                </c:pt>
                <c:pt idx="68">
                  <c:v>Aug-12</c:v>
                </c:pt>
                <c:pt idx="69">
                  <c:v>Sep-12</c:v>
                </c:pt>
                <c:pt idx="70">
                  <c:v>Oct-12</c:v>
                </c:pt>
                <c:pt idx="71">
                  <c:v>Nov-12</c:v>
                </c:pt>
                <c:pt idx="72">
                  <c:v>Dec-12</c:v>
                </c:pt>
                <c:pt idx="73">
                  <c:v>Jan-13</c:v>
                </c:pt>
                <c:pt idx="74">
                  <c:v>Feb-13</c:v>
                </c:pt>
                <c:pt idx="75">
                  <c:v>Mar-13</c:v>
                </c:pt>
                <c:pt idx="76">
                  <c:v>Apr-13</c:v>
                </c:pt>
                <c:pt idx="77">
                  <c:v>May-13</c:v>
                </c:pt>
                <c:pt idx="78">
                  <c:v>Jun-13</c:v>
                </c:pt>
                <c:pt idx="79">
                  <c:v>Jul-13</c:v>
                </c:pt>
                <c:pt idx="80">
                  <c:v>Aug-13</c:v>
                </c:pt>
                <c:pt idx="81">
                  <c:v>Sep-13</c:v>
                </c:pt>
                <c:pt idx="82">
                  <c:v>Oct-13</c:v>
                </c:pt>
                <c:pt idx="83">
                  <c:v>Nov-13</c:v>
                </c:pt>
                <c:pt idx="84">
                  <c:v>Dec-13</c:v>
                </c:pt>
                <c:pt idx="85">
                  <c:v>Jan-14</c:v>
                </c:pt>
                <c:pt idx="86">
                  <c:v>Feb-14</c:v>
                </c:pt>
                <c:pt idx="87">
                  <c:v>Mar-14</c:v>
                </c:pt>
                <c:pt idx="88">
                  <c:v>Apr-14</c:v>
                </c:pt>
                <c:pt idx="89">
                  <c:v>May-14</c:v>
                </c:pt>
                <c:pt idx="90">
                  <c:v>Jun-14</c:v>
                </c:pt>
                <c:pt idx="91">
                  <c:v>Jul-14</c:v>
                </c:pt>
                <c:pt idx="92">
                  <c:v>Aug-14</c:v>
                </c:pt>
                <c:pt idx="93">
                  <c:v>Sep-14</c:v>
                </c:pt>
                <c:pt idx="94">
                  <c:v>Oct-14</c:v>
                </c:pt>
                <c:pt idx="95">
                  <c:v>Nov-14</c:v>
                </c:pt>
                <c:pt idx="96">
                  <c:v>Dec-14</c:v>
                </c:pt>
                <c:pt idx="97">
                  <c:v>Jan-15</c:v>
                </c:pt>
                <c:pt idx="98">
                  <c:v>Feb-15</c:v>
                </c:pt>
                <c:pt idx="99">
                  <c:v>Mar-15</c:v>
                </c:pt>
                <c:pt idx="100">
                  <c:v>Apr-15</c:v>
                </c:pt>
                <c:pt idx="101">
                  <c:v>May-15</c:v>
                </c:pt>
                <c:pt idx="102">
                  <c:v>Jun-15</c:v>
                </c:pt>
                <c:pt idx="103">
                  <c:v>Jul-15</c:v>
                </c:pt>
                <c:pt idx="104">
                  <c:v>Aug-15</c:v>
                </c:pt>
                <c:pt idx="105">
                  <c:v>Sep-15</c:v>
                </c:pt>
                <c:pt idx="106">
                  <c:v>Oct-15</c:v>
                </c:pt>
                <c:pt idx="107">
                  <c:v>Nov-15</c:v>
                </c:pt>
                <c:pt idx="108">
                  <c:v>Dec-15</c:v>
                </c:pt>
                <c:pt idx="109">
                  <c:v>Jan-16</c:v>
                </c:pt>
                <c:pt idx="110">
                  <c:v>Feb-16</c:v>
                </c:pt>
                <c:pt idx="111">
                  <c:v>Mar-16</c:v>
                </c:pt>
                <c:pt idx="112">
                  <c:v>Apr-16</c:v>
                </c:pt>
                <c:pt idx="113">
                  <c:v>May-16</c:v>
                </c:pt>
                <c:pt idx="114">
                  <c:v>Jun-16</c:v>
                </c:pt>
                <c:pt idx="115">
                  <c:v>Jul-16</c:v>
                </c:pt>
                <c:pt idx="116">
                  <c:v>Aug-16</c:v>
                </c:pt>
                <c:pt idx="117">
                  <c:v>Sep-16</c:v>
                </c:pt>
                <c:pt idx="118">
                  <c:v>Oct-16</c:v>
                </c:pt>
                <c:pt idx="119">
                  <c:v>Nov-16</c:v>
                </c:pt>
                <c:pt idx="120">
                  <c:v>Dec-16</c:v>
                </c:pt>
              </c:strCache>
            </c:strRef>
          </c:cat>
          <c:val>
            <c:numRef>
              <c:f>Sheet1!$C$2:$DS$2</c:f>
              <c:numCache>
                <c:formatCode>#,##0</c:formatCode>
                <c:ptCount val="121"/>
                <c:pt idx="0">
                  <c:v>320162</c:v>
                </c:pt>
                <c:pt idx="1">
                  <c:v>320249</c:v>
                </c:pt>
                <c:pt idx="2">
                  <c:v>332339</c:v>
                </c:pt>
                <c:pt idx="3">
                  <c:v>340354</c:v>
                </c:pt>
                <c:pt idx="4">
                  <c:v>345178</c:v>
                </c:pt>
                <c:pt idx="5">
                  <c:v>358048</c:v>
                </c:pt>
                <c:pt idx="6">
                  <c:v>369495</c:v>
                </c:pt>
                <c:pt idx="7">
                  <c:v>370632</c:v>
                </c:pt>
                <c:pt idx="8">
                  <c:v>384672</c:v>
                </c:pt>
                <c:pt idx="9">
                  <c:v>395532</c:v>
                </c:pt>
                <c:pt idx="10">
                  <c:v>408729</c:v>
                </c:pt>
                <c:pt idx="11">
                  <c:v>402136</c:v>
                </c:pt>
                <c:pt idx="12">
                  <c:v>401961</c:v>
                </c:pt>
                <c:pt idx="13">
                  <c:v>414495</c:v>
                </c:pt>
                <c:pt idx="14">
                  <c:v>411218</c:v>
                </c:pt>
                <c:pt idx="15">
                  <c:v>406082</c:v>
                </c:pt>
                <c:pt idx="16">
                  <c:v>411710</c:v>
                </c:pt>
                <c:pt idx="17">
                  <c:v>414411</c:v>
                </c:pt>
                <c:pt idx="18">
                  <c:v>408149</c:v>
                </c:pt>
                <c:pt idx="19">
                  <c:v>411642</c:v>
                </c:pt>
                <c:pt idx="20">
                  <c:v>403732</c:v>
                </c:pt>
                <c:pt idx="21">
                  <c:v>410629</c:v>
                </c:pt>
                <c:pt idx="22">
                  <c:v>412683</c:v>
                </c:pt>
                <c:pt idx="23">
                  <c:v>405237</c:v>
                </c:pt>
                <c:pt idx="24">
                  <c:v>393499</c:v>
                </c:pt>
                <c:pt idx="25">
                  <c:v>381153</c:v>
                </c:pt>
                <c:pt idx="26">
                  <c:v>382353</c:v>
                </c:pt>
                <c:pt idx="27">
                  <c:v>383827</c:v>
                </c:pt>
                <c:pt idx="28">
                  <c:v>369824</c:v>
                </c:pt>
                <c:pt idx="29">
                  <c:v>366137</c:v>
                </c:pt>
                <c:pt idx="30">
                  <c:v>354548</c:v>
                </c:pt>
                <c:pt idx="31">
                  <c:v>344862</c:v>
                </c:pt>
                <c:pt idx="32">
                  <c:v>334225</c:v>
                </c:pt>
                <c:pt idx="33">
                  <c:v>322378</c:v>
                </c:pt>
                <c:pt idx="34">
                  <c:v>308575</c:v>
                </c:pt>
                <c:pt idx="35">
                  <c:v>299212</c:v>
                </c:pt>
                <c:pt idx="36">
                  <c:v>286689</c:v>
                </c:pt>
                <c:pt idx="37">
                  <c:v>267563</c:v>
                </c:pt>
                <c:pt idx="38">
                  <c:v>266904</c:v>
                </c:pt>
                <c:pt idx="39">
                  <c:v>266899</c:v>
                </c:pt>
                <c:pt idx="40">
                  <c:v>267444</c:v>
                </c:pt>
                <c:pt idx="41">
                  <c:v>264186</c:v>
                </c:pt>
                <c:pt idx="42">
                  <c:v>264409</c:v>
                </c:pt>
                <c:pt idx="43">
                  <c:v>252457</c:v>
                </c:pt>
                <c:pt idx="44">
                  <c:v>255274</c:v>
                </c:pt>
                <c:pt idx="45">
                  <c:v>254117</c:v>
                </c:pt>
                <c:pt idx="46">
                  <c:v>258876</c:v>
                </c:pt>
                <c:pt idx="47">
                  <c:v>265093</c:v>
                </c:pt>
                <c:pt idx="48">
                  <c:v>259162</c:v>
                </c:pt>
                <c:pt idx="49">
                  <c:v>225725</c:v>
                </c:pt>
                <c:pt idx="50">
                  <c:v>231591</c:v>
                </c:pt>
                <c:pt idx="51">
                  <c:v>238405</c:v>
                </c:pt>
                <c:pt idx="52">
                  <c:v>240520</c:v>
                </c:pt>
                <c:pt idx="53">
                  <c:v>250268</c:v>
                </c:pt>
                <c:pt idx="54">
                  <c:v>265070</c:v>
                </c:pt>
                <c:pt idx="55">
                  <c:v>265346</c:v>
                </c:pt>
                <c:pt idx="56">
                  <c:v>268976</c:v>
                </c:pt>
                <c:pt idx="57">
                  <c:v>271557</c:v>
                </c:pt>
                <c:pt idx="58">
                  <c:v>271888</c:v>
                </c:pt>
                <c:pt idx="59">
                  <c:v>274813</c:v>
                </c:pt>
                <c:pt idx="60">
                  <c:v>280259</c:v>
                </c:pt>
                <c:pt idx="61">
                  <c:v>292515</c:v>
                </c:pt>
                <c:pt idx="62">
                  <c:v>291236</c:v>
                </c:pt>
                <c:pt idx="63">
                  <c:v>297493</c:v>
                </c:pt>
                <c:pt idx="64">
                  <c:v>301701</c:v>
                </c:pt>
                <c:pt idx="65">
                  <c:v>306375</c:v>
                </c:pt>
                <c:pt idx="66">
                  <c:v>306129</c:v>
                </c:pt>
                <c:pt idx="67">
                  <c:v>308669</c:v>
                </c:pt>
                <c:pt idx="68">
                  <c:v>303866</c:v>
                </c:pt>
                <c:pt idx="69">
                  <c:v>307535</c:v>
                </c:pt>
                <c:pt idx="70">
                  <c:v>305485</c:v>
                </c:pt>
                <c:pt idx="71">
                  <c:v>300283</c:v>
                </c:pt>
                <c:pt idx="72">
                  <c:v>303499</c:v>
                </c:pt>
                <c:pt idx="73" formatCode="#,###">
                  <c:v>290942</c:v>
                </c:pt>
                <c:pt idx="74" formatCode="#,###">
                  <c:v>291925</c:v>
                </c:pt>
                <c:pt idx="75" formatCode="#,###">
                  <c:v>292298</c:v>
                </c:pt>
                <c:pt idx="76" formatCode="#,###">
                  <c:v>294483</c:v>
                </c:pt>
                <c:pt idx="77" formatCode="#,###">
                  <c:v>298907</c:v>
                </c:pt>
                <c:pt idx="78" formatCode="#,###">
                  <c:v>302108</c:v>
                </c:pt>
                <c:pt idx="79" formatCode="#,###">
                  <c:v>315199</c:v>
                </c:pt>
                <c:pt idx="80" formatCode="#,###">
                  <c:v>316706</c:v>
                </c:pt>
                <c:pt idx="81" formatCode="#,###">
                  <c:v>320810</c:v>
                </c:pt>
                <c:pt idx="82" formatCode="#,###">
                  <c:v>327293</c:v>
                </c:pt>
                <c:pt idx="83" formatCode="#,###">
                  <c:v>333564</c:v>
                </c:pt>
                <c:pt idx="84" formatCode="#,###">
                  <c:v>339647</c:v>
                </c:pt>
                <c:pt idx="85">
                  <c:v>350477</c:v>
                </c:pt>
                <c:pt idx="86">
                  <c:v>359600</c:v>
                </c:pt>
                <c:pt idx="87">
                  <c:v>358734</c:v>
                </c:pt>
                <c:pt idx="88">
                  <c:v>360218</c:v>
                </c:pt>
                <c:pt idx="89">
                  <c:v>358939</c:v>
                </c:pt>
                <c:pt idx="90">
                  <c:v>362824</c:v>
                </c:pt>
                <c:pt idx="91">
                  <c:v>360405</c:v>
                </c:pt>
                <c:pt idx="92">
                  <c:v>361090</c:v>
                </c:pt>
                <c:pt idx="93">
                  <c:v>359226</c:v>
                </c:pt>
                <c:pt idx="94">
                  <c:v>367129</c:v>
                </c:pt>
                <c:pt idx="95" formatCode="#,###">
                  <c:v>366963</c:v>
                </c:pt>
                <c:pt idx="96" formatCode="#,###">
                  <c:v>364201</c:v>
                </c:pt>
                <c:pt idx="97" formatCode="#,###">
                  <c:v>361726</c:v>
                </c:pt>
                <c:pt idx="98" formatCode="#,###">
                  <c:v>363531</c:v>
                </c:pt>
                <c:pt idx="99" formatCode="#,###">
                  <c:v>368736</c:v>
                </c:pt>
                <c:pt idx="100" formatCode="#,###">
                  <c:v>383674</c:v>
                </c:pt>
                <c:pt idx="101" formatCode="#,###">
                  <c:v>391962</c:v>
                </c:pt>
                <c:pt idx="102" formatCode="#,###">
                  <c:v>395489</c:v>
                </c:pt>
                <c:pt idx="103" formatCode="#,###">
                  <c:v>400956</c:v>
                </c:pt>
                <c:pt idx="104" formatCode="#,###">
                  <c:v>405546</c:v>
                </c:pt>
                <c:pt idx="105" formatCode="#,###">
                  <c:v>409191</c:v>
                </c:pt>
                <c:pt idx="106" formatCode="#,###">
                  <c:v>400358</c:v>
                </c:pt>
                <c:pt idx="107">
                  <c:v>404165</c:v>
                </c:pt>
                <c:pt idx="108">
                  <c:v>393934</c:v>
                </c:pt>
                <c:pt idx="109">
                  <c:v>399706</c:v>
                </c:pt>
                <c:pt idx="110">
                  <c:v>402444</c:v>
                </c:pt>
                <c:pt idx="111">
                  <c:v>410629</c:v>
                </c:pt>
                <c:pt idx="112">
                  <c:v>409125</c:v>
                </c:pt>
                <c:pt idx="113">
                  <c:v>415882</c:v>
                </c:pt>
                <c:pt idx="114">
                  <c:v>419799</c:v>
                </c:pt>
                <c:pt idx="115">
                  <c:v>428265</c:v>
                </c:pt>
                <c:pt idx="116">
                  <c:v>432217</c:v>
                </c:pt>
                <c:pt idx="117">
                  <c:v>432632</c:v>
                </c:pt>
                <c:pt idx="118">
                  <c:v>426634</c:v>
                </c:pt>
                <c:pt idx="119">
                  <c:v>430055</c:v>
                </c:pt>
                <c:pt idx="120">
                  <c:v>430053</c:v>
                </c:pt>
              </c:numCache>
            </c:numRef>
          </c:val>
        </c:ser>
        <c:ser>
          <c:idx val="1"/>
          <c:order val="1"/>
          <c:tx>
            <c:strRef>
              <c:f>Sheet1!$B$3</c:f>
              <c:strCache>
                <c:ptCount val="1"/>
                <c:pt idx="0">
                  <c:v>Public</c:v>
                </c:pt>
              </c:strCache>
            </c:strRef>
          </c:tx>
          <c:spPr>
            <a:solidFill>
              <a:srgbClr val="FFC000"/>
            </a:solidFill>
          </c:spPr>
          <c:invertIfNegative val="0"/>
          <c:dLbls>
            <c:dLbl>
              <c:idx val="22"/>
              <c:layout>
                <c:manualLayout>
                  <c:x val="-2.2394245535594701E-2"/>
                  <c:y val="-0.208921971228442"/>
                </c:manualLayout>
              </c:layout>
              <c:tx>
                <c:rich>
                  <a:bodyPr/>
                  <a:lstStyle/>
                  <a:p>
                    <a:r>
                      <a:rPr lang="en-US" dirty="0" smtClean="0">
                        <a:latin typeface="Constantia"/>
                        <a:cs typeface="Constantia"/>
                      </a:rPr>
                      <a:t>Oct</a:t>
                    </a:r>
                    <a:r>
                      <a:rPr lang="en-US" dirty="0">
                        <a:latin typeface="Constantia"/>
                        <a:cs typeface="Constantia"/>
                      </a:rPr>
                      <a:t>-</a:t>
                    </a:r>
                    <a:r>
                      <a:rPr lang="en-US" dirty="0" smtClean="0">
                        <a:latin typeface="Constantia"/>
                        <a:cs typeface="Constantia"/>
                      </a:rPr>
                      <a:t>08:</a:t>
                    </a:r>
                    <a:r>
                      <a:rPr lang="en-US" baseline="0" dirty="0" smtClean="0">
                        <a:latin typeface="Constantia"/>
                        <a:cs typeface="Constantia"/>
                      </a:rPr>
                      <a:t> </a:t>
                    </a:r>
                  </a:p>
                  <a:p>
                    <a:r>
                      <a:rPr lang="en-US" baseline="0" dirty="0" smtClean="0">
                        <a:latin typeface="Constantia"/>
                        <a:cs typeface="Constantia"/>
                      </a:rPr>
                      <a:t>$719.5B</a:t>
                    </a:r>
                    <a:endParaRPr lang="en-US" dirty="0"/>
                  </a:p>
                </c:rich>
              </c:tx>
              <c:showLegendKey val="0"/>
              <c:showVal val="1"/>
              <c:showCatName val="1"/>
              <c:showSerName val="1"/>
              <c:showPercent val="0"/>
              <c:showBubbleSize val="0"/>
              <c:extLst>
                <c:ext xmlns:c15="http://schemas.microsoft.com/office/drawing/2012/chart" uri="{CE6537A1-D6FC-4f65-9D91-7224C49458BB}"/>
              </c:extLst>
            </c:dLbl>
            <c:dLbl>
              <c:idx val="49"/>
              <c:layout>
                <c:manualLayout>
                  <c:x val="1.8117156523898101E-2"/>
                  <c:y val="-0.243738187753721"/>
                </c:manualLayout>
              </c:layout>
              <c:tx>
                <c:rich>
                  <a:bodyPr/>
                  <a:lstStyle/>
                  <a:p>
                    <a:r>
                      <a:rPr lang="en-US" dirty="0">
                        <a:latin typeface="Constantia"/>
                        <a:cs typeface="Constantia"/>
                      </a:rPr>
                      <a:t>Jan-</a:t>
                    </a:r>
                    <a:r>
                      <a:rPr lang="en-US" dirty="0" smtClean="0">
                        <a:latin typeface="Constantia"/>
                        <a:cs typeface="Constantia"/>
                      </a:rPr>
                      <a:t>11:</a:t>
                    </a:r>
                    <a:r>
                      <a:rPr lang="en-US" baseline="0" dirty="0" smtClean="0">
                        <a:latin typeface="Constantia"/>
                        <a:cs typeface="Constantia"/>
                      </a:rPr>
                      <a:t> </a:t>
                    </a:r>
                  </a:p>
                  <a:p>
                    <a:r>
                      <a:rPr lang="en-US" baseline="0" dirty="0" smtClean="0">
                        <a:latin typeface="Constantia"/>
                        <a:cs typeface="Constantia"/>
                      </a:rPr>
                      <a:t>$506.8B</a:t>
                    </a:r>
                    <a:endParaRPr lang="en-US" dirty="0">
                      <a:latin typeface="Constantia"/>
                      <a:cs typeface="Constantia"/>
                    </a:endParaRPr>
                  </a:p>
                </c:rich>
              </c:tx>
              <c:showLegendKey val="0"/>
              <c:showVal val="0"/>
              <c:showCatName val="1"/>
              <c:showSerName val="0"/>
              <c:showPercent val="0"/>
              <c:showBubbleSize val="0"/>
              <c:extLst>
                <c:ext xmlns:c15="http://schemas.microsoft.com/office/drawing/2012/chart" uri="{CE6537A1-D6FC-4f65-9D91-7224C49458BB}"/>
              </c:extLst>
            </c:dLbl>
            <c:dLbl>
              <c:idx val="102"/>
              <c:layout>
                <c:manualLayout>
                  <c:x val="9.8195575153595102E-2"/>
                  <c:y val="-0.243739950044919"/>
                </c:manualLayout>
              </c:layout>
              <c:tx>
                <c:rich>
                  <a:bodyPr/>
                  <a:lstStyle/>
                  <a:p>
                    <a:r>
                      <a:rPr lang="en-US" dirty="0" smtClean="0"/>
                      <a:t>Dec-16:</a:t>
                    </a:r>
                  </a:p>
                  <a:p>
                    <a:r>
                      <a:rPr lang="en-US" dirty="0" smtClean="0"/>
                      <a:t>$</a:t>
                    </a:r>
                    <a:r>
                      <a:rPr lang="en-US" sz="1205" b="0" i="0" u="none" strike="noStrike" baseline="0" dirty="0" smtClean="0">
                        <a:effectLst/>
                      </a:rPr>
                      <a:t>708.2</a:t>
                    </a:r>
                    <a:r>
                      <a:rPr lang="en-US" dirty="0" smtClean="0"/>
                      <a:t>B</a:t>
                    </a:r>
                    <a:endParaRPr lang="en-US" dirty="0"/>
                  </a:p>
                </c:rich>
              </c:tx>
              <c:showLegendKey val="0"/>
              <c:showVal val="0"/>
              <c:showCatName val="1"/>
              <c:showSerName val="0"/>
              <c:showPercent val="0"/>
              <c:showBubbleSize val="0"/>
              <c:extLst>
                <c:ext xmlns:c15="http://schemas.microsoft.com/office/drawing/2012/chart" uri="{CE6537A1-D6FC-4f65-9D91-7224C49458BB}"/>
              </c:extLst>
            </c:dLbl>
            <c:spPr>
              <a:noFill/>
              <a:ln>
                <a:noFill/>
              </a:ln>
              <a:effectLst/>
            </c:spPr>
            <c:txPr>
              <a:bodyPr/>
              <a:lstStyle/>
              <a:p>
                <a:pPr>
                  <a:defRPr>
                    <a:latin typeface="Constantia"/>
                    <a:cs typeface="Constantia"/>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Sheet1!$C$1:$DS$1</c:f>
              <c:strCache>
                <c:ptCount val="121"/>
                <c:pt idx="0">
                  <c:v>Dec-06</c:v>
                </c:pt>
                <c:pt idx="1">
                  <c:v>Jan-07</c:v>
                </c:pt>
                <c:pt idx="2">
                  <c:v>Feb-07</c:v>
                </c:pt>
                <c:pt idx="3">
                  <c:v>Mar-07</c:v>
                </c:pt>
                <c:pt idx="4">
                  <c:v>Apr-07</c:v>
                </c:pt>
                <c:pt idx="5">
                  <c:v>May-07</c:v>
                </c:pt>
                <c:pt idx="6">
                  <c:v>Jun-07</c:v>
                </c:pt>
                <c:pt idx="7">
                  <c:v>Jul-07</c:v>
                </c:pt>
                <c:pt idx="8">
                  <c:v>Aug-07</c:v>
                </c:pt>
                <c:pt idx="9">
                  <c:v>Sep-07</c:v>
                </c:pt>
                <c:pt idx="10">
                  <c:v>Oct-07</c:v>
                </c:pt>
                <c:pt idx="11">
                  <c:v>Nov-07</c:v>
                </c:pt>
                <c:pt idx="12">
                  <c:v>Dec-07</c:v>
                </c:pt>
                <c:pt idx="13">
                  <c:v>Jan-08</c:v>
                </c:pt>
                <c:pt idx="14">
                  <c:v>Feb-08</c:v>
                </c:pt>
                <c:pt idx="15">
                  <c:v>Mar-08</c:v>
                </c:pt>
                <c:pt idx="16">
                  <c:v>Apr-08</c:v>
                </c:pt>
                <c:pt idx="17">
                  <c:v>May-08</c:v>
                </c:pt>
                <c:pt idx="18">
                  <c:v>Jun-08</c:v>
                </c:pt>
                <c:pt idx="19">
                  <c:v>Jul-08</c:v>
                </c:pt>
                <c:pt idx="20">
                  <c:v>Aug-08</c:v>
                </c:pt>
                <c:pt idx="21">
                  <c:v>Sep-08</c:v>
                </c:pt>
                <c:pt idx="22">
                  <c:v>Oct-08</c:v>
                </c:pt>
                <c:pt idx="23">
                  <c:v>Nov-08</c:v>
                </c:pt>
                <c:pt idx="24">
                  <c:v>Dec-08</c:v>
                </c:pt>
                <c:pt idx="25">
                  <c:v>Jan-09</c:v>
                </c:pt>
                <c:pt idx="26">
                  <c:v>Feb-09</c:v>
                </c:pt>
                <c:pt idx="27">
                  <c:v>Mar-09</c:v>
                </c:pt>
                <c:pt idx="28">
                  <c:v>Apr-09</c:v>
                </c:pt>
                <c:pt idx="29">
                  <c:v>May-09</c:v>
                </c:pt>
                <c:pt idx="30">
                  <c:v>Jun-09</c:v>
                </c:pt>
                <c:pt idx="31">
                  <c:v>Jul-09</c:v>
                </c:pt>
                <c:pt idx="32">
                  <c:v>Aug-09</c:v>
                </c:pt>
                <c:pt idx="33">
                  <c:v>Sep-09</c:v>
                </c:pt>
                <c:pt idx="34">
                  <c:v>Oct-09</c:v>
                </c:pt>
                <c:pt idx="35">
                  <c:v>Nov-09</c:v>
                </c:pt>
                <c:pt idx="36">
                  <c:v>Dec-09</c:v>
                </c:pt>
                <c:pt idx="37">
                  <c:v>Jan-10</c:v>
                </c:pt>
                <c:pt idx="38">
                  <c:v>Feb-10</c:v>
                </c:pt>
                <c:pt idx="39">
                  <c:v>Mar-10</c:v>
                </c:pt>
                <c:pt idx="40">
                  <c:v>Apr-10</c:v>
                </c:pt>
                <c:pt idx="41">
                  <c:v>May-10</c:v>
                </c:pt>
                <c:pt idx="42">
                  <c:v>Jun-10</c:v>
                </c:pt>
                <c:pt idx="43">
                  <c:v>Jul-10</c:v>
                </c:pt>
                <c:pt idx="44">
                  <c:v>Aug-10</c:v>
                </c:pt>
                <c:pt idx="45">
                  <c:v>Sep-10</c:v>
                </c:pt>
                <c:pt idx="46">
                  <c:v>Oct-10</c:v>
                </c:pt>
                <c:pt idx="47">
                  <c:v>Nov-10</c:v>
                </c:pt>
                <c:pt idx="48">
                  <c:v>Dec-10</c:v>
                </c:pt>
                <c:pt idx="49">
                  <c:v>Jan-11</c:v>
                </c:pt>
                <c:pt idx="50">
                  <c:v>Feb-11</c:v>
                </c:pt>
                <c:pt idx="51">
                  <c:v>Mar-11</c:v>
                </c:pt>
                <c:pt idx="52">
                  <c:v>Apr-11</c:v>
                </c:pt>
                <c:pt idx="53">
                  <c:v>May-11</c:v>
                </c:pt>
                <c:pt idx="54">
                  <c:v>Jun-11</c:v>
                </c:pt>
                <c:pt idx="55">
                  <c:v>Jul-11</c:v>
                </c:pt>
                <c:pt idx="56">
                  <c:v>Aug-11</c:v>
                </c:pt>
                <c:pt idx="57">
                  <c:v>Sep-11</c:v>
                </c:pt>
                <c:pt idx="58">
                  <c:v>Oct-11</c:v>
                </c:pt>
                <c:pt idx="59">
                  <c:v>Nov-11</c:v>
                </c:pt>
                <c:pt idx="60">
                  <c:v>Dec-11</c:v>
                </c:pt>
                <c:pt idx="61">
                  <c:v>Jan-12</c:v>
                </c:pt>
                <c:pt idx="62">
                  <c:v>Feb-12</c:v>
                </c:pt>
                <c:pt idx="63">
                  <c:v>Mar-12</c:v>
                </c:pt>
                <c:pt idx="64">
                  <c:v>Apr-12</c:v>
                </c:pt>
                <c:pt idx="65">
                  <c:v>May-12</c:v>
                </c:pt>
                <c:pt idx="66">
                  <c:v>Jun-12</c:v>
                </c:pt>
                <c:pt idx="67">
                  <c:v>Jul-12</c:v>
                </c:pt>
                <c:pt idx="68">
                  <c:v>Aug-12</c:v>
                </c:pt>
                <c:pt idx="69">
                  <c:v>Sep-12</c:v>
                </c:pt>
                <c:pt idx="70">
                  <c:v>Oct-12</c:v>
                </c:pt>
                <c:pt idx="71">
                  <c:v>Nov-12</c:v>
                </c:pt>
                <c:pt idx="72">
                  <c:v>Dec-12</c:v>
                </c:pt>
                <c:pt idx="73">
                  <c:v>Jan-13</c:v>
                </c:pt>
                <c:pt idx="74">
                  <c:v>Feb-13</c:v>
                </c:pt>
                <c:pt idx="75">
                  <c:v>Mar-13</c:v>
                </c:pt>
                <c:pt idx="76">
                  <c:v>Apr-13</c:v>
                </c:pt>
                <c:pt idx="77">
                  <c:v>May-13</c:v>
                </c:pt>
                <c:pt idx="78">
                  <c:v>Jun-13</c:v>
                </c:pt>
                <c:pt idx="79">
                  <c:v>Jul-13</c:v>
                </c:pt>
                <c:pt idx="80">
                  <c:v>Aug-13</c:v>
                </c:pt>
                <c:pt idx="81">
                  <c:v>Sep-13</c:v>
                </c:pt>
                <c:pt idx="82">
                  <c:v>Oct-13</c:v>
                </c:pt>
                <c:pt idx="83">
                  <c:v>Nov-13</c:v>
                </c:pt>
                <c:pt idx="84">
                  <c:v>Dec-13</c:v>
                </c:pt>
                <c:pt idx="85">
                  <c:v>Jan-14</c:v>
                </c:pt>
                <c:pt idx="86">
                  <c:v>Feb-14</c:v>
                </c:pt>
                <c:pt idx="87">
                  <c:v>Mar-14</c:v>
                </c:pt>
                <c:pt idx="88">
                  <c:v>Apr-14</c:v>
                </c:pt>
                <c:pt idx="89">
                  <c:v>May-14</c:v>
                </c:pt>
                <c:pt idx="90">
                  <c:v>Jun-14</c:v>
                </c:pt>
                <c:pt idx="91">
                  <c:v>Jul-14</c:v>
                </c:pt>
                <c:pt idx="92">
                  <c:v>Aug-14</c:v>
                </c:pt>
                <c:pt idx="93">
                  <c:v>Sep-14</c:v>
                </c:pt>
                <c:pt idx="94">
                  <c:v>Oct-14</c:v>
                </c:pt>
                <c:pt idx="95">
                  <c:v>Nov-14</c:v>
                </c:pt>
                <c:pt idx="96">
                  <c:v>Dec-14</c:v>
                </c:pt>
                <c:pt idx="97">
                  <c:v>Jan-15</c:v>
                </c:pt>
                <c:pt idx="98">
                  <c:v>Feb-15</c:v>
                </c:pt>
                <c:pt idx="99">
                  <c:v>Mar-15</c:v>
                </c:pt>
                <c:pt idx="100">
                  <c:v>Apr-15</c:v>
                </c:pt>
                <c:pt idx="101">
                  <c:v>May-15</c:v>
                </c:pt>
                <c:pt idx="102">
                  <c:v>Jun-15</c:v>
                </c:pt>
                <c:pt idx="103">
                  <c:v>Jul-15</c:v>
                </c:pt>
                <c:pt idx="104">
                  <c:v>Aug-15</c:v>
                </c:pt>
                <c:pt idx="105">
                  <c:v>Sep-15</c:v>
                </c:pt>
                <c:pt idx="106">
                  <c:v>Oct-15</c:v>
                </c:pt>
                <c:pt idx="107">
                  <c:v>Nov-15</c:v>
                </c:pt>
                <c:pt idx="108">
                  <c:v>Dec-15</c:v>
                </c:pt>
                <c:pt idx="109">
                  <c:v>Jan-16</c:v>
                </c:pt>
                <c:pt idx="110">
                  <c:v>Feb-16</c:v>
                </c:pt>
                <c:pt idx="111">
                  <c:v>Mar-16</c:v>
                </c:pt>
                <c:pt idx="112">
                  <c:v>Apr-16</c:v>
                </c:pt>
                <c:pt idx="113">
                  <c:v>May-16</c:v>
                </c:pt>
                <c:pt idx="114">
                  <c:v>Jun-16</c:v>
                </c:pt>
                <c:pt idx="115">
                  <c:v>Jul-16</c:v>
                </c:pt>
                <c:pt idx="116">
                  <c:v>Aug-16</c:v>
                </c:pt>
                <c:pt idx="117">
                  <c:v>Sep-16</c:v>
                </c:pt>
                <c:pt idx="118">
                  <c:v>Oct-16</c:v>
                </c:pt>
                <c:pt idx="119">
                  <c:v>Nov-16</c:v>
                </c:pt>
                <c:pt idx="120">
                  <c:v>Dec-16</c:v>
                </c:pt>
              </c:strCache>
            </c:strRef>
          </c:cat>
          <c:val>
            <c:numRef>
              <c:f>Sheet1!$C$3:$DS$3</c:f>
              <c:numCache>
                <c:formatCode>#,##0</c:formatCode>
                <c:ptCount val="121"/>
                <c:pt idx="0">
                  <c:v>263503</c:v>
                </c:pt>
                <c:pt idx="1">
                  <c:v>273573</c:v>
                </c:pt>
                <c:pt idx="2">
                  <c:v>268434</c:v>
                </c:pt>
                <c:pt idx="3">
                  <c:v>271615</c:v>
                </c:pt>
                <c:pt idx="4">
                  <c:v>274663</c:v>
                </c:pt>
                <c:pt idx="5">
                  <c:v>282034</c:v>
                </c:pt>
                <c:pt idx="6">
                  <c:v>280492</c:v>
                </c:pt>
                <c:pt idx="7">
                  <c:v>281330</c:v>
                </c:pt>
                <c:pt idx="8">
                  <c:v>285589</c:v>
                </c:pt>
                <c:pt idx="9">
                  <c:v>290053</c:v>
                </c:pt>
                <c:pt idx="10">
                  <c:v>288717</c:v>
                </c:pt>
                <c:pt idx="11">
                  <c:v>291628</c:v>
                </c:pt>
                <c:pt idx="12">
                  <c:v>289482</c:v>
                </c:pt>
                <c:pt idx="13">
                  <c:v>286970</c:v>
                </c:pt>
                <c:pt idx="14">
                  <c:v>292327</c:v>
                </c:pt>
                <c:pt idx="15">
                  <c:v>299540</c:v>
                </c:pt>
                <c:pt idx="16">
                  <c:v>297038</c:v>
                </c:pt>
                <c:pt idx="17">
                  <c:v>297896</c:v>
                </c:pt>
                <c:pt idx="18">
                  <c:v>300053</c:v>
                </c:pt>
                <c:pt idx="19">
                  <c:v>302727</c:v>
                </c:pt>
                <c:pt idx="20">
                  <c:v>305899</c:v>
                </c:pt>
                <c:pt idx="21">
                  <c:v>300748</c:v>
                </c:pt>
                <c:pt idx="22">
                  <c:v>306812</c:v>
                </c:pt>
                <c:pt idx="23">
                  <c:v>309153</c:v>
                </c:pt>
                <c:pt idx="24">
                  <c:v>304622</c:v>
                </c:pt>
                <c:pt idx="25">
                  <c:v>301899</c:v>
                </c:pt>
                <c:pt idx="26">
                  <c:v>313191</c:v>
                </c:pt>
                <c:pt idx="27">
                  <c:v>317598</c:v>
                </c:pt>
                <c:pt idx="28">
                  <c:v>311619</c:v>
                </c:pt>
                <c:pt idx="29">
                  <c:v>309864</c:v>
                </c:pt>
                <c:pt idx="30">
                  <c:v>313078</c:v>
                </c:pt>
                <c:pt idx="31">
                  <c:v>314092</c:v>
                </c:pt>
                <c:pt idx="32">
                  <c:v>306447</c:v>
                </c:pt>
                <c:pt idx="33">
                  <c:v>302497</c:v>
                </c:pt>
                <c:pt idx="34">
                  <c:v>299576</c:v>
                </c:pt>
                <c:pt idx="35">
                  <c:v>294604</c:v>
                </c:pt>
                <c:pt idx="36">
                  <c:v>291538</c:v>
                </c:pt>
                <c:pt idx="37">
                  <c:v>287272</c:v>
                </c:pt>
                <c:pt idx="38">
                  <c:v>281923</c:v>
                </c:pt>
                <c:pt idx="39">
                  <c:v>288734</c:v>
                </c:pt>
                <c:pt idx="40">
                  <c:v>296433</c:v>
                </c:pt>
                <c:pt idx="41">
                  <c:v>299047</c:v>
                </c:pt>
                <c:pt idx="42">
                  <c:v>300922</c:v>
                </c:pt>
                <c:pt idx="43">
                  <c:v>293532</c:v>
                </c:pt>
                <c:pt idx="44">
                  <c:v>297541</c:v>
                </c:pt>
                <c:pt idx="45">
                  <c:v>304024</c:v>
                </c:pt>
                <c:pt idx="46">
                  <c:v>294920</c:v>
                </c:pt>
                <c:pt idx="47">
                  <c:v>287429</c:v>
                </c:pt>
                <c:pt idx="48">
                  <c:v>281837</c:v>
                </c:pt>
                <c:pt idx="49">
                  <c:v>281067</c:v>
                </c:pt>
                <c:pt idx="50">
                  <c:v>277385</c:v>
                </c:pt>
                <c:pt idx="51">
                  <c:v>280302</c:v>
                </c:pt>
                <c:pt idx="52">
                  <c:v>276585</c:v>
                </c:pt>
                <c:pt idx="53">
                  <c:v>274319</c:v>
                </c:pt>
                <c:pt idx="54">
                  <c:v>279189</c:v>
                </c:pt>
                <c:pt idx="55">
                  <c:v>273435</c:v>
                </c:pt>
                <c:pt idx="56">
                  <c:v>279409</c:v>
                </c:pt>
                <c:pt idx="57">
                  <c:v>279528</c:v>
                </c:pt>
                <c:pt idx="58">
                  <c:v>276326</c:v>
                </c:pt>
                <c:pt idx="59">
                  <c:v>278822</c:v>
                </c:pt>
                <c:pt idx="60">
                  <c:v>281197</c:v>
                </c:pt>
                <c:pt idx="61">
                  <c:v>274726</c:v>
                </c:pt>
                <c:pt idx="62">
                  <c:v>276925</c:v>
                </c:pt>
                <c:pt idx="63">
                  <c:v>273975</c:v>
                </c:pt>
                <c:pt idx="64">
                  <c:v>271684</c:v>
                </c:pt>
                <c:pt idx="65">
                  <c:v>277773</c:v>
                </c:pt>
                <c:pt idx="66">
                  <c:v>282569</c:v>
                </c:pt>
                <c:pt idx="67">
                  <c:v>275132</c:v>
                </c:pt>
                <c:pt idx="68">
                  <c:v>273469</c:v>
                </c:pt>
                <c:pt idx="69">
                  <c:v>267546</c:v>
                </c:pt>
                <c:pt idx="70">
                  <c:v>269125</c:v>
                </c:pt>
                <c:pt idx="71">
                  <c:v>266815</c:v>
                </c:pt>
                <c:pt idx="72">
                  <c:v>260584</c:v>
                </c:pt>
                <c:pt idx="73">
                  <c:v>261147</c:v>
                </c:pt>
                <c:pt idx="74">
                  <c:v>268576</c:v>
                </c:pt>
                <c:pt idx="75">
                  <c:v>257963</c:v>
                </c:pt>
                <c:pt idx="76" formatCode="#,###">
                  <c:v>265091</c:v>
                </c:pt>
                <c:pt idx="77" formatCode="#,###">
                  <c:v>263400</c:v>
                </c:pt>
                <c:pt idx="78" formatCode="#,###">
                  <c:v>268202</c:v>
                </c:pt>
                <c:pt idx="79" formatCode="#,###">
                  <c:v>267543</c:v>
                </c:pt>
                <c:pt idx="80" formatCode="#,###">
                  <c:v>265308</c:v>
                </c:pt>
                <c:pt idx="81" formatCode="#,###">
                  <c:v>265508</c:v>
                </c:pt>
                <c:pt idx="82" formatCode="#,###">
                  <c:v>266760</c:v>
                </c:pt>
                <c:pt idx="83" formatCode="#,###">
                  <c:v>261746</c:v>
                </c:pt>
                <c:pt idx="84" formatCode="#,###">
                  <c:v>261740</c:v>
                </c:pt>
                <c:pt idx="85">
                  <c:v>260316</c:v>
                </c:pt>
                <c:pt idx="86">
                  <c:v>258448</c:v>
                </c:pt>
                <c:pt idx="87">
                  <c:v>262218</c:v>
                </c:pt>
                <c:pt idx="88">
                  <c:v>268662</c:v>
                </c:pt>
                <c:pt idx="89">
                  <c:v>272823</c:v>
                </c:pt>
                <c:pt idx="90">
                  <c:v>272052</c:v>
                </c:pt>
                <c:pt idx="91">
                  <c:v>276822</c:v>
                </c:pt>
                <c:pt idx="92">
                  <c:v>273521</c:v>
                </c:pt>
                <c:pt idx="93">
                  <c:v>270577</c:v>
                </c:pt>
                <c:pt idx="94">
                  <c:v>282225</c:v>
                </c:pt>
                <c:pt idx="95">
                  <c:v>270793</c:v>
                </c:pt>
                <c:pt idx="96">
                  <c:v>275251</c:v>
                </c:pt>
                <c:pt idx="97">
                  <c:v>266338</c:v>
                </c:pt>
                <c:pt idx="98" formatCode="#,###">
                  <c:v>268305</c:v>
                </c:pt>
                <c:pt idx="99" formatCode="#,###">
                  <c:v>273009</c:v>
                </c:pt>
                <c:pt idx="100" formatCode="#,###">
                  <c:v>281652</c:v>
                </c:pt>
                <c:pt idx="101" formatCode="#,###">
                  <c:v>284790</c:v>
                </c:pt>
                <c:pt idx="102" formatCode="#,###">
                  <c:v>294044</c:v>
                </c:pt>
                <c:pt idx="103" formatCode="#,###">
                  <c:v>290824</c:v>
                </c:pt>
                <c:pt idx="104" formatCode="#,###">
                  <c:v>289893</c:v>
                </c:pt>
                <c:pt idx="105" formatCode="#,###">
                  <c:v>286372</c:v>
                </c:pt>
                <c:pt idx="106" formatCode="#,###">
                  <c:v>281941</c:v>
                </c:pt>
                <c:pt idx="107">
                  <c:v>275189</c:v>
                </c:pt>
                <c:pt idx="108">
                  <c:v>283061</c:v>
                </c:pt>
                <c:pt idx="109">
                  <c:v>288619</c:v>
                </c:pt>
                <c:pt idx="110">
                  <c:v>292775</c:v>
                </c:pt>
                <c:pt idx="111">
                  <c:v>290658</c:v>
                </c:pt>
                <c:pt idx="112">
                  <c:v>281653</c:v>
                </c:pt>
                <c:pt idx="113">
                  <c:v>277186</c:v>
                </c:pt>
                <c:pt idx="114">
                  <c:v>280079</c:v>
                </c:pt>
                <c:pt idx="115">
                  <c:v>269528</c:v>
                </c:pt>
                <c:pt idx="116">
                  <c:v>271427</c:v>
                </c:pt>
                <c:pt idx="117">
                  <c:v>274557</c:v>
                </c:pt>
                <c:pt idx="118">
                  <c:v>280494</c:v>
                </c:pt>
                <c:pt idx="119">
                  <c:v>283005</c:v>
                </c:pt>
                <c:pt idx="120">
                  <c:v>278191</c:v>
                </c:pt>
              </c:numCache>
            </c:numRef>
          </c:val>
        </c:ser>
        <c:dLbls>
          <c:showLegendKey val="0"/>
          <c:showVal val="0"/>
          <c:showCatName val="0"/>
          <c:showSerName val="0"/>
          <c:showPercent val="0"/>
          <c:showBubbleSize val="0"/>
        </c:dLbls>
        <c:gapWidth val="150"/>
        <c:shape val="box"/>
        <c:axId val="355062504"/>
        <c:axId val="355062896"/>
        <c:axId val="0"/>
      </c:bar3DChart>
      <c:dateAx>
        <c:axId val="355062504"/>
        <c:scaling>
          <c:orientation val="minMax"/>
        </c:scaling>
        <c:delete val="0"/>
        <c:axPos val="b"/>
        <c:numFmt formatCode="m/d/yy" sourceLinked="0"/>
        <c:majorTickMark val="out"/>
        <c:minorTickMark val="none"/>
        <c:tickLblPos val="nextTo"/>
        <c:txPr>
          <a:bodyPr/>
          <a:lstStyle/>
          <a:p>
            <a:pPr>
              <a:defRPr>
                <a:latin typeface="Constantia" panose="02030602050306030303" pitchFamily="18" charset="0"/>
              </a:defRPr>
            </a:pPr>
            <a:endParaRPr lang="en-US"/>
          </a:p>
        </c:txPr>
        <c:crossAx val="355062896"/>
        <c:crosses val="autoZero"/>
        <c:auto val="0"/>
        <c:lblOffset val="100"/>
        <c:baseTimeUnit val="days"/>
        <c:majorUnit val="4"/>
      </c:dateAx>
      <c:valAx>
        <c:axId val="355062896"/>
        <c:scaling>
          <c:orientation val="minMax"/>
        </c:scaling>
        <c:delete val="0"/>
        <c:axPos val="l"/>
        <c:title>
          <c:tx>
            <c:rich>
              <a:bodyPr/>
              <a:lstStyle/>
              <a:p>
                <a:pPr>
                  <a:defRPr>
                    <a:latin typeface="Constantia"/>
                    <a:cs typeface="Constantia"/>
                  </a:defRPr>
                </a:pPr>
                <a:r>
                  <a:rPr lang="en-US" dirty="0">
                    <a:latin typeface="Constantia"/>
                    <a:cs typeface="Constantia"/>
                  </a:rPr>
                  <a:t> SAAR </a:t>
                </a:r>
                <a:r>
                  <a:rPr lang="en-US" dirty="0" smtClean="0">
                    <a:latin typeface="Constantia"/>
                    <a:cs typeface="Constantia"/>
                  </a:rPr>
                  <a:t>($billions)</a:t>
                </a:r>
                <a:endParaRPr lang="en-US" dirty="0">
                  <a:latin typeface="Constantia"/>
                  <a:cs typeface="Constantia"/>
                </a:endParaRPr>
              </a:p>
            </c:rich>
          </c:tx>
          <c:layout>
            <c:manualLayout>
              <c:xMode val="edge"/>
              <c:yMode val="edge"/>
              <c:x val="8.18129538973081E-3"/>
              <c:y val="0.350003397750904"/>
            </c:manualLayout>
          </c:layout>
          <c:overlay val="0"/>
          <c:spPr>
            <a:noFill/>
            <a:ln w="25497">
              <a:noFill/>
            </a:ln>
          </c:spPr>
        </c:title>
        <c:numFmt formatCode="#,##0" sourceLinked="0"/>
        <c:majorTickMark val="out"/>
        <c:minorTickMark val="none"/>
        <c:tickLblPos val="nextTo"/>
        <c:txPr>
          <a:bodyPr/>
          <a:lstStyle/>
          <a:p>
            <a:pPr>
              <a:defRPr>
                <a:latin typeface="Constantia"/>
                <a:cs typeface="Constantia"/>
              </a:defRPr>
            </a:pPr>
            <a:endParaRPr lang="en-US"/>
          </a:p>
        </c:txPr>
        <c:crossAx val="355062504"/>
        <c:crosses val="autoZero"/>
        <c:crossBetween val="between"/>
        <c:dispUnits>
          <c:builtInUnit val="thousands"/>
        </c:dispUnits>
      </c:valAx>
      <c:spPr>
        <a:noFill/>
        <a:ln w="25497">
          <a:noFill/>
        </a:ln>
      </c:spPr>
    </c:plotArea>
    <c:legend>
      <c:legendPos val="r"/>
      <c:layout>
        <c:manualLayout>
          <c:xMode val="edge"/>
          <c:yMode val="edge"/>
          <c:x val="9.45377805948978E-2"/>
          <c:y val="5.0950009194490199E-2"/>
          <c:w val="7.8319095803827607E-2"/>
          <c:h val="0.102284639874634"/>
        </c:manualLayout>
      </c:layout>
      <c:overlay val="1"/>
      <c:txPr>
        <a:bodyPr/>
        <a:lstStyle/>
        <a:p>
          <a:pPr>
            <a:defRPr>
              <a:latin typeface="Constantia"/>
              <a:cs typeface="Constantia"/>
            </a:defRPr>
          </a:pPr>
          <a:endParaRPr lang="en-US"/>
        </a:p>
      </c:txPr>
    </c:legend>
    <c:plotVisOnly val="1"/>
    <c:dispBlanksAs val="gap"/>
    <c:showDLblsOverMax val="0"/>
  </c:chart>
  <c:txPr>
    <a:bodyPr/>
    <a:lstStyle/>
    <a:p>
      <a:pPr>
        <a:defRPr sz="1205">
          <a:latin typeface="+mj-lt"/>
        </a:defRPr>
      </a:pPr>
      <a:endParaRPr lang="en-US"/>
    </a:p>
  </c:txPr>
  <c:externalData r:id="rId2">
    <c:autoUpdate val="0"/>
  </c:externalData>
  <c:userShapes r:id="rId3"/>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0701573481502398"/>
          <c:y val="3.55191256830601E-2"/>
          <c:w val="0.65782131398286403"/>
          <c:h val="0.81825136612021798"/>
        </c:manualLayout>
      </c:layout>
      <c:barChart>
        <c:barDir val="bar"/>
        <c:grouping val="clustered"/>
        <c:varyColors val="0"/>
        <c:ser>
          <c:idx val="0"/>
          <c:order val="0"/>
          <c:tx>
            <c:strRef>
              <c:f>Sheet1!$B$2</c:f>
              <c:strCache>
                <c:ptCount val="1"/>
                <c:pt idx="0">
                  <c:v>Series 1</c:v>
                </c:pt>
              </c:strCache>
            </c:strRef>
          </c:tx>
          <c:spPr>
            <a:solidFill>
              <a:srgbClr val="0080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Sheet1!$A$3:$A$18</c:f>
              <c:strCache>
                <c:ptCount val="16"/>
                <c:pt idx="0">
                  <c:v>Sewage and waste disposal</c:v>
                </c:pt>
                <c:pt idx="1">
                  <c:v>Transportation</c:v>
                </c:pt>
                <c:pt idx="2">
                  <c:v>Manufacturing</c:v>
                </c:pt>
                <c:pt idx="3">
                  <c:v>Religious</c:v>
                </c:pt>
                <c:pt idx="4">
                  <c:v>Public safety</c:v>
                </c:pt>
                <c:pt idx="5">
                  <c:v>Water supply</c:v>
                </c:pt>
                <c:pt idx="6">
                  <c:v>Power</c:v>
                </c:pt>
                <c:pt idx="7">
                  <c:v>Highway and street</c:v>
                </c:pt>
                <c:pt idx="8">
                  <c:v>Communication</c:v>
                </c:pt>
                <c:pt idx="9">
                  <c:v>Educational</c:v>
                </c:pt>
                <c:pt idx="10">
                  <c:v>Health care</c:v>
                </c:pt>
                <c:pt idx="11">
                  <c:v>Commercial</c:v>
                </c:pt>
                <c:pt idx="12">
                  <c:v>Conservation and development</c:v>
                </c:pt>
                <c:pt idx="13">
                  <c:v>Amusement and recreation</c:v>
                </c:pt>
                <c:pt idx="14">
                  <c:v>Lodging</c:v>
                </c:pt>
                <c:pt idx="15">
                  <c:v>Office</c:v>
                </c:pt>
              </c:strCache>
            </c:strRef>
          </c:cat>
          <c:val>
            <c:numRef>
              <c:f>Sheet1!$B$3:$B$18</c:f>
              <c:numCache>
                <c:formatCode>0.0%</c:formatCode>
                <c:ptCount val="16"/>
                <c:pt idx="0">
                  <c:v>-0.18002801001570301</c:v>
                </c:pt>
                <c:pt idx="1">
                  <c:v>-6.4713851073752507E-2</c:v>
                </c:pt>
                <c:pt idx="2">
                  <c:v>-5.9485860479115603E-2</c:v>
                </c:pt>
                <c:pt idx="3">
                  <c:v>-3.0603570416548601E-2</c:v>
                </c:pt>
                <c:pt idx="4">
                  <c:v>-2.79769601504644E-2</c:v>
                </c:pt>
                <c:pt idx="5">
                  <c:v>-2.7416038382454002E-3</c:v>
                </c:pt>
                <c:pt idx="6">
                  <c:v>-1.17452351716407E-3</c:v>
                </c:pt>
                <c:pt idx="7">
                  <c:v>1.3639580518561401E-2</c:v>
                </c:pt>
                <c:pt idx="8">
                  <c:v>2.5658019314523699E-2</c:v>
                </c:pt>
                <c:pt idx="9">
                  <c:v>4.9573282999640901E-2</c:v>
                </c:pt>
                <c:pt idx="10">
                  <c:v>7.0791484576656599E-2</c:v>
                </c:pt>
                <c:pt idx="11">
                  <c:v>0.11963757396449699</c:v>
                </c:pt>
                <c:pt idx="12">
                  <c:v>0.12813129858911601</c:v>
                </c:pt>
                <c:pt idx="13">
                  <c:v>0.129665427509294</c:v>
                </c:pt>
                <c:pt idx="14">
                  <c:v>0.199069399938545</c:v>
                </c:pt>
                <c:pt idx="15">
                  <c:v>0.30971799834116698</c:v>
                </c:pt>
              </c:numCache>
            </c:numRef>
          </c:val>
        </c:ser>
        <c:dLbls>
          <c:showLegendKey val="0"/>
          <c:showVal val="0"/>
          <c:showCatName val="0"/>
          <c:showSerName val="0"/>
          <c:showPercent val="0"/>
          <c:showBubbleSize val="0"/>
        </c:dLbls>
        <c:gapWidth val="100"/>
        <c:axId val="356345840"/>
        <c:axId val="356345448"/>
      </c:barChart>
      <c:catAx>
        <c:axId val="356345840"/>
        <c:scaling>
          <c:orientation val="minMax"/>
        </c:scaling>
        <c:delete val="0"/>
        <c:axPos val="l"/>
        <c:numFmt formatCode="General" sourceLinked="0"/>
        <c:majorTickMark val="out"/>
        <c:minorTickMark val="none"/>
        <c:tickLblPos val="low"/>
        <c:crossAx val="356345448"/>
        <c:crosses val="autoZero"/>
        <c:auto val="1"/>
        <c:lblAlgn val="ctr"/>
        <c:lblOffset val="100"/>
        <c:tickLblSkip val="1"/>
        <c:noMultiLvlLbl val="0"/>
      </c:catAx>
      <c:valAx>
        <c:axId val="356345448"/>
        <c:scaling>
          <c:orientation val="minMax"/>
          <c:max val="0.35"/>
          <c:min val="-0.25"/>
        </c:scaling>
        <c:delete val="0"/>
        <c:axPos val="b"/>
        <c:title>
          <c:tx>
            <c:rich>
              <a:bodyPr/>
              <a:lstStyle/>
              <a:p>
                <a:pPr algn="ctr" rtl="0">
                  <a:defRPr/>
                </a:pPr>
                <a:r>
                  <a:rPr lang="en-US"/>
                  <a:t>12-month % Change</a:t>
                </a:r>
              </a:p>
            </c:rich>
          </c:tx>
          <c:layout>
            <c:manualLayout>
              <c:xMode val="edge"/>
              <c:yMode val="edge"/>
              <c:x val="0.53800513717836596"/>
              <c:y val="0.93442622950819698"/>
            </c:manualLayout>
          </c:layout>
          <c:overlay val="0"/>
        </c:title>
        <c:numFmt formatCode="0%" sourceLinked="0"/>
        <c:majorTickMark val="out"/>
        <c:minorTickMark val="none"/>
        <c:tickLblPos val="nextTo"/>
        <c:crossAx val="356345840"/>
        <c:crosses val="autoZero"/>
        <c:crossBetween val="between"/>
        <c:majorUnit val="0.05"/>
      </c:valAx>
    </c:plotArea>
    <c:plotVisOnly val="1"/>
    <c:dispBlanksAs val="gap"/>
    <c:showDLblsOverMax val="0"/>
  </c:chart>
  <c:txPr>
    <a:bodyPr/>
    <a:lstStyle/>
    <a:p>
      <a:pPr>
        <a:defRPr sz="1500">
          <a:latin typeface="Constantia" charset="0"/>
          <a:ea typeface="Constantia" charset="0"/>
          <a:cs typeface="Constantia" charset="0"/>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0252376467204399"/>
          <c:y val="4.46327683615819E-2"/>
          <c:w val="0.87877786822813397"/>
          <c:h val="0.74399150318074603"/>
        </c:manualLayout>
      </c:layout>
      <c:lineChart>
        <c:grouping val="standard"/>
        <c:varyColors val="0"/>
        <c:ser>
          <c:idx val="0"/>
          <c:order val="0"/>
          <c:tx>
            <c:strRef>
              <c:f>Sheet1!$B$2</c:f>
              <c:strCache>
                <c:ptCount val="1"/>
                <c:pt idx="0">
                  <c:v>Series 1</c:v>
                </c:pt>
              </c:strCache>
            </c:strRef>
          </c:tx>
          <c:spPr>
            <a:ln>
              <a:solidFill>
                <a:schemeClr val="tx1"/>
              </a:solidFill>
            </a:ln>
          </c:spPr>
          <c:marker>
            <c:symbol val="none"/>
          </c:marker>
          <c:cat>
            <c:numRef>
              <c:f>Sheet1!$A$3:$A$195</c:f>
              <c:numCache>
                <c:formatCode>mmm\-yy</c:formatCode>
                <c:ptCount val="193"/>
                <c:pt idx="0">
                  <c:v>36892</c:v>
                </c:pt>
                <c:pt idx="1">
                  <c:v>36923</c:v>
                </c:pt>
                <c:pt idx="2">
                  <c:v>36951</c:v>
                </c:pt>
                <c:pt idx="3">
                  <c:v>36982</c:v>
                </c:pt>
                <c:pt idx="4">
                  <c:v>37012</c:v>
                </c:pt>
                <c:pt idx="5">
                  <c:v>37043</c:v>
                </c:pt>
                <c:pt idx="6">
                  <c:v>37073</c:v>
                </c:pt>
                <c:pt idx="7">
                  <c:v>37104</c:v>
                </c:pt>
                <c:pt idx="8">
                  <c:v>37135</c:v>
                </c:pt>
                <c:pt idx="9">
                  <c:v>37165</c:v>
                </c:pt>
                <c:pt idx="10">
                  <c:v>37196</c:v>
                </c:pt>
                <c:pt idx="11">
                  <c:v>37226</c:v>
                </c:pt>
                <c:pt idx="12">
                  <c:v>37257</c:v>
                </c:pt>
                <c:pt idx="13">
                  <c:v>37288</c:v>
                </c:pt>
                <c:pt idx="14">
                  <c:v>37316</c:v>
                </c:pt>
                <c:pt idx="15">
                  <c:v>37347</c:v>
                </c:pt>
                <c:pt idx="16">
                  <c:v>37377</c:v>
                </c:pt>
                <c:pt idx="17">
                  <c:v>37408</c:v>
                </c:pt>
                <c:pt idx="18">
                  <c:v>37438</c:v>
                </c:pt>
                <c:pt idx="19">
                  <c:v>37469</c:v>
                </c:pt>
                <c:pt idx="20">
                  <c:v>37500</c:v>
                </c:pt>
                <c:pt idx="21">
                  <c:v>37530</c:v>
                </c:pt>
                <c:pt idx="22">
                  <c:v>37561</c:v>
                </c:pt>
                <c:pt idx="23">
                  <c:v>37591</c:v>
                </c:pt>
                <c:pt idx="24">
                  <c:v>37622</c:v>
                </c:pt>
                <c:pt idx="25">
                  <c:v>37653</c:v>
                </c:pt>
                <c:pt idx="26">
                  <c:v>37681</c:v>
                </c:pt>
                <c:pt idx="27">
                  <c:v>37712</c:v>
                </c:pt>
                <c:pt idx="28">
                  <c:v>37742</c:v>
                </c:pt>
                <c:pt idx="29">
                  <c:v>37773</c:v>
                </c:pt>
                <c:pt idx="30">
                  <c:v>37803</c:v>
                </c:pt>
                <c:pt idx="31">
                  <c:v>37834</c:v>
                </c:pt>
                <c:pt idx="32">
                  <c:v>37865</c:v>
                </c:pt>
                <c:pt idx="33">
                  <c:v>37895</c:v>
                </c:pt>
                <c:pt idx="34">
                  <c:v>37926</c:v>
                </c:pt>
                <c:pt idx="35">
                  <c:v>37956</c:v>
                </c:pt>
                <c:pt idx="36">
                  <c:v>37987</c:v>
                </c:pt>
                <c:pt idx="37">
                  <c:v>38018</c:v>
                </c:pt>
                <c:pt idx="38">
                  <c:v>38047</c:v>
                </c:pt>
                <c:pt idx="39">
                  <c:v>38078</c:v>
                </c:pt>
                <c:pt idx="40">
                  <c:v>38108</c:v>
                </c:pt>
                <c:pt idx="41">
                  <c:v>38139</c:v>
                </c:pt>
                <c:pt idx="42">
                  <c:v>38169</c:v>
                </c:pt>
                <c:pt idx="43">
                  <c:v>38200</c:v>
                </c:pt>
                <c:pt idx="44">
                  <c:v>38231</c:v>
                </c:pt>
                <c:pt idx="45">
                  <c:v>38261</c:v>
                </c:pt>
                <c:pt idx="46">
                  <c:v>38292</c:v>
                </c:pt>
                <c:pt idx="47">
                  <c:v>38322</c:v>
                </c:pt>
                <c:pt idx="48">
                  <c:v>38353</c:v>
                </c:pt>
                <c:pt idx="49">
                  <c:v>38384</c:v>
                </c:pt>
                <c:pt idx="50">
                  <c:v>38412</c:v>
                </c:pt>
                <c:pt idx="51">
                  <c:v>38443</c:v>
                </c:pt>
                <c:pt idx="52">
                  <c:v>38473</c:v>
                </c:pt>
                <c:pt idx="53">
                  <c:v>38504</c:v>
                </c:pt>
                <c:pt idx="54">
                  <c:v>38534</c:v>
                </c:pt>
                <c:pt idx="55">
                  <c:v>38565</c:v>
                </c:pt>
                <c:pt idx="56">
                  <c:v>38596</c:v>
                </c:pt>
                <c:pt idx="57">
                  <c:v>38626</c:v>
                </c:pt>
                <c:pt idx="58">
                  <c:v>38657</c:v>
                </c:pt>
                <c:pt idx="59">
                  <c:v>38687</c:v>
                </c:pt>
                <c:pt idx="60">
                  <c:v>38718</c:v>
                </c:pt>
                <c:pt idx="61">
                  <c:v>38749</c:v>
                </c:pt>
                <c:pt idx="62">
                  <c:v>38777</c:v>
                </c:pt>
                <c:pt idx="63">
                  <c:v>38808</c:v>
                </c:pt>
                <c:pt idx="64">
                  <c:v>38838</c:v>
                </c:pt>
                <c:pt idx="65">
                  <c:v>38869</c:v>
                </c:pt>
                <c:pt idx="66">
                  <c:v>38899</c:v>
                </c:pt>
                <c:pt idx="67">
                  <c:v>38930</c:v>
                </c:pt>
                <c:pt idx="68">
                  <c:v>38961</c:v>
                </c:pt>
                <c:pt idx="69">
                  <c:v>38991</c:v>
                </c:pt>
                <c:pt idx="70">
                  <c:v>39022</c:v>
                </c:pt>
                <c:pt idx="71">
                  <c:v>39052</c:v>
                </c:pt>
                <c:pt idx="72">
                  <c:v>39083</c:v>
                </c:pt>
                <c:pt idx="73">
                  <c:v>39114</c:v>
                </c:pt>
                <c:pt idx="74">
                  <c:v>39142</c:v>
                </c:pt>
                <c:pt idx="75">
                  <c:v>39173</c:v>
                </c:pt>
                <c:pt idx="76">
                  <c:v>39203</c:v>
                </c:pt>
                <c:pt idx="77">
                  <c:v>39234</c:v>
                </c:pt>
                <c:pt idx="78">
                  <c:v>39264</c:v>
                </c:pt>
                <c:pt idx="79">
                  <c:v>39295</c:v>
                </c:pt>
                <c:pt idx="80">
                  <c:v>39326</c:v>
                </c:pt>
                <c:pt idx="81">
                  <c:v>39356</c:v>
                </c:pt>
                <c:pt idx="82">
                  <c:v>39387</c:v>
                </c:pt>
                <c:pt idx="83">
                  <c:v>39417</c:v>
                </c:pt>
                <c:pt idx="84">
                  <c:v>39448</c:v>
                </c:pt>
                <c:pt idx="85">
                  <c:v>39479</c:v>
                </c:pt>
                <c:pt idx="86">
                  <c:v>39508</c:v>
                </c:pt>
                <c:pt idx="87">
                  <c:v>39539</c:v>
                </c:pt>
                <c:pt idx="88">
                  <c:v>39569</c:v>
                </c:pt>
                <c:pt idx="89">
                  <c:v>39600</c:v>
                </c:pt>
                <c:pt idx="90">
                  <c:v>39630</c:v>
                </c:pt>
                <c:pt idx="91">
                  <c:v>39661</c:v>
                </c:pt>
                <c:pt idx="92">
                  <c:v>39692</c:v>
                </c:pt>
                <c:pt idx="93">
                  <c:v>39722</c:v>
                </c:pt>
                <c:pt idx="94">
                  <c:v>39753</c:v>
                </c:pt>
                <c:pt idx="95">
                  <c:v>39783</c:v>
                </c:pt>
                <c:pt idx="96">
                  <c:v>39814</c:v>
                </c:pt>
                <c:pt idx="97">
                  <c:v>39845</c:v>
                </c:pt>
                <c:pt idx="98">
                  <c:v>39873</c:v>
                </c:pt>
                <c:pt idx="99">
                  <c:v>39904</c:v>
                </c:pt>
                <c:pt idx="100">
                  <c:v>39934</c:v>
                </c:pt>
                <c:pt idx="101">
                  <c:v>39965</c:v>
                </c:pt>
                <c:pt idx="102">
                  <c:v>39995</c:v>
                </c:pt>
                <c:pt idx="103">
                  <c:v>40026</c:v>
                </c:pt>
                <c:pt idx="104">
                  <c:v>40057</c:v>
                </c:pt>
                <c:pt idx="105">
                  <c:v>40087</c:v>
                </c:pt>
                <c:pt idx="106">
                  <c:v>40118</c:v>
                </c:pt>
                <c:pt idx="107">
                  <c:v>40148</c:v>
                </c:pt>
                <c:pt idx="108">
                  <c:v>40179</c:v>
                </c:pt>
                <c:pt idx="109">
                  <c:v>40210</c:v>
                </c:pt>
                <c:pt idx="110">
                  <c:v>40238</c:v>
                </c:pt>
                <c:pt idx="111">
                  <c:v>40269</c:v>
                </c:pt>
                <c:pt idx="112">
                  <c:v>40299</c:v>
                </c:pt>
                <c:pt idx="113">
                  <c:v>40330</c:v>
                </c:pt>
                <c:pt idx="114">
                  <c:v>40360</c:v>
                </c:pt>
                <c:pt idx="115">
                  <c:v>40391</c:v>
                </c:pt>
                <c:pt idx="116">
                  <c:v>40422</c:v>
                </c:pt>
                <c:pt idx="117">
                  <c:v>40452</c:v>
                </c:pt>
                <c:pt idx="118">
                  <c:v>40483</c:v>
                </c:pt>
                <c:pt idx="119">
                  <c:v>40513</c:v>
                </c:pt>
                <c:pt idx="120">
                  <c:v>40544</c:v>
                </c:pt>
                <c:pt idx="121">
                  <c:v>40575</c:v>
                </c:pt>
                <c:pt idx="122">
                  <c:v>40603</c:v>
                </c:pt>
                <c:pt idx="123">
                  <c:v>40634</c:v>
                </c:pt>
                <c:pt idx="124">
                  <c:v>40664</c:v>
                </c:pt>
                <c:pt idx="125">
                  <c:v>40695</c:v>
                </c:pt>
                <c:pt idx="126">
                  <c:v>40725</c:v>
                </c:pt>
                <c:pt idx="127">
                  <c:v>40756</c:v>
                </c:pt>
                <c:pt idx="128">
                  <c:v>40787</c:v>
                </c:pt>
                <c:pt idx="129">
                  <c:v>40817</c:v>
                </c:pt>
                <c:pt idx="130">
                  <c:v>40848</c:v>
                </c:pt>
                <c:pt idx="131">
                  <c:v>40878</c:v>
                </c:pt>
                <c:pt idx="132">
                  <c:v>40909</c:v>
                </c:pt>
                <c:pt idx="133">
                  <c:v>40940</c:v>
                </c:pt>
                <c:pt idx="134">
                  <c:v>40969</c:v>
                </c:pt>
                <c:pt idx="135">
                  <c:v>41000</c:v>
                </c:pt>
                <c:pt idx="136">
                  <c:v>41030</c:v>
                </c:pt>
                <c:pt idx="137">
                  <c:v>41061</c:v>
                </c:pt>
                <c:pt idx="138">
                  <c:v>41091</c:v>
                </c:pt>
                <c:pt idx="139">
                  <c:v>41122</c:v>
                </c:pt>
                <c:pt idx="140">
                  <c:v>41153</c:v>
                </c:pt>
                <c:pt idx="141">
                  <c:v>41183</c:v>
                </c:pt>
                <c:pt idx="142">
                  <c:v>41214</c:v>
                </c:pt>
                <c:pt idx="143">
                  <c:v>41244</c:v>
                </c:pt>
                <c:pt idx="144">
                  <c:v>41275</c:v>
                </c:pt>
                <c:pt idx="145">
                  <c:v>41306</c:v>
                </c:pt>
                <c:pt idx="146">
                  <c:v>41334</c:v>
                </c:pt>
                <c:pt idx="147">
                  <c:v>41365</c:v>
                </c:pt>
                <c:pt idx="148">
                  <c:v>41395</c:v>
                </c:pt>
                <c:pt idx="149">
                  <c:v>41426</c:v>
                </c:pt>
                <c:pt idx="150">
                  <c:v>41456</c:v>
                </c:pt>
                <c:pt idx="151">
                  <c:v>41487</c:v>
                </c:pt>
                <c:pt idx="152">
                  <c:v>41518</c:v>
                </c:pt>
                <c:pt idx="153">
                  <c:v>41548</c:v>
                </c:pt>
                <c:pt idx="154">
                  <c:v>41579</c:v>
                </c:pt>
                <c:pt idx="155">
                  <c:v>41609</c:v>
                </c:pt>
                <c:pt idx="156">
                  <c:v>41640</c:v>
                </c:pt>
                <c:pt idx="157">
                  <c:v>41671</c:v>
                </c:pt>
                <c:pt idx="158">
                  <c:v>41699</c:v>
                </c:pt>
                <c:pt idx="159">
                  <c:v>41730</c:v>
                </c:pt>
                <c:pt idx="160">
                  <c:v>41760</c:v>
                </c:pt>
                <c:pt idx="161">
                  <c:v>41791</c:v>
                </c:pt>
                <c:pt idx="162">
                  <c:v>41821</c:v>
                </c:pt>
                <c:pt idx="163">
                  <c:v>41852</c:v>
                </c:pt>
                <c:pt idx="164">
                  <c:v>41883</c:v>
                </c:pt>
                <c:pt idx="165">
                  <c:v>41913</c:v>
                </c:pt>
                <c:pt idx="166">
                  <c:v>41944</c:v>
                </c:pt>
                <c:pt idx="167">
                  <c:v>41974</c:v>
                </c:pt>
                <c:pt idx="168">
                  <c:v>42005</c:v>
                </c:pt>
                <c:pt idx="169">
                  <c:v>42036</c:v>
                </c:pt>
                <c:pt idx="170">
                  <c:v>42064</c:v>
                </c:pt>
                <c:pt idx="171">
                  <c:v>42095</c:v>
                </c:pt>
                <c:pt idx="172">
                  <c:v>42125</c:v>
                </c:pt>
                <c:pt idx="173">
                  <c:v>42156</c:v>
                </c:pt>
                <c:pt idx="174">
                  <c:v>42186</c:v>
                </c:pt>
                <c:pt idx="175">
                  <c:v>42217</c:v>
                </c:pt>
                <c:pt idx="176">
                  <c:v>42248</c:v>
                </c:pt>
                <c:pt idx="177">
                  <c:v>42278</c:v>
                </c:pt>
                <c:pt idx="178">
                  <c:v>42309</c:v>
                </c:pt>
                <c:pt idx="179">
                  <c:v>42339</c:v>
                </c:pt>
                <c:pt idx="180">
                  <c:v>42370</c:v>
                </c:pt>
                <c:pt idx="181">
                  <c:v>42401</c:v>
                </c:pt>
                <c:pt idx="182">
                  <c:v>42430</c:v>
                </c:pt>
                <c:pt idx="183">
                  <c:v>42461</c:v>
                </c:pt>
                <c:pt idx="184">
                  <c:v>42491</c:v>
                </c:pt>
                <c:pt idx="185">
                  <c:v>42522</c:v>
                </c:pt>
                <c:pt idx="186">
                  <c:v>42552</c:v>
                </c:pt>
                <c:pt idx="187">
                  <c:v>42583</c:v>
                </c:pt>
                <c:pt idx="188">
                  <c:v>42614</c:v>
                </c:pt>
                <c:pt idx="189">
                  <c:v>42644</c:v>
                </c:pt>
                <c:pt idx="190">
                  <c:v>42675</c:v>
                </c:pt>
                <c:pt idx="191">
                  <c:v>42705</c:v>
                </c:pt>
                <c:pt idx="192">
                  <c:v>42736</c:v>
                </c:pt>
              </c:numCache>
            </c:numRef>
          </c:cat>
          <c:val>
            <c:numRef>
              <c:f>Sheet1!$B$3:$B$195</c:f>
              <c:numCache>
                <c:formatCode>"$"#,##0.0</c:formatCode>
                <c:ptCount val="193"/>
                <c:pt idx="0">
                  <c:v>29.26</c:v>
                </c:pt>
                <c:pt idx="1">
                  <c:v>29.64</c:v>
                </c:pt>
                <c:pt idx="2">
                  <c:v>27.27</c:v>
                </c:pt>
                <c:pt idx="3">
                  <c:v>27.62</c:v>
                </c:pt>
                <c:pt idx="4">
                  <c:v>28.68</c:v>
                </c:pt>
                <c:pt idx="5">
                  <c:v>27.59</c:v>
                </c:pt>
                <c:pt idx="6">
                  <c:v>26.47</c:v>
                </c:pt>
                <c:pt idx="7">
                  <c:v>27.31</c:v>
                </c:pt>
                <c:pt idx="8">
                  <c:v>25.69</c:v>
                </c:pt>
                <c:pt idx="9">
                  <c:v>22.21</c:v>
                </c:pt>
                <c:pt idx="10">
                  <c:v>19.670000000000002</c:v>
                </c:pt>
                <c:pt idx="11">
                  <c:v>19.399999999999999</c:v>
                </c:pt>
                <c:pt idx="12">
                  <c:v>19.73</c:v>
                </c:pt>
                <c:pt idx="13">
                  <c:v>20.76</c:v>
                </c:pt>
                <c:pt idx="14">
                  <c:v>24.44</c:v>
                </c:pt>
                <c:pt idx="15">
                  <c:v>26.26</c:v>
                </c:pt>
                <c:pt idx="16">
                  <c:v>26.95</c:v>
                </c:pt>
                <c:pt idx="17">
                  <c:v>25.55</c:v>
                </c:pt>
                <c:pt idx="18">
                  <c:v>26.94</c:v>
                </c:pt>
                <c:pt idx="19">
                  <c:v>28.2</c:v>
                </c:pt>
                <c:pt idx="20">
                  <c:v>29.67</c:v>
                </c:pt>
                <c:pt idx="21">
                  <c:v>28.86</c:v>
                </c:pt>
                <c:pt idx="22">
                  <c:v>26.19</c:v>
                </c:pt>
                <c:pt idx="23">
                  <c:v>29.39</c:v>
                </c:pt>
                <c:pt idx="24">
                  <c:v>32.700000000000003</c:v>
                </c:pt>
                <c:pt idx="25">
                  <c:v>35.729999999999997</c:v>
                </c:pt>
                <c:pt idx="26">
                  <c:v>33.159999999999997</c:v>
                </c:pt>
                <c:pt idx="27">
                  <c:v>28.14</c:v>
                </c:pt>
                <c:pt idx="28">
                  <c:v>28.07</c:v>
                </c:pt>
                <c:pt idx="29">
                  <c:v>30.52</c:v>
                </c:pt>
                <c:pt idx="30">
                  <c:v>30.7</c:v>
                </c:pt>
                <c:pt idx="31">
                  <c:v>31.6</c:v>
                </c:pt>
                <c:pt idx="32">
                  <c:v>28.31</c:v>
                </c:pt>
                <c:pt idx="33">
                  <c:v>30.35</c:v>
                </c:pt>
                <c:pt idx="34">
                  <c:v>31.06</c:v>
                </c:pt>
                <c:pt idx="35">
                  <c:v>32.14</c:v>
                </c:pt>
                <c:pt idx="36">
                  <c:v>34.22</c:v>
                </c:pt>
                <c:pt idx="37">
                  <c:v>34.5</c:v>
                </c:pt>
                <c:pt idx="38">
                  <c:v>36.72</c:v>
                </c:pt>
                <c:pt idx="39">
                  <c:v>36.619999999999997</c:v>
                </c:pt>
                <c:pt idx="40">
                  <c:v>40.28</c:v>
                </c:pt>
                <c:pt idx="41">
                  <c:v>38.049999999999997</c:v>
                </c:pt>
                <c:pt idx="42">
                  <c:v>40.81</c:v>
                </c:pt>
                <c:pt idx="43">
                  <c:v>44.88</c:v>
                </c:pt>
                <c:pt idx="44">
                  <c:v>45.94</c:v>
                </c:pt>
                <c:pt idx="45">
                  <c:v>53.09</c:v>
                </c:pt>
                <c:pt idx="46">
                  <c:v>48.48</c:v>
                </c:pt>
                <c:pt idx="47">
                  <c:v>43.26</c:v>
                </c:pt>
                <c:pt idx="48">
                  <c:v>46.85</c:v>
                </c:pt>
                <c:pt idx="49">
                  <c:v>48.05</c:v>
                </c:pt>
                <c:pt idx="50">
                  <c:v>54.63</c:v>
                </c:pt>
                <c:pt idx="51">
                  <c:v>53.22</c:v>
                </c:pt>
                <c:pt idx="52">
                  <c:v>49.87</c:v>
                </c:pt>
                <c:pt idx="53">
                  <c:v>56.42</c:v>
                </c:pt>
                <c:pt idx="54">
                  <c:v>59.03</c:v>
                </c:pt>
                <c:pt idx="55">
                  <c:v>64.989999999999995</c:v>
                </c:pt>
                <c:pt idx="56">
                  <c:v>65.55</c:v>
                </c:pt>
                <c:pt idx="57">
                  <c:v>62.27</c:v>
                </c:pt>
                <c:pt idx="58">
                  <c:v>58.34</c:v>
                </c:pt>
                <c:pt idx="59">
                  <c:v>59.45</c:v>
                </c:pt>
                <c:pt idx="60">
                  <c:v>65.540000000000006</c:v>
                </c:pt>
                <c:pt idx="61">
                  <c:v>61.93</c:v>
                </c:pt>
                <c:pt idx="62">
                  <c:v>62.97</c:v>
                </c:pt>
                <c:pt idx="63">
                  <c:v>70.16</c:v>
                </c:pt>
                <c:pt idx="64">
                  <c:v>70.959999999999994</c:v>
                </c:pt>
                <c:pt idx="65">
                  <c:v>70.97</c:v>
                </c:pt>
                <c:pt idx="66">
                  <c:v>74.459999999999994</c:v>
                </c:pt>
                <c:pt idx="67">
                  <c:v>73.08</c:v>
                </c:pt>
                <c:pt idx="68">
                  <c:v>63.9</c:v>
                </c:pt>
                <c:pt idx="69">
                  <c:v>59.14</c:v>
                </c:pt>
                <c:pt idx="70">
                  <c:v>59.4</c:v>
                </c:pt>
                <c:pt idx="71">
                  <c:v>62.09</c:v>
                </c:pt>
                <c:pt idx="72">
                  <c:v>54.35</c:v>
                </c:pt>
                <c:pt idx="73">
                  <c:v>59.39</c:v>
                </c:pt>
                <c:pt idx="74">
                  <c:v>60.74</c:v>
                </c:pt>
                <c:pt idx="75">
                  <c:v>64.040000000000006</c:v>
                </c:pt>
                <c:pt idx="76">
                  <c:v>63.53</c:v>
                </c:pt>
                <c:pt idx="77">
                  <c:v>67.53</c:v>
                </c:pt>
                <c:pt idx="78">
                  <c:v>74.150000000000006</c:v>
                </c:pt>
                <c:pt idx="79">
                  <c:v>72.36</c:v>
                </c:pt>
                <c:pt idx="80">
                  <c:v>79.63</c:v>
                </c:pt>
                <c:pt idx="81">
                  <c:v>85.66</c:v>
                </c:pt>
                <c:pt idx="82">
                  <c:v>94.63</c:v>
                </c:pt>
                <c:pt idx="83">
                  <c:v>91.74</c:v>
                </c:pt>
                <c:pt idx="84">
                  <c:v>92.93</c:v>
                </c:pt>
                <c:pt idx="85">
                  <c:v>95.35</c:v>
                </c:pt>
                <c:pt idx="86">
                  <c:v>105.42</c:v>
                </c:pt>
                <c:pt idx="87">
                  <c:v>112.46</c:v>
                </c:pt>
                <c:pt idx="88">
                  <c:v>125.46</c:v>
                </c:pt>
                <c:pt idx="89">
                  <c:v>134.02000000000001</c:v>
                </c:pt>
                <c:pt idx="90">
                  <c:v>133.47999999999999</c:v>
                </c:pt>
                <c:pt idx="91">
                  <c:v>116.69</c:v>
                </c:pt>
                <c:pt idx="92">
                  <c:v>103.76</c:v>
                </c:pt>
                <c:pt idx="93">
                  <c:v>76.72</c:v>
                </c:pt>
                <c:pt idx="94">
                  <c:v>57.44</c:v>
                </c:pt>
                <c:pt idx="95">
                  <c:v>42.04</c:v>
                </c:pt>
                <c:pt idx="96">
                  <c:v>41.92</c:v>
                </c:pt>
                <c:pt idx="97">
                  <c:v>39.26</c:v>
                </c:pt>
                <c:pt idx="98">
                  <c:v>48.06</c:v>
                </c:pt>
                <c:pt idx="99">
                  <c:v>49.95</c:v>
                </c:pt>
                <c:pt idx="100">
                  <c:v>59.21</c:v>
                </c:pt>
                <c:pt idx="101">
                  <c:v>69.7</c:v>
                </c:pt>
                <c:pt idx="102">
                  <c:v>64.290000000000006</c:v>
                </c:pt>
                <c:pt idx="103">
                  <c:v>71.14</c:v>
                </c:pt>
                <c:pt idx="104">
                  <c:v>69.47</c:v>
                </c:pt>
                <c:pt idx="105">
                  <c:v>75.819999999999993</c:v>
                </c:pt>
                <c:pt idx="106">
                  <c:v>78.150000000000006</c:v>
                </c:pt>
                <c:pt idx="107">
                  <c:v>74.599999999999994</c:v>
                </c:pt>
                <c:pt idx="108">
                  <c:v>78.400000000000006</c:v>
                </c:pt>
                <c:pt idx="109">
                  <c:v>76.45</c:v>
                </c:pt>
                <c:pt idx="110">
                  <c:v>81.290000000000006</c:v>
                </c:pt>
                <c:pt idx="111">
                  <c:v>84.58</c:v>
                </c:pt>
                <c:pt idx="112">
                  <c:v>74.12</c:v>
                </c:pt>
                <c:pt idx="113">
                  <c:v>75.41</c:v>
                </c:pt>
                <c:pt idx="114">
                  <c:v>76.38</c:v>
                </c:pt>
                <c:pt idx="115">
                  <c:v>76.669999999999973</c:v>
                </c:pt>
                <c:pt idx="116">
                  <c:v>75.55</c:v>
                </c:pt>
                <c:pt idx="117">
                  <c:v>81.95</c:v>
                </c:pt>
                <c:pt idx="118">
                  <c:v>84.32</c:v>
                </c:pt>
                <c:pt idx="119">
                  <c:v>89.23</c:v>
                </c:pt>
                <c:pt idx="120">
                  <c:v>89.58</c:v>
                </c:pt>
                <c:pt idx="121">
                  <c:v>89.74</c:v>
                </c:pt>
                <c:pt idx="122">
                  <c:v>102.98</c:v>
                </c:pt>
                <c:pt idx="123">
                  <c:v>110.04</c:v>
                </c:pt>
                <c:pt idx="124">
                  <c:v>101.36</c:v>
                </c:pt>
                <c:pt idx="125">
                  <c:v>96.29</c:v>
                </c:pt>
                <c:pt idx="126">
                  <c:v>97.34</c:v>
                </c:pt>
                <c:pt idx="127">
                  <c:v>86.34</c:v>
                </c:pt>
                <c:pt idx="128">
                  <c:v>85.61</c:v>
                </c:pt>
                <c:pt idx="129">
                  <c:v>86.43</c:v>
                </c:pt>
                <c:pt idx="130">
                  <c:v>97.16</c:v>
                </c:pt>
                <c:pt idx="131">
                  <c:v>98.58</c:v>
                </c:pt>
                <c:pt idx="132">
                  <c:v>100.32</c:v>
                </c:pt>
                <c:pt idx="133">
                  <c:v>102.26</c:v>
                </c:pt>
                <c:pt idx="134">
                  <c:v>106.21</c:v>
                </c:pt>
                <c:pt idx="135">
                  <c:v>103.35</c:v>
                </c:pt>
                <c:pt idx="136">
                  <c:v>94.72</c:v>
                </c:pt>
                <c:pt idx="137">
                  <c:v>82.41</c:v>
                </c:pt>
                <c:pt idx="138">
                  <c:v>87.93</c:v>
                </c:pt>
                <c:pt idx="139">
                  <c:v>94.16</c:v>
                </c:pt>
                <c:pt idx="140">
                  <c:v>94.56</c:v>
                </c:pt>
                <c:pt idx="141">
                  <c:v>89.57</c:v>
                </c:pt>
                <c:pt idx="142">
                  <c:v>86.73</c:v>
                </c:pt>
                <c:pt idx="143">
                  <c:v>88.25</c:v>
                </c:pt>
                <c:pt idx="144">
                  <c:v>94.83</c:v>
                </c:pt>
                <c:pt idx="145">
                  <c:v>95.32</c:v>
                </c:pt>
                <c:pt idx="146">
                  <c:v>92.96</c:v>
                </c:pt>
                <c:pt idx="147">
                  <c:v>92.07</c:v>
                </c:pt>
                <c:pt idx="148">
                  <c:v>94.8</c:v>
                </c:pt>
                <c:pt idx="149">
                  <c:v>95.8</c:v>
                </c:pt>
                <c:pt idx="150">
                  <c:v>104.7</c:v>
                </c:pt>
                <c:pt idx="151">
                  <c:v>106.54</c:v>
                </c:pt>
                <c:pt idx="152">
                  <c:v>106.24</c:v>
                </c:pt>
                <c:pt idx="153">
                  <c:v>100.55</c:v>
                </c:pt>
                <c:pt idx="154">
                  <c:v>93.93</c:v>
                </c:pt>
                <c:pt idx="155">
                  <c:v>97.89</c:v>
                </c:pt>
                <c:pt idx="156">
                  <c:v>94.86</c:v>
                </c:pt>
                <c:pt idx="157">
                  <c:v>100.68</c:v>
                </c:pt>
                <c:pt idx="158">
                  <c:v>100.51</c:v>
                </c:pt>
                <c:pt idx="159">
                  <c:v>102.04</c:v>
                </c:pt>
                <c:pt idx="160">
                  <c:v>101.8</c:v>
                </c:pt>
                <c:pt idx="161">
                  <c:v>105.15</c:v>
                </c:pt>
                <c:pt idx="162">
                  <c:v>102.39</c:v>
                </c:pt>
                <c:pt idx="163">
                  <c:v>96.08</c:v>
                </c:pt>
                <c:pt idx="164">
                  <c:v>93.03</c:v>
                </c:pt>
                <c:pt idx="165">
                  <c:v>84.34</c:v>
                </c:pt>
                <c:pt idx="166">
                  <c:v>75.81</c:v>
                </c:pt>
                <c:pt idx="167">
                  <c:v>59.29</c:v>
                </c:pt>
                <c:pt idx="168">
                  <c:v>47.33</c:v>
                </c:pt>
                <c:pt idx="169">
                  <c:v>50.73</c:v>
                </c:pt>
                <c:pt idx="170">
                  <c:v>47.85</c:v>
                </c:pt>
                <c:pt idx="171">
                  <c:v>54.63</c:v>
                </c:pt>
                <c:pt idx="172">
                  <c:v>59.37</c:v>
                </c:pt>
                <c:pt idx="173">
                  <c:v>59.83</c:v>
                </c:pt>
                <c:pt idx="174">
                  <c:v>50.93</c:v>
                </c:pt>
                <c:pt idx="175">
                  <c:v>42.89</c:v>
                </c:pt>
                <c:pt idx="176">
                  <c:v>45.47</c:v>
                </c:pt>
                <c:pt idx="177">
                  <c:v>46.25</c:v>
                </c:pt>
                <c:pt idx="178">
                  <c:v>42.92</c:v>
                </c:pt>
                <c:pt idx="179">
                  <c:v>37.33</c:v>
                </c:pt>
                <c:pt idx="180">
                  <c:v>31.78</c:v>
                </c:pt>
                <c:pt idx="181">
                  <c:v>30.616499999999998</c:v>
                </c:pt>
                <c:pt idx="182">
                  <c:v>37.923999999999999</c:v>
                </c:pt>
                <c:pt idx="183">
                  <c:v>41.12</c:v>
                </c:pt>
                <c:pt idx="184">
                  <c:v>46.796666666666631</c:v>
                </c:pt>
                <c:pt idx="185">
                  <c:v>48.838095238095242</c:v>
                </c:pt>
                <c:pt idx="186">
                  <c:v>44.799500000000002</c:v>
                </c:pt>
                <c:pt idx="187">
                  <c:v>44.799130434782612</c:v>
                </c:pt>
                <c:pt idx="188">
                  <c:v>45.225714285714282</c:v>
                </c:pt>
                <c:pt idx="189">
                  <c:v>49.87</c:v>
                </c:pt>
                <c:pt idx="190">
                  <c:v>45.87</c:v>
                </c:pt>
                <c:pt idx="191">
                  <c:v>52.165714285714301</c:v>
                </c:pt>
                <c:pt idx="192">
                  <c:v>52.608499999999999</c:v>
                </c:pt>
              </c:numCache>
            </c:numRef>
          </c:val>
          <c:smooth val="0"/>
        </c:ser>
        <c:dLbls>
          <c:showLegendKey val="0"/>
          <c:showVal val="0"/>
          <c:showCatName val="0"/>
          <c:showSerName val="0"/>
          <c:showPercent val="0"/>
          <c:showBubbleSize val="0"/>
        </c:dLbls>
        <c:smooth val="0"/>
        <c:axId val="348310256"/>
        <c:axId val="348312608"/>
      </c:lineChart>
      <c:dateAx>
        <c:axId val="348310256"/>
        <c:scaling>
          <c:orientation val="minMax"/>
          <c:min val="36892"/>
        </c:scaling>
        <c:delete val="0"/>
        <c:axPos val="b"/>
        <c:numFmt formatCode="mmm\-yy" sourceLinked="1"/>
        <c:majorTickMark val="out"/>
        <c:minorTickMark val="none"/>
        <c:tickLblPos val="nextTo"/>
        <c:crossAx val="348312608"/>
        <c:crosses val="autoZero"/>
        <c:auto val="1"/>
        <c:lblOffset val="100"/>
        <c:baseTimeUnit val="months"/>
        <c:majorUnit val="4"/>
        <c:majorTimeUnit val="months"/>
      </c:dateAx>
      <c:valAx>
        <c:axId val="348312608"/>
        <c:scaling>
          <c:orientation val="minMax"/>
          <c:max val="140"/>
          <c:min val="0"/>
        </c:scaling>
        <c:delete val="0"/>
        <c:axPos val="l"/>
        <c:title>
          <c:tx>
            <c:rich>
              <a:bodyPr rot="-5400000" vert="horz"/>
              <a:lstStyle/>
              <a:p>
                <a:pPr>
                  <a:defRPr/>
                </a:pPr>
                <a:r>
                  <a:rPr lang="en-US"/>
                  <a:t>$/Barrel </a:t>
                </a:r>
              </a:p>
            </c:rich>
          </c:tx>
          <c:layout>
            <c:manualLayout>
              <c:xMode val="edge"/>
              <c:yMode val="edge"/>
              <c:x val="1.43833446757898E-3"/>
              <c:y val="0.31623893411628601"/>
            </c:manualLayout>
          </c:layout>
          <c:overlay val="0"/>
        </c:title>
        <c:numFmt formatCode="&quot;$&quot;#,##0" sourceLinked="0"/>
        <c:majorTickMark val="out"/>
        <c:minorTickMark val="none"/>
        <c:tickLblPos val="nextTo"/>
        <c:crossAx val="348310256"/>
        <c:crosses val="autoZero"/>
        <c:crossBetween val="between"/>
        <c:majorUnit val="20"/>
      </c:valAx>
    </c:plotArea>
    <c:plotVisOnly val="1"/>
    <c:dispBlanksAs val="gap"/>
    <c:showDLblsOverMax val="0"/>
  </c:chart>
  <c:txPr>
    <a:bodyPr/>
    <a:lstStyle/>
    <a:p>
      <a:pPr>
        <a:defRPr sz="1600"/>
      </a:pPr>
      <a:endParaRPr lang="en-US"/>
    </a:p>
  </c:txPr>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03202458248182"/>
          <c:y val="4.5650465672970097E-2"/>
          <c:w val="0.878050924034526"/>
          <c:h val="0.83871139468929401"/>
        </c:manualLayout>
      </c:layout>
      <c:barChart>
        <c:barDir val="col"/>
        <c:grouping val="clustered"/>
        <c:varyColors val="0"/>
        <c:ser>
          <c:idx val="0"/>
          <c:order val="0"/>
          <c:tx>
            <c:strRef>
              <c:f>Sheet1!$B$1</c:f>
              <c:strCache>
                <c:ptCount val="1"/>
                <c:pt idx="0">
                  <c:v>Offshore investment sale volumes (billions of $US)</c:v>
                </c:pt>
              </c:strCache>
            </c:strRef>
          </c:tx>
          <c:spPr>
            <a:solidFill>
              <a:srgbClr val="008000"/>
            </a:solidFill>
          </c:spPr>
          <c:invertIfNegative val="0"/>
          <c:dLbls>
            <c:dLbl>
              <c:idx val="6"/>
              <c:layout>
                <c:manualLayout>
                  <c:x val="-5.7681900668587697E-3"/>
                  <c:y val="5.69183910906743E-2"/>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b="1">
                    <a:solidFill>
                      <a:srgbClr val="FFFFFF"/>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Sheet1!$A$2:$A$14</c:f>
              <c:numCache>
                <c:formatCode>General</c:formatCode>
                <c:ptCount val="13"/>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numCache>
            </c:numRef>
          </c:cat>
          <c:val>
            <c:numRef>
              <c:f>Sheet1!$B$2:$B$14</c:f>
              <c:numCache>
                <c:formatCode>"$"#,##0.0</c:formatCode>
                <c:ptCount val="13"/>
                <c:pt idx="0">
                  <c:v>9.2000000000000011</c:v>
                </c:pt>
                <c:pt idx="1">
                  <c:v>19.100000000000001</c:v>
                </c:pt>
                <c:pt idx="2">
                  <c:v>22.3</c:v>
                </c:pt>
                <c:pt idx="3">
                  <c:v>33.4</c:v>
                </c:pt>
                <c:pt idx="4">
                  <c:v>40.700000000000003</c:v>
                </c:pt>
                <c:pt idx="5">
                  <c:v>8.3000000000000007</c:v>
                </c:pt>
                <c:pt idx="6">
                  <c:v>3.5</c:v>
                </c:pt>
                <c:pt idx="7">
                  <c:v>13</c:v>
                </c:pt>
                <c:pt idx="8">
                  <c:v>17.7</c:v>
                </c:pt>
                <c:pt idx="9">
                  <c:v>23.8</c:v>
                </c:pt>
                <c:pt idx="10">
                  <c:v>29.2</c:v>
                </c:pt>
                <c:pt idx="11">
                  <c:v>28.3</c:v>
                </c:pt>
                <c:pt idx="12">
                  <c:v>71.7</c:v>
                </c:pt>
              </c:numCache>
            </c:numRef>
          </c:val>
        </c:ser>
        <c:dLbls>
          <c:showLegendKey val="0"/>
          <c:showVal val="0"/>
          <c:showCatName val="0"/>
          <c:showSerName val="0"/>
          <c:showPercent val="0"/>
          <c:showBubbleSize val="0"/>
        </c:dLbls>
        <c:gapWidth val="50"/>
        <c:axId val="356346232"/>
        <c:axId val="356346624"/>
      </c:barChart>
      <c:catAx>
        <c:axId val="356346232"/>
        <c:scaling>
          <c:orientation val="minMax"/>
        </c:scaling>
        <c:delete val="0"/>
        <c:axPos val="b"/>
        <c:numFmt formatCode="General" sourceLinked="1"/>
        <c:majorTickMark val="out"/>
        <c:minorTickMark val="none"/>
        <c:tickLblPos val="nextTo"/>
        <c:crossAx val="356346624"/>
        <c:crosses val="autoZero"/>
        <c:auto val="1"/>
        <c:lblAlgn val="ctr"/>
        <c:lblOffset val="100"/>
        <c:noMultiLvlLbl val="0"/>
      </c:catAx>
      <c:valAx>
        <c:axId val="356346624"/>
        <c:scaling>
          <c:orientation val="minMax"/>
        </c:scaling>
        <c:delete val="0"/>
        <c:axPos val="l"/>
        <c:majorGridlines/>
        <c:title>
          <c:tx>
            <c:rich>
              <a:bodyPr rot="-5400000" vert="horz"/>
              <a:lstStyle/>
              <a:p>
                <a:pPr>
                  <a:defRPr/>
                </a:pPr>
                <a:r>
                  <a:rPr lang="en-US" dirty="0" smtClean="0"/>
                  <a:t>Billions</a:t>
                </a:r>
                <a:r>
                  <a:rPr lang="en-US" baseline="0" dirty="0" smtClean="0"/>
                  <a:t> of $US</a:t>
                </a:r>
                <a:endParaRPr lang="en-US" dirty="0"/>
              </a:p>
            </c:rich>
          </c:tx>
          <c:layout>
            <c:manualLayout>
              <c:xMode val="edge"/>
              <c:yMode val="edge"/>
              <c:x val="0"/>
              <c:y val="0.24497392149466701"/>
            </c:manualLayout>
          </c:layout>
          <c:overlay val="0"/>
        </c:title>
        <c:numFmt formatCode="&quot;$&quot;#,##0" sourceLinked="0"/>
        <c:majorTickMark val="out"/>
        <c:minorTickMark val="none"/>
        <c:tickLblPos val="nextTo"/>
        <c:crossAx val="35634623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a:t>Annual Foreign Office </a:t>
            </a:r>
            <a:r>
              <a:rPr lang="en-US" dirty="0" smtClean="0"/>
              <a:t>Investment Volume</a:t>
            </a:r>
            <a:endParaRPr lang="en-US" dirty="0"/>
          </a:p>
        </c:rich>
      </c:tx>
      <c:overlay val="0"/>
    </c:title>
    <c:autoTitleDeleted val="0"/>
    <c:plotArea>
      <c:layout>
        <c:manualLayout>
          <c:layoutTarget val="inner"/>
          <c:xMode val="edge"/>
          <c:yMode val="edge"/>
          <c:x val="0.23992672790901101"/>
          <c:y val="0.134347287705741"/>
          <c:w val="0.70559492563429604"/>
          <c:h val="0.69419669452434796"/>
        </c:manualLayout>
      </c:layout>
      <c:barChart>
        <c:barDir val="bar"/>
        <c:grouping val="clustered"/>
        <c:varyColors val="0"/>
        <c:ser>
          <c:idx val="0"/>
          <c:order val="0"/>
          <c:tx>
            <c:strRef>
              <c:f>Sheet1!$B$1</c:f>
              <c:strCache>
                <c:ptCount val="1"/>
                <c:pt idx="0">
                  <c:v>Annual Foreign Office Investment Volume (millions of $US)</c:v>
                </c:pt>
              </c:strCache>
            </c:strRef>
          </c:tx>
          <c:spPr>
            <a:solidFill>
              <a:srgbClr val="000090"/>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Houston</c:v>
                </c:pt>
                <c:pt idx="1">
                  <c:v>Silicon Valley</c:v>
                </c:pt>
                <c:pt idx="2">
                  <c:v>Dallas/Fort Worth</c:v>
                </c:pt>
                <c:pt idx="3">
                  <c:v>San Francisco</c:v>
                </c:pt>
                <c:pt idx="4">
                  <c:v>Los Angeles</c:v>
                </c:pt>
                <c:pt idx="5">
                  <c:v>Atlanta</c:v>
                </c:pt>
                <c:pt idx="6">
                  <c:v>Miami</c:v>
                </c:pt>
                <c:pt idx="7">
                  <c:v>Chicago</c:v>
                </c:pt>
                <c:pt idx="8">
                  <c:v>Seattle Bellevue</c:v>
                </c:pt>
                <c:pt idx="9">
                  <c:v>Boston</c:v>
                </c:pt>
                <c:pt idx="10">
                  <c:v>Washington, DC</c:v>
                </c:pt>
                <c:pt idx="11">
                  <c:v>New York</c:v>
                </c:pt>
              </c:strCache>
            </c:strRef>
          </c:cat>
          <c:val>
            <c:numRef>
              <c:f>Sheet1!$B$2:$B$13</c:f>
              <c:numCache>
                <c:formatCode>"$"#,##0_);[Red]\("$"#,##0\)</c:formatCode>
                <c:ptCount val="12"/>
                <c:pt idx="0">
                  <c:v>172</c:v>
                </c:pt>
                <c:pt idx="1">
                  <c:v>249</c:v>
                </c:pt>
                <c:pt idx="2">
                  <c:v>347</c:v>
                </c:pt>
                <c:pt idx="3">
                  <c:v>394</c:v>
                </c:pt>
                <c:pt idx="4">
                  <c:v>515</c:v>
                </c:pt>
                <c:pt idx="5">
                  <c:v>602</c:v>
                </c:pt>
                <c:pt idx="6">
                  <c:v>709</c:v>
                </c:pt>
                <c:pt idx="7">
                  <c:v>995</c:v>
                </c:pt>
                <c:pt idx="8">
                  <c:v>1184</c:v>
                </c:pt>
                <c:pt idx="9">
                  <c:v>1935</c:v>
                </c:pt>
                <c:pt idx="10">
                  <c:v>2323</c:v>
                </c:pt>
                <c:pt idx="11">
                  <c:v>11237</c:v>
                </c:pt>
              </c:numCache>
            </c:numRef>
          </c:val>
        </c:ser>
        <c:dLbls>
          <c:showLegendKey val="0"/>
          <c:showVal val="0"/>
          <c:showCatName val="0"/>
          <c:showSerName val="0"/>
          <c:showPercent val="0"/>
          <c:showBubbleSize val="0"/>
        </c:dLbls>
        <c:gapWidth val="100"/>
        <c:axId val="356347016"/>
        <c:axId val="356347800"/>
      </c:barChart>
      <c:catAx>
        <c:axId val="356347016"/>
        <c:scaling>
          <c:orientation val="minMax"/>
        </c:scaling>
        <c:delete val="0"/>
        <c:axPos val="l"/>
        <c:numFmt formatCode="General" sourceLinked="0"/>
        <c:majorTickMark val="out"/>
        <c:minorTickMark val="none"/>
        <c:tickLblPos val="nextTo"/>
        <c:crossAx val="356347800"/>
        <c:crosses val="autoZero"/>
        <c:auto val="1"/>
        <c:lblAlgn val="ctr"/>
        <c:lblOffset val="100"/>
        <c:tickLblSkip val="1"/>
        <c:noMultiLvlLbl val="0"/>
      </c:catAx>
      <c:valAx>
        <c:axId val="356347800"/>
        <c:scaling>
          <c:orientation val="minMax"/>
        </c:scaling>
        <c:delete val="0"/>
        <c:axPos val="b"/>
        <c:majorGridlines/>
        <c:title>
          <c:tx>
            <c:rich>
              <a:bodyPr/>
              <a:lstStyle/>
              <a:p>
                <a:pPr>
                  <a:defRPr/>
                </a:pPr>
                <a:r>
                  <a:rPr lang="en-US" dirty="0" smtClean="0"/>
                  <a:t>Millions of $US</a:t>
                </a:r>
                <a:endParaRPr lang="en-US" dirty="0"/>
              </a:p>
            </c:rich>
          </c:tx>
          <c:layout>
            <c:manualLayout>
              <c:xMode val="edge"/>
              <c:yMode val="edge"/>
              <c:x val="0.482058836395451"/>
              <c:y val="0.93128606321594498"/>
            </c:manualLayout>
          </c:layout>
          <c:overlay val="0"/>
        </c:title>
        <c:numFmt formatCode="&quot;$&quot;#,##0_);[Red]\(&quot;$&quot;#,##0\)" sourceLinked="1"/>
        <c:majorTickMark val="out"/>
        <c:minorTickMark val="none"/>
        <c:tickLblPos val="nextTo"/>
        <c:crossAx val="35634701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Constantia" charset="0"/>
                <a:ea typeface="Constantia" charset="0"/>
                <a:cs typeface="Constantia" charset="0"/>
              </a:defRPr>
            </a:pPr>
            <a:r>
              <a:rPr lang="en-US" sz="1600" b="1"/>
              <a:t>Foreign Participation as a % of Total Office Volume</a:t>
            </a:r>
          </a:p>
        </c:rich>
      </c:tx>
      <c:layout>
        <c:manualLayout>
          <c:xMode val="edge"/>
          <c:yMode val="edge"/>
          <c:x val="0.15508712838444499"/>
          <c:y val="2.7486024330542199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Constantia" charset="0"/>
              <a:ea typeface="Constantia" charset="0"/>
              <a:cs typeface="Constantia" charset="0"/>
            </a:defRPr>
          </a:pPr>
          <a:endParaRPr lang="en-US"/>
        </a:p>
      </c:txPr>
    </c:title>
    <c:autoTitleDeleted val="0"/>
    <c:plotArea>
      <c:layout>
        <c:manualLayout>
          <c:layoutTarget val="inner"/>
          <c:xMode val="edge"/>
          <c:yMode val="edge"/>
          <c:x val="0.137649384999074"/>
          <c:y val="7.6479754487039406E-2"/>
          <c:w val="0.82328829060097997"/>
          <c:h val="0.71257886000090898"/>
        </c:manualLayout>
      </c:layout>
      <c:barChart>
        <c:barDir val="col"/>
        <c:grouping val="clustered"/>
        <c:varyColors val="0"/>
        <c:ser>
          <c:idx val="0"/>
          <c:order val="0"/>
          <c:tx>
            <c:strRef>
              <c:f>Sheet1!$B$1</c:f>
              <c:strCache>
                <c:ptCount val="1"/>
                <c:pt idx="0">
                  <c:v>% of Total Office Volume</c:v>
                </c:pt>
              </c:strCache>
            </c:strRef>
          </c:tx>
          <c:spPr>
            <a:solidFill>
              <a:srgbClr val="C00000"/>
            </a:solidFill>
            <a:ln>
              <a:noFill/>
            </a:ln>
            <a:effectLst/>
          </c:spPr>
          <c:invertIfNegative val="0"/>
          <c:dLbls>
            <c:dLbl>
              <c:idx val="13"/>
              <c:layout>
                <c:manualLayout>
                  <c:x val="1.2019176738444701E-2"/>
                  <c:y val="0"/>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Constantia" charset="0"/>
                    <a:ea typeface="Constantia" charset="0"/>
                    <a:cs typeface="Constantia"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2016YTD</c:v>
                </c:pt>
              </c:strCache>
            </c:strRef>
          </c:cat>
          <c:val>
            <c:numRef>
              <c:f>Sheet1!$B$2:$B$15</c:f>
              <c:numCache>
                <c:formatCode>0.0%</c:formatCode>
                <c:ptCount val="14"/>
                <c:pt idx="0">
                  <c:v>0.105</c:v>
                </c:pt>
                <c:pt idx="1">
                  <c:v>0.11700000000000001</c:v>
                </c:pt>
                <c:pt idx="2">
                  <c:v>7.3999999999999996E-2</c:v>
                </c:pt>
                <c:pt idx="3">
                  <c:v>8.5000000000000006E-2</c:v>
                </c:pt>
                <c:pt idx="4">
                  <c:v>5.1999999999999998E-2</c:v>
                </c:pt>
                <c:pt idx="5">
                  <c:v>0.11</c:v>
                </c:pt>
                <c:pt idx="6">
                  <c:v>8.4000000000000005E-2</c:v>
                </c:pt>
                <c:pt idx="7">
                  <c:v>0.111</c:v>
                </c:pt>
                <c:pt idx="8">
                  <c:v>0.13500000000000001</c:v>
                </c:pt>
                <c:pt idx="9">
                  <c:v>0.106</c:v>
                </c:pt>
                <c:pt idx="10">
                  <c:v>0.13600000000000001</c:v>
                </c:pt>
                <c:pt idx="11">
                  <c:v>0.11</c:v>
                </c:pt>
                <c:pt idx="12">
                  <c:v>0.156</c:v>
                </c:pt>
                <c:pt idx="13">
                  <c:v>0.14899999999999999</c:v>
                </c:pt>
              </c:numCache>
            </c:numRef>
          </c:val>
        </c:ser>
        <c:dLbls>
          <c:showLegendKey val="0"/>
          <c:showVal val="0"/>
          <c:showCatName val="0"/>
          <c:showSerName val="0"/>
          <c:showPercent val="0"/>
          <c:showBubbleSize val="0"/>
        </c:dLbls>
        <c:gapWidth val="85"/>
        <c:overlap val="-27"/>
        <c:axId val="356343880"/>
        <c:axId val="356348584"/>
      </c:barChart>
      <c:catAx>
        <c:axId val="356343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onstantia" charset="0"/>
                <a:ea typeface="Constantia" charset="0"/>
                <a:cs typeface="Constantia" charset="0"/>
              </a:defRPr>
            </a:pPr>
            <a:endParaRPr lang="en-US"/>
          </a:p>
        </c:txPr>
        <c:crossAx val="356348584"/>
        <c:crosses val="autoZero"/>
        <c:auto val="1"/>
        <c:lblAlgn val="ctr"/>
        <c:lblOffset val="100"/>
        <c:noMultiLvlLbl val="0"/>
      </c:catAx>
      <c:valAx>
        <c:axId val="356348584"/>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onstantia" charset="0"/>
                <a:ea typeface="Constantia" charset="0"/>
                <a:cs typeface="Constantia" charset="0"/>
              </a:defRPr>
            </a:pPr>
            <a:endParaRPr lang="en-US"/>
          </a:p>
        </c:txPr>
        <c:crossAx val="356343880"/>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Constantia" charset="0"/>
          <a:ea typeface="Constantia" charset="0"/>
          <a:cs typeface="Constantia" charset="0"/>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400" b="1" smtClean="0"/>
              <a:t>Foreign Office Investment </a:t>
            </a:r>
            <a:r>
              <a:rPr lang="en-US" sz="1400" b="1" dirty="0"/>
              <a:t>by Destination Market (as a % of Total, 2016YTD) </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2960009494274098"/>
          <c:y val="0.15143014301430099"/>
          <c:w val="0.50440095345972802"/>
          <c:h val="0.75812717098481497"/>
        </c:manualLayout>
      </c:layout>
      <c:barChart>
        <c:barDir val="bar"/>
        <c:grouping val="clustered"/>
        <c:varyColors val="0"/>
        <c:ser>
          <c:idx val="0"/>
          <c:order val="0"/>
          <c:tx>
            <c:strRef>
              <c:f>Sheet1!$B$1</c:f>
              <c:strCache>
                <c:ptCount val="1"/>
                <c:pt idx="0">
                  <c:v>Foreign Investment by Destination Market (as a % of Total, 2016YTD) </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Constantia" charset="0"/>
                    <a:ea typeface="Constantia" charset="0"/>
                    <a:cs typeface="Constantia"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San Diego</c:v>
                </c:pt>
                <c:pt idx="1">
                  <c:v>Philadelphia</c:v>
                </c:pt>
                <c:pt idx="2">
                  <c:v>Austin</c:v>
                </c:pt>
                <c:pt idx="3">
                  <c:v>Atlanta</c:v>
                </c:pt>
                <c:pt idx="4">
                  <c:v>Chicago</c:v>
                </c:pt>
                <c:pt idx="5">
                  <c:v>Northern New Jersey</c:v>
                </c:pt>
                <c:pt idx="6">
                  <c:v>Miami</c:v>
                </c:pt>
                <c:pt idx="7">
                  <c:v>Seattle-Bellevue</c:v>
                </c:pt>
                <c:pt idx="8">
                  <c:v>Los Angeles</c:v>
                </c:pt>
                <c:pt idx="9">
                  <c:v>Dallas-Fort Worth</c:v>
                </c:pt>
                <c:pt idx="10">
                  <c:v>Washington, DC</c:v>
                </c:pt>
                <c:pt idx="11">
                  <c:v>Boston</c:v>
                </c:pt>
                <c:pt idx="12">
                  <c:v>San Francisco</c:v>
                </c:pt>
                <c:pt idx="13">
                  <c:v>New York</c:v>
                </c:pt>
              </c:strCache>
            </c:strRef>
          </c:cat>
          <c:val>
            <c:numRef>
              <c:f>Sheet1!$B$2:$B$15</c:f>
              <c:numCache>
                <c:formatCode>0.0%</c:formatCode>
                <c:ptCount val="14"/>
                <c:pt idx="0">
                  <c:v>1.0999999999999999E-2</c:v>
                </c:pt>
                <c:pt idx="1">
                  <c:v>1.0999999999999999E-2</c:v>
                </c:pt>
                <c:pt idx="2">
                  <c:v>1.4E-2</c:v>
                </c:pt>
                <c:pt idx="3">
                  <c:v>1.6E-2</c:v>
                </c:pt>
                <c:pt idx="4">
                  <c:v>1.9E-2</c:v>
                </c:pt>
                <c:pt idx="5">
                  <c:v>2.1000000000000001E-2</c:v>
                </c:pt>
                <c:pt idx="6">
                  <c:v>2.8000000000000001E-2</c:v>
                </c:pt>
                <c:pt idx="7">
                  <c:v>4.8000000000000001E-2</c:v>
                </c:pt>
                <c:pt idx="8">
                  <c:v>4.8000000000000001E-2</c:v>
                </c:pt>
                <c:pt idx="9">
                  <c:v>5.6000000000000001E-2</c:v>
                </c:pt>
                <c:pt idx="10">
                  <c:v>6.8000000000000005E-2</c:v>
                </c:pt>
                <c:pt idx="11">
                  <c:v>7.0999999999999994E-2</c:v>
                </c:pt>
                <c:pt idx="12">
                  <c:v>8.4000000000000005E-2</c:v>
                </c:pt>
                <c:pt idx="13">
                  <c:v>0.45500000000000002</c:v>
                </c:pt>
              </c:numCache>
            </c:numRef>
          </c:val>
        </c:ser>
        <c:dLbls>
          <c:dLblPos val="outEnd"/>
          <c:showLegendKey val="0"/>
          <c:showVal val="1"/>
          <c:showCatName val="0"/>
          <c:showSerName val="0"/>
          <c:showPercent val="0"/>
          <c:showBubbleSize val="0"/>
        </c:dLbls>
        <c:gapWidth val="85"/>
        <c:axId val="356343096"/>
        <c:axId val="356349368"/>
      </c:barChart>
      <c:catAx>
        <c:axId val="3563430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6349368"/>
        <c:crosses val="autoZero"/>
        <c:auto val="1"/>
        <c:lblAlgn val="ctr"/>
        <c:lblOffset val="100"/>
        <c:noMultiLvlLbl val="0"/>
      </c:catAx>
      <c:valAx>
        <c:axId val="356349368"/>
        <c:scaling>
          <c:orientation val="minMax"/>
        </c:scaling>
        <c:delete val="0"/>
        <c:axPos val="b"/>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onstantia" charset="0"/>
                <a:ea typeface="Constantia" charset="0"/>
                <a:cs typeface="Constantia" charset="0"/>
              </a:defRPr>
            </a:pPr>
            <a:endParaRPr lang="en-US"/>
          </a:p>
        </c:txPr>
        <c:crossAx val="356343096"/>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8.91608705161855E-2"/>
          <c:y val="3.8251366120218601E-2"/>
          <c:w val="0.88861690726159204"/>
          <c:h val="0.75550406609009901"/>
        </c:manualLayout>
      </c:layout>
      <c:bar3DChart>
        <c:barDir val="col"/>
        <c:grouping val="clustered"/>
        <c:varyColors val="0"/>
        <c:ser>
          <c:idx val="0"/>
          <c:order val="0"/>
          <c:tx>
            <c:strRef>
              <c:f>Sheet1!$B$2</c:f>
              <c:strCache>
                <c:ptCount val="1"/>
                <c:pt idx="0">
                  <c:v>Inputs to construction industries, goods</c:v>
                </c:pt>
              </c:strCache>
            </c:strRef>
          </c:tx>
          <c:spPr>
            <a:solidFill>
              <a:srgbClr val="C00000"/>
            </a:solidFill>
          </c:spPr>
          <c:invertIfNegative val="0"/>
          <c:cat>
            <c:numRef>
              <c:f>Sheet1!$A$3:$A$194</c:f>
              <c:numCache>
                <c:formatCode>mmm\-yy</c:formatCode>
                <c:ptCount val="192"/>
                <c:pt idx="0">
                  <c:v>36892</c:v>
                </c:pt>
                <c:pt idx="1">
                  <c:v>36923</c:v>
                </c:pt>
                <c:pt idx="2">
                  <c:v>36951</c:v>
                </c:pt>
                <c:pt idx="3">
                  <c:v>36982</c:v>
                </c:pt>
                <c:pt idx="4">
                  <c:v>37012</c:v>
                </c:pt>
                <c:pt idx="5">
                  <c:v>37043</c:v>
                </c:pt>
                <c:pt idx="6">
                  <c:v>37073</c:v>
                </c:pt>
                <c:pt idx="7">
                  <c:v>37104</c:v>
                </c:pt>
                <c:pt idx="8">
                  <c:v>37135</c:v>
                </c:pt>
                <c:pt idx="9">
                  <c:v>37165</c:v>
                </c:pt>
                <c:pt idx="10">
                  <c:v>37196</c:v>
                </c:pt>
                <c:pt idx="11">
                  <c:v>37226</c:v>
                </c:pt>
                <c:pt idx="12">
                  <c:v>37257</c:v>
                </c:pt>
                <c:pt idx="13">
                  <c:v>37288</c:v>
                </c:pt>
                <c:pt idx="14">
                  <c:v>37316</c:v>
                </c:pt>
                <c:pt idx="15">
                  <c:v>37347</c:v>
                </c:pt>
                <c:pt idx="16">
                  <c:v>37377</c:v>
                </c:pt>
                <c:pt idx="17">
                  <c:v>37408</c:v>
                </c:pt>
                <c:pt idx="18">
                  <c:v>37438</c:v>
                </c:pt>
                <c:pt idx="19">
                  <c:v>37469</c:v>
                </c:pt>
                <c:pt idx="20">
                  <c:v>37500</c:v>
                </c:pt>
                <c:pt idx="21">
                  <c:v>37530</c:v>
                </c:pt>
                <c:pt idx="22">
                  <c:v>37561</c:v>
                </c:pt>
                <c:pt idx="23">
                  <c:v>37591</c:v>
                </c:pt>
                <c:pt idx="24">
                  <c:v>37622</c:v>
                </c:pt>
                <c:pt idx="25">
                  <c:v>37653</c:v>
                </c:pt>
                <c:pt idx="26">
                  <c:v>37681</c:v>
                </c:pt>
                <c:pt idx="27">
                  <c:v>37712</c:v>
                </c:pt>
                <c:pt idx="28">
                  <c:v>37742</c:v>
                </c:pt>
                <c:pt idx="29">
                  <c:v>37773</c:v>
                </c:pt>
                <c:pt idx="30">
                  <c:v>37803</c:v>
                </c:pt>
                <c:pt idx="31">
                  <c:v>37834</c:v>
                </c:pt>
                <c:pt idx="32">
                  <c:v>37865</c:v>
                </c:pt>
                <c:pt idx="33">
                  <c:v>37895</c:v>
                </c:pt>
                <c:pt idx="34">
                  <c:v>37926</c:v>
                </c:pt>
                <c:pt idx="35">
                  <c:v>37956</c:v>
                </c:pt>
                <c:pt idx="36">
                  <c:v>37987</c:v>
                </c:pt>
                <c:pt idx="37">
                  <c:v>38018</c:v>
                </c:pt>
                <c:pt idx="38">
                  <c:v>38047</c:v>
                </c:pt>
                <c:pt idx="39">
                  <c:v>38078</c:v>
                </c:pt>
                <c:pt idx="40">
                  <c:v>38108</c:v>
                </c:pt>
                <c:pt idx="41">
                  <c:v>38139</c:v>
                </c:pt>
                <c:pt idx="42">
                  <c:v>38169</c:v>
                </c:pt>
                <c:pt idx="43">
                  <c:v>38200</c:v>
                </c:pt>
                <c:pt idx="44">
                  <c:v>38231</c:v>
                </c:pt>
                <c:pt idx="45">
                  <c:v>38261</c:v>
                </c:pt>
                <c:pt idx="46">
                  <c:v>38292</c:v>
                </c:pt>
                <c:pt idx="47">
                  <c:v>38322</c:v>
                </c:pt>
                <c:pt idx="48">
                  <c:v>38353</c:v>
                </c:pt>
                <c:pt idx="49">
                  <c:v>38384</c:v>
                </c:pt>
                <c:pt idx="50">
                  <c:v>38412</c:v>
                </c:pt>
                <c:pt idx="51">
                  <c:v>38443</c:v>
                </c:pt>
                <c:pt idx="52">
                  <c:v>38473</c:v>
                </c:pt>
                <c:pt idx="53">
                  <c:v>38504</c:v>
                </c:pt>
                <c:pt idx="54">
                  <c:v>38534</c:v>
                </c:pt>
                <c:pt idx="55">
                  <c:v>38565</c:v>
                </c:pt>
                <c:pt idx="56">
                  <c:v>38596</c:v>
                </c:pt>
                <c:pt idx="57">
                  <c:v>38626</c:v>
                </c:pt>
                <c:pt idx="58">
                  <c:v>38657</c:v>
                </c:pt>
                <c:pt idx="59">
                  <c:v>38687</c:v>
                </c:pt>
                <c:pt idx="60">
                  <c:v>38718</c:v>
                </c:pt>
                <c:pt idx="61">
                  <c:v>38749</c:v>
                </c:pt>
                <c:pt idx="62">
                  <c:v>38777</c:v>
                </c:pt>
                <c:pt idx="63">
                  <c:v>38808</c:v>
                </c:pt>
                <c:pt idx="64">
                  <c:v>38838</c:v>
                </c:pt>
                <c:pt idx="65">
                  <c:v>38869</c:v>
                </c:pt>
                <c:pt idx="66">
                  <c:v>38899</c:v>
                </c:pt>
                <c:pt idx="67">
                  <c:v>38930</c:v>
                </c:pt>
                <c:pt idx="68">
                  <c:v>38961</c:v>
                </c:pt>
                <c:pt idx="69">
                  <c:v>38991</c:v>
                </c:pt>
                <c:pt idx="70">
                  <c:v>39022</c:v>
                </c:pt>
                <c:pt idx="71">
                  <c:v>39052</c:v>
                </c:pt>
                <c:pt idx="72">
                  <c:v>39083</c:v>
                </c:pt>
                <c:pt idx="73">
                  <c:v>39114</c:v>
                </c:pt>
                <c:pt idx="74">
                  <c:v>39142</c:v>
                </c:pt>
                <c:pt idx="75">
                  <c:v>39173</c:v>
                </c:pt>
                <c:pt idx="76">
                  <c:v>39203</c:v>
                </c:pt>
                <c:pt idx="77">
                  <c:v>39234</c:v>
                </c:pt>
                <c:pt idx="78">
                  <c:v>39264</c:v>
                </c:pt>
                <c:pt idx="79">
                  <c:v>39295</c:v>
                </c:pt>
                <c:pt idx="80">
                  <c:v>39326</c:v>
                </c:pt>
                <c:pt idx="81">
                  <c:v>39356</c:v>
                </c:pt>
                <c:pt idx="82">
                  <c:v>39387</c:v>
                </c:pt>
                <c:pt idx="83">
                  <c:v>39417</c:v>
                </c:pt>
                <c:pt idx="84">
                  <c:v>39448</c:v>
                </c:pt>
                <c:pt idx="85">
                  <c:v>39479</c:v>
                </c:pt>
                <c:pt idx="86">
                  <c:v>39508</c:v>
                </c:pt>
                <c:pt idx="87">
                  <c:v>39539</c:v>
                </c:pt>
                <c:pt idx="88">
                  <c:v>39569</c:v>
                </c:pt>
                <c:pt idx="89">
                  <c:v>39600</c:v>
                </c:pt>
                <c:pt idx="90">
                  <c:v>39630</c:v>
                </c:pt>
                <c:pt idx="91">
                  <c:v>39661</c:v>
                </c:pt>
                <c:pt idx="92">
                  <c:v>39692</c:v>
                </c:pt>
                <c:pt idx="93">
                  <c:v>39722</c:v>
                </c:pt>
                <c:pt idx="94">
                  <c:v>39753</c:v>
                </c:pt>
                <c:pt idx="95">
                  <c:v>39783</c:v>
                </c:pt>
                <c:pt idx="96">
                  <c:v>39814</c:v>
                </c:pt>
                <c:pt idx="97">
                  <c:v>39845</c:v>
                </c:pt>
                <c:pt idx="98">
                  <c:v>39873</c:v>
                </c:pt>
                <c:pt idx="99">
                  <c:v>39904</c:v>
                </c:pt>
                <c:pt idx="100">
                  <c:v>39934</c:v>
                </c:pt>
                <c:pt idx="101">
                  <c:v>39965</c:v>
                </c:pt>
                <c:pt idx="102">
                  <c:v>39995</c:v>
                </c:pt>
                <c:pt idx="103">
                  <c:v>40026</c:v>
                </c:pt>
                <c:pt idx="104">
                  <c:v>40057</c:v>
                </c:pt>
                <c:pt idx="105">
                  <c:v>40087</c:v>
                </c:pt>
                <c:pt idx="106">
                  <c:v>40118</c:v>
                </c:pt>
                <c:pt idx="107">
                  <c:v>40148</c:v>
                </c:pt>
                <c:pt idx="108">
                  <c:v>40179</c:v>
                </c:pt>
                <c:pt idx="109">
                  <c:v>40210</c:v>
                </c:pt>
                <c:pt idx="110">
                  <c:v>40238</c:v>
                </c:pt>
                <c:pt idx="111">
                  <c:v>40269</c:v>
                </c:pt>
                <c:pt idx="112">
                  <c:v>40299</c:v>
                </c:pt>
                <c:pt idx="113">
                  <c:v>40330</c:v>
                </c:pt>
                <c:pt idx="114">
                  <c:v>40360</c:v>
                </c:pt>
                <c:pt idx="115">
                  <c:v>40391</c:v>
                </c:pt>
                <c:pt idx="116">
                  <c:v>40422</c:v>
                </c:pt>
                <c:pt idx="117">
                  <c:v>40452</c:v>
                </c:pt>
                <c:pt idx="118">
                  <c:v>40483</c:v>
                </c:pt>
                <c:pt idx="119">
                  <c:v>40513</c:v>
                </c:pt>
                <c:pt idx="120">
                  <c:v>40544</c:v>
                </c:pt>
                <c:pt idx="121">
                  <c:v>40575</c:v>
                </c:pt>
                <c:pt idx="122">
                  <c:v>40603</c:v>
                </c:pt>
                <c:pt idx="123">
                  <c:v>40634</c:v>
                </c:pt>
                <c:pt idx="124">
                  <c:v>40664</c:v>
                </c:pt>
                <c:pt idx="125">
                  <c:v>40695</c:v>
                </c:pt>
                <c:pt idx="126">
                  <c:v>40725</c:v>
                </c:pt>
                <c:pt idx="127">
                  <c:v>40756</c:v>
                </c:pt>
                <c:pt idx="128">
                  <c:v>40787</c:v>
                </c:pt>
                <c:pt idx="129">
                  <c:v>40817</c:v>
                </c:pt>
                <c:pt idx="130">
                  <c:v>40848</c:v>
                </c:pt>
                <c:pt idx="131">
                  <c:v>40878</c:v>
                </c:pt>
                <c:pt idx="132">
                  <c:v>40909</c:v>
                </c:pt>
                <c:pt idx="133">
                  <c:v>40940</c:v>
                </c:pt>
                <c:pt idx="134">
                  <c:v>40969</c:v>
                </c:pt>
                <c:pt idx="135">
                  <c:v>41000</c:v>
                </c:pt>
                <c:pt idx="136">
                  <c:v>41030</c:v>
                </c:pt>
                <c:pt idx="137">
                  <c:v>41061</c:v>
                </c:pt>
                <c:pt idx="138">
                  <c:v>41091</c:v>
                </c:pt>
                <c:pt idx="139">
                  <c:v>41122</c:v>
                </c:pt>
                <c:pt idx="140">
                  <c:v>41153</c:v>
                </c:pt>
                <c:pt idx="141">
                  <c:v>41183</c:v>
                </c:pt>
                <c:pt idx="142">
                  <c:v>41214</c:v>
                </c:pt>
                <c:pt idx="143">
                  <c:v>41244</c:v>
                </c:pt>
                <c:pt idx="144">
                  <c:v>41275</c:v>
                </c:pt>
                <c:pt idx="145">
                  <c:v>41306</c:v>
                </c:pt>
                <c:pt idx="146">
                  <c:v>41334</c:v>
                </c:pt>
                <c:pt idx="147">
                  <c:v>41365</c:v>
                </c:pt>
                <c:pt idx="148">
                  <c:v>41395</c:v>
                </c:pt>
                <c:pt idx="149">
                  <c:v>41426</c:v>
                </c:pt>
                <c:pt idx="150">
                  <c:v>41468</c:v>
                </c:pt>
                <c:pt idx="151">
                  <c:v>41499</c:v>
                </c:pt>
                <c:pt idx="152">
                  <c:v>41530</c:v>
                </c:pt>
                <c:pt idx="153">
                  <c:v>41560</c:v>
                </c:pt>
                <c:pt idx="154">
                  <c:v>41591</c:v>
                </c:pt>
                <c:pt idx="155">
                  <c:v>41621</c:v>
                </c:pt>
                <c:pt idx="156">
                  <c:v>41652</c:v>
                </c:pt>
                <c:pt idx="157">
                  <c:v>41683</c:v>
                </c:pt>
                <c:pt idx="158">
                  <c:v>41711</c:v>
                </c:pt>
                <c:pt idx="159">
                  <c:v>41742</c:v>
                </c:pt>
                <c:pt idx="160">
                  <c:v>41772</c:v>
                </c:pt>
                <c:pt idx="161">
                  <c:v>41803</c:v>
                </c:pt>
                <c:pt idx="162">
                  <c:v>41833</c:v>
                </c:pt>
                <c:pt idx="163">
                  <c:v>41864</c:v>
                </c:pt>
                <c:pt idx="164">
                  <c:v>41895</c:v>
                </c:pt>
                <c:pt idx="165">
                  <c:v>41925</c:v>
                </c:pt>
                <c:pt idx="166">
                  <c:v>41956</c:v>
                </c:pt>
                <c:pt idx="167">
                  <c:v>41986</c:v>
                </c:pt>
                <c:pt idx="168">
                  <c:v>42017</c:v>
                </c:pt>
                <c:pt idx="169">
                  <c:v>42048</c:v>
                </c:pt>
                <c:pt idx="170">
                  <c:v>42076</c:v>
                </c:pt>
                <c:pt idx="171">
                  <c:v>42107</c:v>
                </c:pt>
                <c:pt idx="172">
                  <c:v>42137</c:v>
                </c:pt>
                <c:pt idx="173">
                  <c:v>42168</c:v>
                </c:pt>
                <c:pt idx="174">
                  <c:v>42198</c:v>
                </c:pt>
                <c:pt idx="175">
                  <c:v>42229</c:v>
                </c:pt>
                <c:pt idx="176">
                  <c:v>42260</c:v>
                </c:pt>
                <c:pt idx="177">
                  <c:v>42290</c:v>
                </c:pt>
                <c:pt idx="178">
                  <c:v>42321</c:v>
                </c:pt>
                <c:pt idx="179">
                  <c:v>42351</c:v>
                </c:pt>
                <c:pt idx="180">
                  <c:v>42382</c:v>
                </c:pt>
                <c:pt idx="181">
                  <c:v>42413</c:v>
                </c:pt>
                <c:pt idx="182">
                  <c:v>42442</c:v>
                </c:pt>
                <c:pt idx="183">
                  <c:v>42473</c:v>
                </c:pt>
                <c:pt idx="184">
                  <c:v>42503</c:v>
                </c:pt>
                <c:pt idx="185">
                  <c:v>42534</c:v>
                </c:pt>
                <c:pt idx="186">
                  <c:v>42564</c:v>
                </c:pt>
                <c:pt idx="187">
                  <c:v>42595</c:v>
                </c:pt>
                <c:pt idx="188">
                  <c:v>42626</c:v>
                </c:pt>
                <c:pt idx="189">
                  <c:v>42656</c:v>
                </c:pt>
                <c:pt idx="190">
                  <c:v>42687</c:v>
                </c:pt>
                <c:pt idx="191">
                  <c:v>42717</c:v>
                </c:pt>
              </c:numCache>
            </c:numRef>
          </c:cat>
          <c:val>
            <c:numRef>
              <c:f>Sheet1!$B$3:$B$194</c:f>
              <c:numCache>
                <c:formatCode>0.0%</c:formatCode>
                <c:ptCount val="192"/>
                <c:pt idx="0">
                  <c:v>4.0000000000000001E-3</c:v>
                </c:pt>
                <c:pt idx="1">
                  <c:v>2E-3</c:v>
                </c:pt>
                <c:pt idx="2">
                  <c:v>-4.0000000000000001E-3</c:v>
                </c:pt>
                <c:pt idx="3">
                  <c:v>-1E-3</c:v>
                </c:pt>
                <c:pt idx="4">
                  <c:v>1.2E-2</c:v>
                </c:pt>
                <c:pt idx="5">
                  <c:v>8.0000000000000002E-3</c:v>
                </c:pt>
                <c:pt idx="6">
                  <c:v>3.0000000000000001E-3</c:v>
                </c:pt>
                <c:pt idx="7">
                  <c:v>6.0000000000000001E-3</c:v>
                </c:pt>
                <c:pt idx="8">
                  <c:v>4.0000000000000001E-3</c:v>
                </c:pt>
                <c:pt idx="9">
                  <c:v>-4.0000000000000001E-3</c:v>
                </c:pt>
                <c:pt idx="10">
                  <c:v>-6.0000000000000001E-3</c:v>
                </c:pt>
                <c:pt idx="11">
                  <c:v>-8.9999999999999993E-3</c:v>
                </c:pt>
                <c:pt idx="12">
                  <c:v>-8.0000000000000002E-3</c:v>
                </c:pt>
                <c:pt idx="13">
                  <c:v>-1.2E-2</c:v>
                </c:pt>
                <c:pt idx="14">
                  <c:v>-6.0000000000000001E-3</c:v>
                </c:pt>
                <c:pt idx="15">
                  <c:v>-6.0000000000000001E-3</c:v>
                </c:pt>
                <c:pt idx="16">
                  <c:v>-1.6E-2</c:v>
                </c:pt>
                <c:pt idx="17">
                  <c:v>-1.4999999999999999E-2</c:v>
                </c:pt>
                <c:pt idx="18">
                  <c:v>-6.0000000000000001E-3</c:v>
                </c:pt>
                <c:pt idx="19">
                  <c:v>-4.0000000000000001E-3</c:v>
                </c:pt>
                <c:pt idx="20">
                  <c:v>-6.0000000000000001E-3</c:v>
                </c:pt>
                <c:pt idx="21">
                  <c:v>3.0000000000000001E-3</c:v>
                </c:pt>
                <c:pt idx="22">
                  <c:v>4.0000000000000001E-3</c:v>
                </c:pt>
                <c:pt idx="23">
                  <c:v>7.0000000000000001E-3</c:v>
                </c:pt>
                <c:pt idx="24">
                  <c:v>8.9999999999999993E-3</c:v>
                </c:pt>
                <c:pt idx="25">
                  <c:v>1.6E-2</c:v>
                </c:pt>
                <c:pt idx="26">
                  <c:v>1.4999999999999999E-2</c:v>
                </c:pt>
                <c:pt idx="27">
                  <c:v>1.2E-2</c:v>
                </c:pt>
                <c:pt idx="28">
                  <c:v>1.0999999999999999E-2</c:v>
                </c:pt>
                <c:pt idx="29">
                  <c:v>1.2E-2</c:v>
                </c:pt>
                <c:pt idx="30">
                  <c:v>1.4999999999999999E-2</c:v>
                </c:pt>
                <c:pt idx="31">
                  <c:v>1.4999999999999999E-2</c:v>
                </c:pt>
                <c:pt idx="32">
                  <c:v>2.4E-2</c:v>
                </c:pt>
                <c:pt idx="33">
                  <c:v>2.5999999999999999E-2</c:v>
                </c:pt>
                <c:pt idx="34">
                  <c:v>3.1E-2</c:v>
                </c:pt>
                <c:pt idx="35">
                  <c:v>0.03</c:v>
                </c:pt>
                <c:pt idx="36">
                  <c:v>3.5999999999999997E-2</c:v>
                </c:pt>
                <c:pt idx="37">
                  <c:v>4.2999999999999997E-2</c:v>
                </c:pt>
                <c:pt idx="38">
                  <c:v>5.5E-2</c:v>
                </c:pt>
                <c:pt idx="39">
                  <c:v>7.0999999999999994E-2</c:v>
                </c:pt>
                <c:pt idx="40">
                  <c:v>8.5999999999999993E-2</c:v>
                </c:pt>
                <c:pt idx="41">
                  <c:v>8.4000000000000005E-2</c:v>
                </c:pt>
                <c:pt idx="42">
                  <c:v>8.5000000000000006E-2</c:v>
                </c:pt>
                <c:pt idx="43">
                  <c:v>9.5000000000000001E-2</c:v>
                </c:pt>
                <c:pt idx="44">
                  <c:v>9.2999999999999999E-2</c:v>
                </c:pt>
                <c:pt idx="45">
                  <c:v>0.1</c:v>
                </c:pt>
                <c:pt idx="46">
                  <c:v>9.5000000000000001E-2</c:v>
                </c:pt>
                <c:pt idx="47">
                  <c:v>9.0999999999999998E-2</c:v>
                </c:pt>
                <c:pt idx="48">
                  <c:v>9.5000000000000001E-2</c:v>
                </c:pt>
                <c:pt idx="49">
                  <c:v>9.2999999999999999E-2</c:v>
                </c:pt>
                <c:pt idx="50">
                  <c:v>8.8999999999999996E-2</c:v>
                </c:pt>
                <c:pt idx="51">
                  <c:v>7.8E-2</c:v>
                </c:pt>
                <c:pt idx="52">
                  <c:v>6.0999999999999999E-2</c:v>
                </c:pt>
                <c:pt idx="53">
                  <c:v>6.9000000000000006E-2</c:v>
                </c:pt>
                <c:pt idx="54">
                  <c:v>7.2999999999999995E-2</c:v>
                </c:pt>
                <c:pt idx="55">
                  <c:v>6.7000000000000004E-2</c:v>
                </c:pt>
                <c:pt idx="56">
                  <c:v>7.9000000000000001E-2</c:v>
                </c:pt>
                <c:pt idx="57">
                  <c:v>8.5999999999999993E-2</c:v>
                </c:pt>
                <c:pt idx="58">
                  <c:v>7.1999999999999995E-2</c:v>
                </c:pt>
                <c:pt idx="59">
                  <c:v>8.2000000000000003E-2</c:v>
                </c:pt>
                <c:pt idx="60">
                  <c:v>8.4000000000000005E-2</c:v>
                </c:pt>
                <c:pt idx="61">
                  <c:v>7.1999999999999995E-2</c:v>
                </c:pt>
                <c:pt idx="62">
                  <c:v>7.0999999999999994E-2</c:v>
                </c:pt>
                <c:pt idx="63">
                  <c:v>8.1000000000000003E-2</c:v>
                </c:pt>
                <c:pt idx="64">
                  <c:v>9.4E-2</c:v>
                </c:pt>
                <c:pt idx="65">
                  <c:v>9.5000000000000001E-2</c:v>
                </c:pt>
                <c:pt idx="66">
                  <c:v>9.0999999999999998E-2</c:v>
                </c:pt>
                <c:pt idx="67">
                  <c:v>8.8999999999999996E-2</c:v>
                </c:pt>
                <c:pt idx="68">
                  <c:v>5.5E-2</c:v>
                </c:pt>
                <c:pt idx="69">
                  <c:v>3.2000000000000001E-2</c:v>
                </c:pt>
                <c:pt idx="70">
                  <c:v>4.8000000000000001E-2</c:v>
                </c:pt>
                <c:pt idx="71">
                  <c:v>4.5999999999999999E-2</c:v>
                </c:pt>
                <c:pt idx="72">
                  <c:v>0.03</c:v>
                </c:pt>
                <c:pt idx="73">
                  <c:v>3.5999999999999997E-2</c:v>
                </c:pt>
                <c:pt idx="74">
                  <c:v>3.9E-2</c:v>
                </c:pt>
                <c:pt idx="75">
                  <c:v>3.5000000000000003E-2</c:v>
                </c:pt>
                <c:pt idx="76">
                  <c:v>3.3000000000000002E-2</c:v>
                </c:pt>
                <c:pt idx="77">
                  <c:v>2.5000000000000001E-2</c:v>
                </c:pt>
                <c:pt idx="78">
                  <c:v>2.7E-2</c:v>
                </c:pt>
                <c:pt idx="79">
                  <c:v>1.6E-2</c:v>
                </c:pt>
                <c:pt idx="80">
                  <c:v>3.2000000000000001E-2</c:v>
                </c:pt>
                <c:pt idx="81">
                  <c:v>3.9E-2</c:v>
                </c:pt>
                <c:pt idx="82">
                  <c:v>5.5E-2</c:v>
                </c:pt>
                <c:pt idx="83">
                  <c:v>4.8000000000000001E-2</c:v>
                </c:pt>
                <c:pt idx="84">
                  <c:v>5.5E-2</c:v>
                </c:pt>
                <c:pt idx="85">
                  <c:v>5.5E-2</c:v>
                </c:pt>
                <c:pt idx="86">
                  <c:v>6.3E-2</c:v>
                </c:pt>
                <c:pt idx="87">
                  <c:v>6.7000000000000004E-2</c:v>
                </c:pt>
                <c:pt idx="88">
                  <c:v>8.3000000000000004E-2</c:v>
                </c:pt>
                <c:pt idx="89">
                  <c:v>0.10299999999999999</c:v>
                </c:pt>
                <c:pt idx="90">
                  <c:v>0.11899999999999999</c:v>
                </c:pt>
                <c:pt idx="91">
                  <c:v>0.125</c:v>
                </c:pt>
                <c:pt idx="92">
                  <c:v>0.129</c:v>
                </c:pt>
                <c:pt idx="93">
                  <c:v>9.9000000000000005E-2</c:v>
                </c:pt>
                <c:pt idx="94">
                  <c:v>0.05</c:v>
                </c:pt>
                <c:pt idx="95">
                  <c:v>2.8000000000000001E-2</c:v>
                </c:pt>
                <c:pt idx="96">
                  <c:v>2.1999999999999999E-2</c:v>
                </c:pt>
                <c:pt idx="97">
                  <c:v>4.0000000000000001E-3</c:v>
                </c:pt>
                <c:pt idx="98">
                  <c:v>-0.02</c:v>
                </c:pt>
                <c:pt idx="99">
                  <c:v>-3.3000000000000002E-2</c:v>
                </c:pt>
                <c:pt idx="100">
                  <c:v>-0.05</c:v>
                </c:pt>
                <c:pt idx="101">
                  <c:v>-6.0999999999999999E-2</c:v>
                </c:pt>
                <c:pt idx="102">
                  <c:v>-8.5000000000000006E-2</c:v>
                </c:pt>
                <c:pt idx="103">
                  <c:v>-7.3999999999999996E-2</c:v>
                </c:pt>
                <c:pt idx="104">
                  <c:v>-8.1000000000000003E-2</c:v>
                </c:pt>
                <c:pt idx="105">
                  <c:v>-5.8000000000000003E-2</c:v>
                </c:pt>
                <c:pt idx="106">
                  <c:v>-2.1999999999999999E-2</c:v>
                </c:pt>
                <c:pt idx="107">
                  <c:v>4.0000000000000001E-3</c:v>
                </c:pt>
                <c:pt idx="108">
                  <c:v>1.7999999999999999E-2</c:v>
                </c:pt>
                <c:pt idx="109">
                  <c:v>2.8000000000000001E-2</c:v>
                </c:pt>
                <c:pt idx="110">
                  <c:v>4.7E-2</c:v>
                </c:pt>
                <c:pt idx="111">
                  <c:v>5.8000000000000003E-2</c:v>
                </c:pt>
                <c:pt idx="112">
                  <c:v>5.8999999999999997E-2</c:v>
                </c:pt>
                <c:pt idx="113">
                  <c:v>4.2000000000000003E-2</c:v>
                </c:pt>
                <c:pt idx="114">
                  <c:v>4.5999999999999999E-2</c:v>
                </c:pt>
                <c:pt idx="115">
                  <c:v>3.7999999999999999E-2</c:v>
                </c:pt>
                <c:pt idx="116">
                  <c:v>3.9E-2</c:v>
                </c:pt>
                <c:pt idx="117">
                  <c:v>4.9000000000000002E-2</c:v>
                </c:pt>
                <c:pt idx="118">
                  <c:v>4.7E-2</c:v>
                </c:pt>
                <c:pt idx="119">
                  <c:v>5.2999999999999999E-2</c:v>
                </c:pt>
                <c:pt idx="120">
                  <c:v>0.05</c:v>
                </c:pt>
                <c:pt idx="121">
                  <c:v>6.2E-2</c:v>
                </c:pt>
                <c:pt idx="122">
                  <c:v>7.0000000000000007E-2</c:v>
                </c:pt>
                <c:pt idx="123">
                  <c:v>7.1999999999999995E-2</c:v>
                </c:pt>
                <c:pt idx="124">
                  <c:v>7.4999999999999997E-2</c:v>
                </c:pt>
                <c:pt idx="125">
                  <c:v>8.3000000000000004E-2</c:v>
                </c:pt>
                <c:pt idx="126">
                  <c:v>0.09</c:v>
                </c:pt>
                <c:pt idx="127">
                  <c:v>7.9000000000000001E-2</c:v>
                </c:pt>
                <c:pt idx="128">
                  <c:v>8.3000000000000004E-2</c:v>
                </c:pt>
                <c:pt idx="129">
                  <c:v>6.9000000000000006E-2</c:v>
                </c:pt>
                <c:pt idx="130">
                  <c:v>6.3E-2</c:v>
                </c:pt>
                <c:pt idx="131">
                  <c:v>5.1999999999999998E-2</c:v>
                </c:pt>
                <c:pt idx="132">
                  <c:v>4.7E-2</c:v>
                </c:pt>
                <c:pt idx="133">
                  <c:v>4.2000000000000003E-2</c:v>
                </c:pt>
                <c:pt idx="134">
                  <c:v>3.4000000000000002E-2</c:v>
                </c:pt>
                <c:pt idx="135">
                  <c:v>2.4E-2</c:v>
                </c:pt>
                <c:pt idx="136">
                  <c:v>1.0999999999999999E-2</c:v>
                </c:pt>
                <c:pt idx="137">
                  <c:v>4.0000000000000001E-3</c:v>
                </c:pt>
                <c:pt idx="138">
                  <c:v>-5.0000000000000001E-3</c:v>
                </c:pt>
                <c:pt idx="139">
                  <c:v>1.0999999999999999E-2</c:v>
                </c:pt>
                <c:pt idx="140">
                  <c:v>1.7000000000000001E-2</c:v>
                </c:pt>
                <c:pt idx="141">
                  <c:v>0.02</c:v>
                </c:pt>
                <c:pt idx="142">
                  <c:v>1.0999999999999999E-2</c:v>
                </c:pt>
                <c:pt idx="143">
                  <c:v>1.4E-2</c:v>
                </c:pt>
                <c:pt idx="144">
                  <c:v>1.4E-2</c:v>
                </c:pt>
                <c:pt idx="145">
                  <c:v>2.1000000000000001E-2</c:v>
                </c:pt>
                <c:pt idx="146">
                  <c:v>8.9999999999999993E-3</c:v>
                </c:pt>
                <c:pt idx="147">
                  <c:v>5.0000000000000001E-3</c:v>
                </c:pt>
                <c:pt idx="148">
                  <c:v>8.0000000000000002E-3</c:v>
                </c:pt>
                <c:pt idx="149">
                  <c:v>1.4E-2</c:v>
                </c:pt>
                <c:pt idx="150">
                  <c:v>1.7999999999999999E-2</c:v>
                </c:pt>
                <c:pt idx="151">
                  <c:v>1.2999999999999999E-2</c:v>
                </c:pt>
                <c:pt idx="152">
                  <c:v>4.0000000000000001E-3</c:v>
                </c:pt>
                <c:pt idx="153">
                  <c:v>4.0000000000000001E-3</c:v>
                </c:pt>
                <c:pt idx="154">
                  <c:v>0.01</c:v>
                </c:pt>
                <c:pt idx="155">
                  <c:v>1.2999999999999999E-2</c:v>
                </c:pt>
                <c:pt idx="156">
                  <c:v>1.2999999999999999E-2</c:v>
                </c:pt>
                <c:pt idx="157">
                  <c:v>7.0000000000000001E-3</c:v>
                </c:pt>
                <c:pt idx="158">
                  <c:v>1.2E-2</c:v>
                </c:pt>
                <c:pt idx="159">
                  <c:v>1.6E-2</c:v>
                </c:pt>
                <c:pt idx="160">
                  <c:v>1.7999999999999999E-2</c:v>
                </c:pt>
                <c:pt idx="161">
                  <c:v>1.9E-2</c:v>
                </c:pt>
                <c:pt idx="162">
                  <c:v>2.1000000000000001E-2</c:v>
                </c:pt>
                <c:pt idx="163">
                  <c:v>1.7000000000000001E-2</c:v>
                </c:pt>
                <c:pt idx="164">
                  <c:v>1.7000000000000001E-2</c:v>
                </c:pt>
                <c:pt idx="165">
                  <c:v>1.0999999999999999E-2</c:v>
                </c:pt>
                <c:pt idx="166">
                  <c:v>6.0000000000000001E-3</c:v>
                </c:pt>
                <c:pt idx="167">
                  <c:v>-8.9999999999999993E-3</c:v>
                </c:pt>
                <c:pt idx="168">
                  <c:v>-3.5000000000000003E-2</c:v>
                </c:pt>
                <c:pt idx="169">
                  <c:v>-3.6999999999999998E-2</c:v>
                </c:pt>
                <c:pt idx="170">
                  <c:v>-3.6999999999999998E-2</c:v>
                </c:pt>
                <c:pt idx="171">
                  <c:v>-0.04</c:v>
                </c:pt>
                <c:pt idx="172">
                  <c:v>-2.9000000000000001E-2</c:v>
                </c:pt>
                <c:pt idx="173">
                  <c:v>-2.8000000000000001E-2</c:v>
                </c:pt>
                <c:pt idx="174">
                  <c:v>-3.1E-2</c:v>
                </c:pt>
                <c:pt idx="175">
                  <c:v>-3.9E-2</c:v>
                </c:pt>
                <c:pt idx="176">
                  <c:v>-5.1999999999999998E-2</c:v>
                </c:pt>
                <c:pt idx="177">
                  <c:v>-4.5999999999999999E-2</c:v>
                </c:pt>
                <c:pt idx="178">
                  <c:v>-4.2999999999999997E-2</c:v>
                </c:pt>
                <c:pt idx="179">
                  <c:v>-0.04</c:v>
                </c:pt>
                <c:pt idx="180">
                  <c:v>-2.7E-2</c:v>
                </c:pt>
                <c:pt idx="181">
                  <c:v>-3.6999999999999998E-2</c:v>
                </c:pt>
                <c:pt idx="182">
                  <c:v>-3.6999999999999998E-2</c:v>
                </c:pt>
                <c:pt idx="183">
                  <c:v>-2.9000000000000001E-2</c:v>
                </c:pt>
                <c:pt idx="184">
                  <c:v>-3.2000000000000001E-2</c:v>
                </c:pt>
                <c:pt idx="185">
                  <c:v>-2.5000000000000001E-2</c:v>
                </c:pt>
                <c:pt idx="186">
                  <c:v>-2.3E-2</c:v>
                </c:pt>
                <c:pt idx="187">
                  <c:v>-1.7000000000000001E-2</c:v>
                </c:pt>
                <c:pt idx="188">
                  <c:v>1E-3</c:v>
                </c:pt>
                <c:pt idx="189">
                  <c:v>5.0000000000000001E-3</c:v>
                </c:pt>
                <c:pt idx="190">
                  <c:v>5.0000000000000001E-3</c:v>
                </c:pt>
                <c:pt idx="191">
                  <c:v>2.1000000000000001E-2</c:v>
                </c:pt>
              </c:numCache>
            </c:numRef>
          </c:val>
        </c:ser>
        <c:dLbls>
          <c:showLegendKey val="0"/>
          <c:showVal val="0"/>
          <c:showCatName val="0"/>
          <c:showSerName val="0"/>
          <c:showPercent val="0"/>
          <c:showBubbleSize val="0"/>
        </c:dLbls>
        <c:gapWidth val="150"/>
        <c:shape val="box"/>
        <c:axId val="356344272"/>
        <c:axId val="356350152"/>
        <c:axId val="0"/>
      </c:bar3DChart>
      <c:dateAx>
        <c:axId val="356344272"/>
        <c:scaling>
          <c:orientation val="minMax"/>
          <c:min val="37226"/>
        </c:scaling>
        <c:delete val="0"/>
        <c:axPos val="b"/>
        <c:numFmt formatCode="mmm\-yy" sourceLinked="1"/>
        <c:majorTickMark val="out"/>
        <c:minorTickMark val="none"/>
        <c:tickLblPos val="low"/>
        <c:txPr>
          <a:bodyPr/>
          <a:lstStyle/>
          <a:p>
            <a:pPr>
              <a:defRPr sz="1500"/>
            </a:pPr>
            <a:endParaRPr lang="en-US"/>
          </a:p>
        </c:txPr>
        <c:crossAx val="356350152"/>
        <c:crosses val="autoZero"/>
        <c:auto val="1"/>
        <c:lblOffset val="100"/>
        <c:baseTimeUnit val="months"/>
        <c:majorUnit val="5"/>
        <c:majorTimeUnit val="months"/>
      </c:dateAx>
      <c:valAx>
        <c:axId val="356350152"/>
        <c:scaling>
          <c:orientation val="minMax"/>
        </c:scaling>
        <c:delete val="0"/>
        <c:axPos val="l"/>
        <c:title>
          <c:tx>
            <c:rich>
              <a:bodyPr rot="-5400000" vert="horz"/>
              <a:lstStyle/>
              <a:p>
                <a:pPr>
                  <a:defRPr sz="1400"/>
                </a:pPr>
                <a:r>
                  <a:rPr lang="en-US" sz="1400" dirty="0" smtClean="0"/>
                  <a:t>12-month % Change</a:t>
                </a:r>
                <a:endParaRPr lang="en-US" sz="1400" dirty="0"/>
              </a:p>
            </c:rich>
          </c:tx>
          <c:layout>
            <c:manualLayout>
              <c:xMode val="edge"/>
              <c:yMode val="edge"/>
              <c:x val="8.5929571303586996E-3"/>
              <c:y val="0.194300589475496"/>
            </c:manualLayout>
          </c:layout>
          <c:overlay val="0"/>
        </c:title>
        <c:numFmt formatCode="0%" sourceLinked="0"/>
        <c:majorTickMark val="out"/>
        <c:minorTickMark val="none"/>
        <c:tickLblPos val="nextTo"/>
        <c:txPr>
          <a:bodyPr/>
          <a:lstStyle/>
          <a:p>
            <a:pPr>
              <a:defRPr sz="1500">
                <a:latin typeface="Constantia" charset="0"/>
                <a:ea typeface="Constantia" charset="0"/>
                <a:cs typeface="Constantia" charset="0"/>
              </a:defRPr>
            </a:pPr>
            <a:endParaRPr lang="en-US"/>
          </a:p>
        </c:txPr>
        <c:crossAx val="356344272"/>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ln>
          <a:noFill/>
        </a:ln>
      </c:spPr>
    </c:floor>
    <c:sideWall>
      <c:thickness val="0"/>
    </c:sideWall>
    <c:backWall>
      <c:thickness val="0"/>
    </c:backWall>
    <c:plotArea>
      <c:layout>
        <c:manualLayout>
          <c:layoutTarget val="inner"/>
          <c:xMode val="edge"/>
          <c:yMode val="edge"/>
          <c:x val="0.42321145852893099"/>
          <c:y val="1.9953960672948702E-3"/>
          <c:w val="0.52319482467248202"/>
          <c:h val="0.85956735940794304"/>
        </c:manualLayout>
      </c:layout>
      <c:bar3DChart>
        <c:barDir val="bar"/>
        <c:grouping val="clustered"/>
        <c:varyColors val="0"/>
        <c:ser>
          <c:idx val="0"/>
          <c:order val="0"/>
          <c:tx>
            <c:strRef>
              <c:f>Sheet1!$B$1</c:f>
              <c:strCache>
                <c:ptCount val="1"/>
                <c:pt idx="0">
                  <c:v>Series 1</c:v>
                </c:pt>
              </c:strCache>
            </c:strRef>
          </c:tx>
          <c:spPr>
            <a:solidFill>
              <a:srgbClr val="0070C0"/>
            </a:solidFill>
          </c:spPr>
          <c:invertIfNegative val="0"/>
          <c:dLbls>
            <c:dLbl>
              <c:idx val="0"/>
              <c:layout>
                <c:manualLayout>
                  <c:x val="-1.59707987783466E-2"/>
                  <c:y val="-2.7326707112429599E-3"/>
                </c:manualLayout>
              </c:layout>
              <c:numFmt formatCode="0.0%" sourceLinked="0"/>
              <c:spPr>
                <a:noFill/>
                <a:ln>
                  <a:noFill/>
                </a:ln>
                <a:effectLst/>
              </c:spPr>
              <c:txPr>
                <a:bodyPr/>
                <a:lstStyle/>
                <a:p>
                  <a:pPr>
                    <a:defRPr sz="1300">
                      <a:latin typeface="Constantia" charset="0"/>
                      <a:ea typeface="Constantia" charset="0"/>
                      <a:cs typeface="Constantia"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8.1645778652668394E-2"/>
                      <c:h val="6.5819672131147602E-2"/>
                    </c:manualLayout>
                  </c15:layout>
                </c:ext>
              </c:extLst>
            </c:dLbl>
            <c:dLbl>
              <c:idx val="10"/>
              <c:layout>
                <c:manualLayout>
                  <c:x val="9.7222211589871807E-3"/>
                  <c:y val="-2.8249645023880202E-3"/>
                </c:manualLayout>
              </c:layout>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a:lstStyle/>
              <a:p>
                <a:pPr>
                  <a:defRPr sz="1400">
                    <a:latin typeface="Constantia" charset="0"/>
                    <a:ea typeface="Constantia" charset="0"/>
                    <a:cs typeface="Constantia"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Prepared Asphalt and Tar Roofing &amp; Siding Products</c:v>
                </c:pt>
                <c:pt idx="1">
                  <c:v>Plumbing Fixtures and Fittings</c:v>
                </c:pt>
                <c:pt idx="2">
                  <c:v>Fabricated Structural Metal Products</c:v>
                </c:pt>
                <c:pt idx="3">
                  <c:v>Nonferrous Wire and Cable</c:v>
                </c:pt>
                <c:pt idx="4">
                  <c:v>Concrete Products</c:v>
                </c:pt>
                <c:pt idx="5">
                  <c:v>Steel Mill Products</c:v>
                </c:pt>
                <c:pt idx="6">
                  <c:v>Softwood Lumber</c:v>
                </c:pt>
                <c:pt idx="7">
                  <c:v>Iron and Steel</c:v>
                </c:pt>
                <c:pt idx="8">
                  <c:v>Crude Energy Materials</c:v>
                </c:pt>
                <c:pt idx="9">
                  <c:v>Crude Petroleum</c:v>
                </c:pt>
                <c:pt idx="10">
                  <c:v>Natural Gas</c:v>
                </c:pt>
              </c:strCache>
            </c:strRef>
          </c:cat>
          <c:val>
            <c:numRef>
              <c:f>Sheet1!$B$2:$B$12</c:f>
              <c:numCache>
                <c:formatCode>0.0%</c:formatCode>
                <c:ptCount val="11"/>
                <c:pt idx="0">
                  <c:v>-0.01</c:v>
                </c:pt>
                <c:pt idx="1">
                  <c:v>2E-3</c:v>
                </c:pt>
                <c:pt idx="2">
                  <c:v>1.9E-2</c:v>
                </c:pt>
                <c:pt idx="3">
                  <c:v>2.5000000000000001E-2</c:v>
                </c:pt>
                <c:pt idx="4">
                  <c:v>3.1E-2</c:v>
                </c:pt>
                <c:pt idx="5">
                  <c:v>8.6999999999999994E-2</c:v>
                </c:pt>
                <c:pt idx="6">
                  <c:v>8.6999999999999994E-2</c:v>
                </c:pt>
                <c:pt idx="7">
                  <c:v>0.13800000000000001</c:v>
                </c:pt>
                <c:pt idx="8">
                  <c:v>0.373</c:v>
                </c:pt>
                <c:pt idx="9">
                  <c:v>0.51200000000000001</c:v>
                </c:pt>
                <c:pt idx="10">
                  <c:v>0.61199999999999999</c:v>
                </c:pt>
              </c:numCache>
            </c:numRef>
          </c:val>
        </c:ser>
        <c:dLbls>
          <c:showLegendKey val="0"/>
          <c:showVal val="0"/>
          <c:showCatName val="0"/>
          <c:showSerName val="0"/>
          <c:showPercent val="0"/>
          <c:showBubbleSize val="0"/>
        </c:dLbls>
        <c:gapWidth val="150"/>
        <c:shape val="box"/>
        <c:axId val="356343488"/>
        <c:axId val="356344664"/>
        <c:axId val="0"/>
      </c:bar3DChart>
      <c:catAx>
        <c:axId val="356343488"/>
        <c:scaling>
          <c:orientation val="minMax"/>
        </c:scaling>
        <c:delete val="0"/>
        <c:axPos val="l"/>
        <c:numFmt formatCode="General" sourceLinked="0"/>
        <c:majorTickMark val="out"/>
        <c:minorTickMark val="none"/>
        <c:tickLblPos val="low"/>
        <c:txPr>
          <a:bodyPr/>
          <a:lstStyle/>
          <a:p>
            <a:pPr>
              <a:defRPr sz="1400"/>
            </a:pPr>
            <a:endParaRPr lang="en-US"/>
          </a:p>
        </c:txPr>
        <c:crossAx val="356344664"/>
        <c:crosses val="autoZero"/>
        <c:auto val="1"/>
        <c:lblAlgn val="ctr"/>
        <c:lblOffset val="100"/>
        <c:noMultiLvlLbl val="0"/>
      </c:catAx>
      <c:valAx>
        <c:axId val="356344664"/>
        <c:scaling>
          <c:orientation val="minMax"/>
          <c:max val="0.7"/>
          <c:min val="-0.1"/>
        </c:scaling>
        <c:delete val="0"/>
        <c:axPos val="b"/>
        <c:title>
          <c:tx>
            <c:rich>
              <a:bodyPr/>
              <a:lstStyle/>
              <a:p>
                <a:pPr>
                  <a:defRPr sz="1600"/>
                </a:pPr>
                <a:r>
                  <a:rPr lang="en-US" sz="1600" dirty="0" smtClean="0"/>
                  <a:t>12-month</a:t>
                </a:r>
                <a:r>
                  <a:rPr lang="en-US" sz="1600" baseline="0" dirty="0" smtClean="0"/>
                  <a:t> % Change</a:t>
                </a:r>
                <a:endParaRPr lang="en-US" sz="1600" dirty="0"/>
              </a:p>
            </c:rich>
          </c:tx>
          <c:layout>
            <c:manualLayout>
              <c:xMode val="edge"/>
              <c:yMode val="edge"/>
              <c:x val="0.44287040682414702"/>
              <c:y val="0.93896282431909095"/>
            </c:manualLayout>
          </c:layout>
          <c:overlay val="0"/>
        </c:title>
        <c:numFmt formatCode="0%" sourceLinked="0"/>
        <c:majorTickMark val="out"/>
        <c:minorTickMark val="none"/>
        <c:tickLblPos val="nextTo"/>
        <c:txPr>
          <a:bodyPr/>
          <a:lstStyle/>
          <a:p>
            <a:pPr>
              <a:defRPr sz="1600">
                <a:latin typeface="Constantia" charset="0"/>
                <a:ea typeface="Constantia" charset="0"/>
                <a:cs typeface="Constantia" charset="0"/>
              </a:defRPr>
            </a:pPr>
            <a:endParaRPr lang="en-US"/>
          </a:p>
        </c:txPr>
        <c:crossAx val="356343488"/>
        <c:crosses val="autoZero"/>
        <c:crossBetween val="between"/>
        <c:majorUnit val="0.1"/>
      </c:valAx>
    </c:plotArea>
    <c:plotVisOnly val="1"/>
    <c:dispBlanksAs val="gap"/>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0198928258968"/>
          <c:y val="1.63934426229508E-2"/>
          <c:w val="0.50342694663167098"/>
          <c:h val="0.85060126859142604"/>
        </c:manualLayout>
      </c:layout>
      <c:barChart>
        <c:barDir val="bar"/>
        <c:grouping val="clustered"/>
        <c:varyColors val="0"/>
        <c:ser>
          <c:idx val="0"/>
          <c:order val="0"/>
          <c:tx>
            <c:strRef>
              <c:f>Sheet1!$B$1</c:f>
              <c:strCache>
                <c:ptCount val="1"/>
                <c:pt idx="0">
                  <c:v>Series 1</c:v>
                </c:pt>
              </c:strCache>
            </c:strRef>
          </c:tx>
          <c:spPr>
            <a:solidFill>
              <a:srgbClr val="C00000"/>
            </a:solidFill>
            <a:ln>
              <a:solidFill>
                <a:srgbClr val="FF0000"/>
              </a:solidFill>
            </a:ln>
          </c:spPr>
          <c:invertIfNegative val="0"/>
          <c:dLbls>
            <c:dLbl>
              <c:idx val="0"/>
              <c:layout>
                <c:manualLayout>
                  <c:x val="-6.9444444444444397E-3"/>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Sporting Goods, Hobby, Book &amp; Music Stores</c:v>
                </c:pt>
                <c:pt idx="1">
                  <c:v>General Merchandise Stores</c:v>
                </c:pt>
                <c:pt idx="2">
                  <c:v>Electronics &amp; Appliance Stores</c:v>
                </c:pt>
                <c:pt idx="3">
                  <c:v>Clothing &amp; Clothing Accessories Stores</c:v>
                </c:pt>
                <c:pt idx="4">
                  <c:v>Food &amp; Beverage Stores</c:v>
                </c:pt>
                <c:pt idx="5">
                  <c:v>Building Material &amp; Garden Supplies Dealers</c:v>
                </c:pt>
                <c:pt idx="6">
                  <c:v>Food Services &amp; Drinking Places</c:v>
                </c:pt>
                <c:pt idx="7">
                  <c:v>Furniture &amp; Home Furn. Stores</c:v>
                </c:pt>
                <c:pt idx="8">
                  <c:v>Health &amp; Personal Care Stores</c:v>
                </c:pt>
                <c:pt idx="9">
                  <c:v>Gasoline Stations</c:v>
                </c:pt>
                <c:pt idx="10">
                  <c:v>Motor Vehicle &amp; Parts Dealers</c:v>
                </c:pt>
                <c:pt idx="11">
                  <c:v>Miscellaneous Store Retailers</c:v>
                </c:pt>
                <c:pt idx="12">
                  <c:v>Internet, etc. Retailers</c:v>
                </c:pt>
              </c:strCache>
            </c:strRef>
          </c:cat>
          <c:val>
            <c:numRef>
              <c:f>Sheet1!$B$2:$B$14</c:f>
              <c:numCache>
                <c:formatCode>0.0%</c:formatCode>
                <c:ptCount val="13"/>
                <c:pt idx="0">
                  <c:v>-3.5999999999999997E-2</c:v>
                </c:pt>
                <c:pt idx="1">
                  <c:v>-2.8000000000000001E-2</c:v>
                </c:pt>
                <c:pt idx="2">
                  <c:v>-2.4E-2</c:v>
                </c:pt>
                <c:pt idx="3">
                  <c:v>8.9999999999999993E-3</c:v>
                </c:pt>
                <c:pt idx="4">
                  <c:v>2.5000000000000001E-2</c:v>
                </c:pt>
                <c:pt idx="5">
                  <c:v>2.5999999999999999E-2</c:v>
                </c:pt>
                <c:pt idx="6">
                  <c:v>2.8000000000000001E-2</c:v>
                </c:pt>
                <c:pt idx="7">
                  <c:v>3.1E-2</c:v>
                </c:pt>
                <c:pt idx="8">
                  <c:v>6.2E-2</c:v>
                </c:pt>
                <c:pt idx="9">
                  <c:v>6.3E-2</c:v>
                </c:pt>
                <c:pt idx="10">
                  <c:v>6.8000000000000005E-2</c:v>
                </c:pt>
                <c:pt idx="11">
                  <c:v>7.0999999999999994E-2</c:v>
                </c:pt>
                <c:pt idx="12">
                  <c:v>0.13200000000000001</c:v>
                </c:pt>
              </c:numCache>
            </c:numRef>
          </c:val>
        </c:ser>
        <c:dLbls>
          <c:showLegendKey val="0"/>
          <c:showVal val="0"/>
          <c:showCatName val="0"/>
          <c:showSerName val="0"/>
          <c:showPercent val="0"/>
          <c:showBubbleSize val="0"/>
        </c:dLbls>
        <c:gapWidth val="150"/>
        <c:axId val="356319632"/>
        <c:axId val="356316496"/>
      </c:barChart>
      <c:catAx>
        <c:axId val="356319632"/>
        <c:scaling>
          <c:orientation val="minMax"/>
        </c:scaling>
        <c:delete val="0"/>
        <c:axPos val="l"/>
        <c:numFmt formatCode="General" sourceLinked="0"/>
        <c:majorTickMark val="none"/>
        <c:minorTickMark val="none"/>
        <c:tickLblPos val="low"/>
        <c:crossAx val="356316496"/>
        <c:crosses val="autoZero"/>
        <c:auto val="1"/>
        <c:lblAlgn val="ctr"/>
        <c:lblOffset val="100"/>
        <c:noMultiLvlLbl val="0"/>
      </c:catAx>
      <c:valAx>
        <c:axId val="356316496"/>
        <c:scaling>
          <c:orientation val="minMax"/>
          <c:max val="0.15"/>
          <c:min val="-0.1"/>
        </c:scaling>
        <c:delete val="0"/>
        <c:axPos val="b"/>
        <c:title>
          <c:tx>
            <c:rich>
              <a:bodyPr/>
              <a:lstStyle/>
              <a:p>
                <a:pPr algn="ctr" rtl="0">
                  <a:defRPr/>
                </a:pPr>
                <a:r>
                  <a:rPr lang="en-US"/>
                  <a:t>12-month % change</a:t>
                </a:r>
              </a:p>
            </c:rich>
          </c:tx>
          <c:overlay val="0"/>
        </c:title>
        <c:numFmt formatCode="0%" sourceLinked="0"/>
        <c:majorTickMark val="out"/>
        <c:minorTickMark val="none"/>
        <c:tickLblPos val="nextTo"/>
        <c:crossAx val="356319632"/>
        <c:crosses val="autoZero"/>
        <c:crossBetween val="between"/>
        <c:majorUnit val="0.05"/>
        <c:minorUnit val="6.0000000000000001E-3"/>
      </c:valAx>
    </c:plotArea>
    <c:plotVisOnly val="1"/>
    <c:dispBlanksAs val="gap"/>
    <c:showDLblsOverMax val="0"/>
  </c:chart>
  <c:txPr>
    <a:bodyPr/>
    <a:lstStyle/>
    <a:p>
      <a:pPr>
        <a:defRPr sz="1500">
          <a:latin typeface="Constantia"/>
          <a:cs typeface="Constantia"/>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04038942532155"/>
          <c:y val="4.3656284538199801E-2"/>
          <c:w val="0.87715588847247705"/>
          <c:h val="0.76990683932503101"/>
        </c:manualLayout>
      </c:layout>
      <c:lineChart>
        <c:grouping val="standard"/>
        <c:varyColors val="0"/>
        <c:ser>
          <c:idx val="0"/>
          <c:order val="0"/>
          <c:tx>
            <c:strRef>
              <c:f>Sheet1!$B$5</c:f>
              <c:strCache>
                <c:ptCount val="1"/>
                <c:pt idx="0">
                  <c:v>Personal saving as a percentage of disposable personal income</c:v>
                </c:pt>
              </c:strCache>
            </c:strRef>
          </c:tx>
          <c:spPr>
            <a:ln>
              <a:solidFill>
                <a:srgbClr val="000090"/>
              </a:solidFill>
            </a:ln>
          </c:spPr>
          <c:marker>
            <c:symbol val="none"/>
          </c:marker>
          <c:cat>
            <c:numRef>
              <c:f>Sheet1!$A$6:$A$221</c:f>
              <c:numCache>
                <c:formatCode>mmm\-yy</c:formatCode>
                <c:ptCount val="216"/>
                <c:pt idx="0">
                  <c:v>36161</c:v>
                </c:pt>
                <c:pt idx="1">
                  <c:v>36192</c:v>
                </c:pt>
                <c:pt idx="2">
                  <c:v>36220</c:v>
                </c:pt>
                <c:pt idx="3">
                  <c:v>36251</c:v>
                </c:pt>
                <c:pt idx="4">
                  <c:v>36281</c:v>
                </c:pt>
                <c:pt idx="5">
                  <c:v>36312</c:v>
                </c:pt>
                <c:pt idx="6">
                  <c:v>36342</c:v>
                </c:pt>
                <c:pt idx="7">
                  <c:v>36373</c:v>
                </c:pt>
                <c:pt idx="8">
                  <c:v>36404</c:v>
                </c:pt>
                <c:pt idx="9">
                  <c:v>36434</c:v>
                </c:pt>
                <c:pt idx="10">
                  <c:v>36465</c:v>
                </c:pt>
                <c:pt idx="11">
                  <c:v>36495</c:v>
                </c:pt>
                <c:pt idx="12">
                  <c:v>36526</c:v>
                </c:pt>
                <c:pt idx="13">
                  <c:v>36557</c:v>
                </c:pt>
                <c:pt idx="14">
                  <c:v>36586</c:v>
                </c:pt>
                <c:pt idx="15">
                  <c:v>36617</c:v>
                </c:pt>
                <c:pt idx="16">
                  <c:v>36647</c:v>
                </c:pt>
                <c:pt idx="17">
                  <c:v>36678</c:v>
                </c:pt>
                <c:pt idx="18">
                  <c:v>36708</c:v>
                </c:pt>
                <c:pt idx="19">
                  <c:v>36739</c:v>
                </c:pt>
                <c:pt idx="20">
                  <c:v>36770</c:v>
                </c:pt>
                <c:pt idx="21">
                  <c:v>36800</c:v>
                </c:pt>
                <c:pt idx="22">
                  <c:v>36831</c:v>
                </c:pt>
                <c:pt idx="23">
                  <c:v>36861</c:v>
                </c:pt>
                <c:pt idx="24">
                  <c:v>36892</c:v>
                </c:pt>
                <c:pt idx="25">
                  <c:v>36923</c:v>
                </c:pt>
                <c:pt idx="26">
                  <c:v>36951</c:v>
                </c:pt>
                <c:pt idx="27">
                  <c:v>36982</c:v>
                </c:pt>
                <c:pt idx="28">
                  <c:v>37012</c:v>
                </c:pt>
                <c:pt idx="29">
                  <c:v>37043</c:v>
                </c:pt>
                <c:pt idx="30">
                  <c:v>37073</c:v>
                </c:pt>
                <c:pt idx="31">
                  <c:v>37104</c:v>
                </c:pt>
                <c:pt idx="32">
                  <c:v>37135</c:v>
                </c:pt>
                <c:pt idx="33">
                  <c:v>37165</c:v>
                </c:pt>
                <c:pt idx="34">
                  <c:v>37196</c:v>
                </c:pt>
                <c:pt idx="35">
                  <c:v>37226</c:v>
                </c:pt>
                <c:pt idx="36">
                  <c:v>37257</c:v>
                </c:pt>
                <c:pt idx="37">
                  <c:v>37288</c:v>
                </c:pt>
                <c:pt idx="38">
                  <c:v>37316</c:v>
                </c:pt>
                <c:pt idx="39">
                  <c:v>37347</c:v>
                </c:pt>
                <c:pt idx="40">
                  <c:v>37377</c:v>
                </c:pt>
                <c:pt idx="41">
                  <c:v>37408</c:v>
                </c:pt>
                <c:pt idx="42">
                  <c:v>37438</c:v>
                </c:pt>
                <c:pt idx="43">
                  <c:v>37469</c:v>
                </c:pt>
                <c:pt idx="44">
                  <c:v>37500</c:v>
                </c:pt>
                <c:pt idx="45">
                  <c:v>37530</c:v>
                </c:pt>
                <c:pt idx="46">
                  <c:v>37561</c:v>
                </c:pt>
                <c:pt idx="47">
                  <c:v>37591</c:v>
                </c:pt>
                <c:pt idx="48">
                  <c:v>37622</c:v>
                </c:pt>
                <c:pt idx="49">
                  <c:v>37653</c:v>
                </c:pt>
                <c:pt idx="50">
                  <c:v>37681</c:v>
                </c:pt>
                <c:pt idx="51">
                  <c:v>37712</c:v>
                </c:pt>
                <c:pt idx="52">
                  <c:v>37742</c:v>
                </c:pt>
                <c:pt idx="53">
                  <c:v>37773</c:v>
                </c:pt>
                <c:pt idx="54">
                  <c:v>37803</c:v>
                </c:pt>
                <c:pt idx="55">
                  <c:v>37834</c:v>
                </c:pt>
                <c:pt idx="56">
                  <c:v>37865</c:v>
                </c:pt>
                <c:pt idx="57">
                  <c:v>37895</c:v>
                </c:pt>
                <c:pt idx="58">
                  <c:v>37926</c:v>
                </c:pt>
                <c:pt idx="59">
                  <c:v>37956</c:v>
                </c:pt>
                <c:pt idx="60">
                  <c:v>37987</c:v>
                </c:pt>
                <c:pt idx="61">
                  <c:v>38018</c:v>
                </c:pt>
                <c:pt idx="62">
                  <c:v>38047</c:v>
                </c:pt>
                <c:pt idx="63">
                  <c:v>38078</c:v>
                </c:pt>
                <c:pt idx="64">
                  <c:v>38108</c:v>
                </c:pt>
                <c:pt idx="65">
                  <c:v>38139</c:v>
                </c:pt>
                <c:pt idx="66">
                  <c:v>38169</c:v>
                </c:pt>
                <c:pt idx="67">
                  <c:v>38200</c:v>
                </c:pt>
                <c:pt idx="68">
                  <c:v>38231</c:v>
                </c:pt>
                <c:pt idx="69">
                  <c:v>38261</c:v>
                </c:pt>
                <c:pt idx="70">
                  <c:v>38292</c:v>
                </c:pt>
                <c:pt idx="71">
                  <c:v>38322</c:v>
                </c:pt>
                <c:pt idx="72">
                  <c:v>38353</c:v>
                </c:pt>
                <c:pt idx="73">
                  <c:v>38384</c:v>
                </c:pt>
                <c:pt idx="74">
                  <c:v>38412</c:v>
                </c:pt>
                <c:pt idx="75">
                  <c:v>38443</c:v>
                </c:pt>
                <c:pt idx="76">
                  <c:v>38473</c:v>
                </c:pt>
                <c:pt idx="77">
                  <c:v>38504</c:v>
                </c:pt>
                <c:pt idx="78">
                  <c:v>38534</c:v>
                </c:pt>
                <c:pt idx="79">
                  <c:v>38565</c:v>
                </c:pt>
                <c:pt idx="80">
                  <c:v>38596</c:v>
                </c:pt>
                <c:pt idx="81">
                  <c:v>38626</c:v>
                </c:pt>
                <c:pt idx="82">
                  <c:v>38657</c:v>
                </c:pt>
                <c:pt idx="83">
                  <c:v>38687</c:v>
                </c:pt>
                <c:pt idx="84">
                  <c:v>38718</c:v>
                </c:pt>
                <c:pt idx="85">
                  <c:v>38749</c:v>
                </c:pt>
                <c:pt idx="86">
                  <c:v>38777</c:v>
                </c:pt>
                <c:pt idx="87">
                  <c:v>38808</c:v>
                </c:pt>
                <c:pt idx="88">
                  <c:v>38838</c:v>
                </c:pt>
                <c:pt idx="89">
                  <c:v>38869</c:v>
                </c:pt>
                <c:pt idx="90">
                  <c:v>38899</c:v>
                </c:pt>
                <c:pt idx="91">
                  <c:v>38930</c:v>
                </c:pt>
                <c:pt idx="92">
                  <c:v>38961</c:v>
                </c:pt>
                <c:pt idx="93">
                  <c:v>38991</c:v>
                </c:pt>
                <c:pt idx="94">
                  <c:v>39022</c:v>
                </c:pt>
                <c:pt idx="95">
                  <c:v>39052</c:v>
                </c:pt>
                <c:pt idx="96">
                  <c:v>39083</c:v>
                </c:pt>
                <c:pt idx="97">
                  <c:v>39114</c:v>
                </c:pt>
                <c:pt idx="98">
                  <c:v>39142</c:v>
                </c:pt>
                <c:pt idx="99">
                  <c:v>39173</c:v>
                </c:pt>
                <c:pt idx="100">
                  <c:v>39203</c:v>
                </c:pt>
                <c:pt idx="101">
                  <c:v>39234</c:v>
                </c:pt>
                <c:pt idx="102">
                  <c:v>39264</c:v>
                </c:pt>
                <c:pt idx="103">
                  <c:v>39295</c:v>
                </c:pt>
                <c:pt idx="104">
                  <c:v>39326</c:v>
                </c:pt>
                <c:pt idx="105">
                  <c:v>39356</c:v>
                </c:pt>
                <c:pt idx="106">
                  <c:v>39387</c:v>
                </c:pt>
                <c:pt idx="107">
                  <c:v>39417</c:v>
                </c:pt>
                <c:pt idx="108">
                  <c:v>39448</c:v>
                </c:pt>
                <c:pt idx="109">
                  <c:v>39479</c:v>
                </c:pt>
                <c:pt idx="110">
                  <c:v>39508</c:v>
                </c:pt>
                <c:pt idx="111">
                  <c:v>39539</c:v>
                </c:pt>
                <c:pt idx="112">
                  <c:v>39569</c:v>
                </c:pt>
                <c:pt idx="113">
                  <c:v>39600</c:v>
                </c:pt>
                <c:pt idx="114">
                  <c:v>39630</c:v>
                </c:pt>
                <c:pt idx="115">
                  <c:v>39661</c:v>
                </c:pt>
                <c:pt idx="116">
                  <c:v>39692</c:v>
                </c:pt>
                <c:pt idx="117">
                  <c:v>39722</c:v>
                </c:pt>
                <c:pt idx="118">
                  <c:v>39753</c:v>
                </c:pt>
                <c:pt idx="119">
                  <c:v>39783</c:v>
                </c:pt>
                <c:pt idx="120">
                  <c:v>39814</c:v>
                </c:pt>
                <c:pt idx="121">
                  <c:v>39845</c:v>
                </c:pt>
                <c:pt idx="122">
                  <c:v>39873</c:v>
                </c:pt>
                <c:pt idx="123">
                  <c:v>39904</c:v>
                </c:pt>
                <c:pt idx="124">
                  <c:v>39934</c:v>
                </c:pt>
                <c:pt idx="125">
                  <c:v>39965</c:v>
                </c:pt>
                <c:pt idx="126">
                  <c:v>39995</c:v>
                </c:pt>
                <c:pt idx="127">
                  <c:v>40026</c:v>
                </c:pt>
                <c:pt idx="128">
                  <c:v>40057</c:v>
                </c:pt>
                <c:pt idx="129">
                  <c:v>40087</c:v>
                </c:pt>
                <c:pt idx="130">
                  <c:v>40118</c:v>
                </c:pt>
                <c:pt idx="131">
                  <c:v>40148</c:v>
                </c:pt>
                <c:pt idx="132">
                  <c:v>40179</c:v>
                </c:pt>
                <c:pt idx="133">
                  <c:v>40210</c:v>
                </c:pt>
                <c:pt idx="134">
                  <c:v>40238</c:v>
                </c:pt>
                <c:pt idx="135">
                  <c:v>40269</c:v>
                </c:pt>
                <c:pt idx="136">
                  <c:v>40299</c:v>
                </c:pt>
                <c:pt idx="137">
                  <c:v>40330</c:v>
                </c:pt>
                <c:pt idx="138">
                  <c:v>40360</c:v>
                </c:pt>
                <c:pt idx="139">
                  <c:v>40391</c:v>
                </c:pt>
                <c:pt idx="140">
                  <c:v>40422</c:v>
                </c:pt>
                <c:pt idx="141">
                  <c:v>40452</c:v>
                </c:pt>
                <c:pt idx="142">
                  <c:v>40483</c:v>
                </c:pt>
                <c:pt idx="143">
                  <c:v>40513</c:v>
                </c:pt>
                <c:pt idx="144">
                  <c:v>40544</c:v>
                </c:pt>
                <c:pt idx="145">
                  <c:v>40575</c:v>
                </c:pt>
                <c:pt idx="146">
                  <c:v>40603</c:v>
                </c:pt>
                <c:pt idx="147">
                  <c:v>40634</c:v>
                </c:pt>
                <c:pt idx="148">
                  <c:v>40664</c:v>
                </c:pt>
                <c:pt idx="149">
                  <c:v>40695</c:v>
                </c:pt>
                <c:pt idx="150">
                  <c:v>40725</c:v>
                </c:pt>
                <c:pt idx="151">
                  <c:v>40756</c:v>
                </c:pt>
                <c:pt idx="152">
                  <c:v>40787</c:v>
                </c:pt>
                <c:pt idx="153">
                  <c:v>40817</c:v>
                </c:pt>
                <c:pt idx="154">
                  <c:v>40848</c:v>
                </c:pt>
                <c:pt idx="155">
                  <c:v>40878</c:v>
                </c:pt>
                <c:pt idx="156">
                  <c:v>40909</c:v>
                </c:pt>
                <c:pt idx="157">
                  <c:v>40940</c:v>
                </c:pt>
                <c:pt idx="158">
                  <c:v>40969</c:v>
                </c:pt>
                <c:pt idx="159">
                  <c:v>41000</c:v>
                </c:pt>
                <c:pt idx="160">
                  <c:v>41030</c:v>
                </c:pt>
                <c:pt idx="161">
                  <c:v>41061</c:v>
                </c:pt>
                <c:pt idx="162">
                  <c:v>41091</c:v>
                </c:pt>
                <c:pt idx="163">
                  <c:v>41122</c:v>
                </c:pt>
                <c:pt idx="164">
                  <c:v>41153</c:v>
                </c:pt>
                <c:pt idx="165">
                  <c:v>41183</c:v>
                </c:pt>
                <c:pt idx="166">
                  <c:v>41214</c:v>
                </c:pt>
                <c:pt idx="167">
                  <c:v>41244</c:v>
                </c:pt>
                <c:pt idx="168">
                  <c:v>41275</c:v>
                </c:pt>
                <c:pt idx="169">
                  <c:v>41306</c:v>
                </c:pt>
                <c:pt idx="170">
                  <c:v>41334</c:v>
                </c:pt>
                <c:pt idx="171">
                  <c:v>41365</c:v>
                </c:pt>
                <c:pt idx="172">
                  <c:v>41395</c:v>
                </c:pt>
                <c:pt idx="173">
                  <c:v>41426</c:v>
                </c:pt>
                <c:pt idx="174">
                  <c:v>41456</c:v>
                </c:pt>
                <c:pt idx="175">
                  <c:v>41487</c:v>
                </c:pt>
                <c:pt idx="176">
                  <c:v>41518</c:v>
                </c:pt>
                <c:pt idx="177">
                  <c:v>41548</c:v>
                </c:pt>
                <c:pt idx="178">
                  <c:v>41579</c:v>
                </c:pt>
                <c:pt idx="179">
                  <c:v>41609</c:v>
                </c:pt>
                <c:pt idx="180">
                  <c:v>41640</c:v>
                </c:pt>
                <c:pt idx="181">
                  <c:v>41671</c:v>
                </c:pt>
                <c:pt idx="182">
                  <c:v>41699</c:v>
                </c:pt>
                <c:pt idx="183">
                  <c:v>41730</c:v>
                </c:pt>
                <c:pt idx="184">
                  <c:v>41760</c:v>
                </c:pt>
                <c:pt idx="185">
                  <c:v>41791</c:v>
                </c:pt>
                <c:pt idx="186">
                  <c:v>41821</c:v>
                </c:pt>
                <c:pt idx="187">
                  <c:v>41852</c:v>
                </c:pt>
                <c:pt idx="188">
                  <c:v>41883</c:v>
                </c:pt>
                <c:pt idx="189">
                  <c:v>41913</c:v>
                </c:pt>
                <c:pt idx="190">
                  <c:v>41944</c:v>
                </c:pt>
                <c:pt idx="191">
                  <c:v>41974</c:v>
                </c:pt>
                <c:pt idx="192">
                  <c:v>42005</c:v>
                </c:pt>
                <c:pt idx="193">
                  <c:v>42036</c:v>
                </c:pt>
                <c:pt idx="194">
                  <c:v>42064</c:v>
                </c:pt>
                <c:pt idx="195">
                  <c:v>42095</c:v>
                </c:pt>
                <c:pt idx="196">
                  <c:v>42125</c:v>
                </c:pt>
                <c:pt idx="197">
                  <c:v>42156</c:v>
                </c:pt>
                <c:pt idx="198">
                  <c:v>42186</c:v>
                </c:pt>
                <c:pt idx="199">
                  <c:v>42217</c:v>
                </c:pt>
                <c:pt idx="200">
                  <c:v>42248</c:v>
                </c:pt>
                <c:pt idx="201">
                  <c:v>42278</c:v>
                </c:pt>
                <c:pt idx="202">
                  <c:v>42309</c:v>
                </c:pt>
                <c:pt idx="203">
                  <c:v>42339</c:v>
                </c:pt>
                <c:pt idx="204">
                  <c:v>42370</c:v>
                </c:pt>
                <c:pt idx="205">
                  <c:v>42401</c:v>
                </c:pt>
                <c:pt idx="206">
                  <c:v>42430</c:v>
                </c:pt>
                <c:pt idx="207">
                  <c:v>42461</c:v>
                </c:pt>
                <c:pt idx="208">
                  <c:v>42491</c:v>
                </c:pt>
                <c:pt idx="209">
                  <c:v>42522</c:v>
                </c:pt>
                <c:pt idx="210">
                  <c:v>42552</c:v>
                </c:pt>
                <c:pt idx="211">
                  <c:v>42583</c:v>
                </c:pt>
                <c:pt idx="212">
                  <c:v>42614</c:v>
                </c:pt>
                <c:pt idx="213">
                  <c:v>42644</c:v>
                </c:pt>
                <c:pt idx="214">
                  <c:v>42675</c:v>
                </c:pt>
                <c:pt idx="215">
                  <c:v>42705</c:v>
                </c:pt>
              </c:numCache>
            </c:numRef>
          </c:cat>
          <c:val>
            <c:numRef>
              <c:f>Sheet1!$B$6:$B$221</c:f>
              <c:numCache>
                <c:formatCode>0.0</c:formatCode>
                <c:ptCount val="216"/>
                <c:pt idx="0">
                  <c:v>5.7</c:v>
                </c:pt>
                <c:pt idx="1">
                  <c:v>5.6</c:v>
                </c:pt>
                <c:pt idx="2">
                  <c:v>5.3</c:v>
                </c:pt>
                <c:pt idx="3">
                  <c:v>4.5</c:v>
                </c:pt>
                <c:pt idx="4">
                  <c:v>4.3</c:v>
                </c:pt>
                <c:pt idx="5">
                  <c:v>4.2</c:v>
                </c:pt>
                <c:pt idx="6">
                  <c:v>4.0999999999999996</c:v>
                </c:pt>
                <c:pt idx="7">
                  <c:v>4</c:v>
                </c:pt>
                <c:pt idx="8">
                  <c:v>3.5</c:v>
                </c:pt>
                <c:pt idx="9">
                  <c:v>3.9</c:v>
                </c:pt>
                <c:pt idx="10">
                  <c:v>4.0999999999999996</c:v>
                </c:pt>
                <c:pt idx="11">
                  <c:v>3.7</c:v>
                </c:pt>
                <c:pt idx="12">
                  <c:v>4.7</c:v>
                </c:pt>
                <c:pt idx="13">
                  <c:v>4.2</c:v>
                </c:pt>
                <c:pt idx="14">
                  <c:v>3.9</c:v>
                </c:pt>
                <c:pt idx="15">
                  <c:v>4.4000000000000004</c:v>
                </c:pt>
                <c:pt idx="16">
                  <c:v>4.3</c:v>
                </c:pt>
                <c:pt idx="17">
                  <c:v>4.2</c:v>
                </c:pt>
                <c:pt idx="18">
                  <c:v>4.5999999999999996</c:v>
                </c:pt>
                <c:pt idx="19">
                  <c:v>4.5999999999999996</c:v>
                </c:pt>
                <c:pt idx="20">
                  <c:v>3.8</c:v>
                </c:pt>
                <c:pt idx="21">
                  <c:v>4</c:v>
                </c:pt>
                <c:pt idx="22">
                  <c:v>3.8</c:v>
                </c:pt>
                <c:pt idx="23">
                  <c:v>3.5</c:v>
                </c:pt>
                <c:pt idx="24">
                  <c:v>4</c:v>
                </c:pt>
                <c:pt idx="25">
                  <c:v>4.0999999999999996</c:v>
                </c:pt>
                <c:pt idx="26">
                  <c:v>4.5</c:v>
                </c:pt>
                <c:pt idx="27">
                  <c:v>4.3</c:v>
                </c:pt>
                <c:pt idx="28">
                  <c:v>3.7</c:v>
                </c:pt>
                <c:pt idx="29">
                  <c:v>3.7</c:v>
                </c:pt>
                <c:pt idx="30">
                  <c:v>5</c:v>
                </c:pt>
                <c:pt idx="31">
                  <c:v>6.1</c:v>
                </c:pt>
                <c:pt idx="32">
                  <c:v>6.3</c:v>
                </c:pt>
                <c:pt idx="33">
                  <c:v>2.7</c:v>
                </c:pt>
                <c:pt idx="34">
                  <c:v>3.4</c:v>
                </c:pt>
                <c:pt idx="35">
                  <c:v>3.8</c:v>
                </c:pt>
                <c:pt idx="36">
                  <c:v>5.6</c:v>
                </c:pt>
                <c:pt idx="37">
                  <c:v>5.3</c:v>
                </c:pt>
                <c:pt idx="38">
                  <c:v>5.3</c:v>
                </c:pt>
                <c:pt idx="39">
                  <c:v>5.0999999999999996</c:v>
                </c:pt>
                <c:pt idx="40">
                  <c:v>5.6</c:v>
                </c:pt>
                <c:pt idx="41">
                  <c:v>5.4</c:v>
                </c:pt>
                <c:pt idx="42">
                  <c:v>4.5999999999999996</c:v>
                </c:pt>
                <c:pt idx="43">
                  <c:v>4.4000000000000004</c:v>
                </c:pt>
                <c:pt idx="44">
                  <c:v>4.9000000000000004</c:v>
                </c:pt>
                <c:pt idx="45">
                  <c:v>4.7</c:v>
                </c:pt>
                <c:pt idx="46">
                  <c:v>4.7</c:v>
                </c:pt>
                <c:pt idx="47">
                  <c:v>4.5</c:v>
                </c:pt>
                <c:pt idx="48">
                  <c:v>4.5</c:v>
                </c:pt>
                <c:pt idx="49">
                  <c:v>4.8</c:v>
                </c:pt>
                <c:pt idx="50">
                  <c:v>4.5999999999999996</c:v>
                </c:pt>
                <c:pt idx="51">
                  <c:v>4.5999999999999996</c:v>
                </c:pt>
                <c:pt idx="52">
                  <c:v>5.0999999999999996</c:v>
                </c:pt>
                <c:pt idx="53">
                  <c:v>4.9000000000000004</c:v>
                </c:pt>
                <c:pt idx="54">
                  <c:v>5.5</c:v>
                </c:pt>
                <c:pt idx="55">
                  <c:v>5.3</c:v>
                </c:pt>
                <c:pt idx="56">
                  <c:v>4.5</c:v>
                </c:pt>
                <c:pt idx="57">
                  <c:v>4.5999999999999996</c:v>
                </c:pt>
                <c:pt idx="58">
                  <c:v>4.7</c:v>
                </c:pt>
                <c:pt idx="59">
                  <c:v>4.8</c:v>
                </c:pt>
                <c:pt idx="60">
                  <c:v>4.5</c:v>
                </c:pt>
                <c:pt idx="61">
                  <c:v>4.5</c:v>
                </c:pt>
                <c:pt idx="62">
                  <c:v>4.5</c:v>
                </c:pt>
                <c:pt idx="63">
                  <c:v>4.7</c:v>
                </c:pt>
                <c:pt idx="64">
                  <c:v>4.7</c:v>
                </c:pt>
                <c:pt idx="65">
                  <c:v>5</c:v>
                </c:pt>
                <c:pt idx="66">
                  <c:v>4.5999999999999996</c:v>
                </c:pt>
                <c:pt idx="67">
                  <c:v>4.5999999999999996</c:v>
                </c:pt>
                <c:pt idx="68">
                  <c:v>3.9</c:v>
                </c:pt>
                <c:pt idx="69">
                  <c:v>3.8</c:v>
                </c:pt>
                <c:pt idx="70">
                  <c:v>3.5</c:v>
                </c:pt>
                <c:pt idx="71">
                  <c:v>6.3</c:v>
                </c:pt>
                <c:pt idx="72">
                  <c:v>3.2</c:v>
                </c:pt>
                <c:pt idx="73">
                  <c:v>2.9</c:v>
                </c:pt>
                <c:pt idx="74">
                  <c:v>2.9</c:v>
                </c:pt>
                <c:pt idx="75">
                  <c:v>2.2000000000000002</c:v>
                </c:pt>
                <c:pt idx="76">
                  <c:v>3</c:v>
                </c:pt>
                <c:pt idx="77">
                  <c:v>2.2999999999999998</c:v>
                </c:pt>
                <c:pt idx="78">
                  <c:v>1.9</c:v>
                </c:pt>
                <c:pt idx="79">
                  <c:v>2.4</c:v>
                </c:pt>
                <c:pt idx="80">
                  <c:v>2.2999999999999998</c:v>
                </c:pt>
                <c:pt idx="81">
                  <c:v>2.6</c:v>
                </c:pt>
                <c:pt idx="82">
                  <c:v>2.7</c:v>
                </c:pt>
                <c:pt idx="83">
                  <c:v>2.8</c:v>
                </c:pt>
                <c:pt idx="84">
                  <c:v>3.8</c:v>
                </c:pt>
                <c:pt idx="85">
                  <c:v>3.8</c:v>
                </c:pt>
                <c:pt idx="86">
                  <c:v>3.8</c:v>
                </c:pt>
                <c:pt idx="87">
                  <c:v>3.4</c:v>
                </c:pt>
                <c:pt idx="88">
                  <c:v>3.2</c:v>
                </c:pt>
                <c:pt idx="89">
                  <c:v>3.4</c:v>
                </c:pt>
                <c:pt idx="90">
                  <c:v>2.9</c:v>
                </c:pt>
                <c:pt idx="91">
                  <c:v>3</c:v>
                </c:pt>
                <c:pt idx="92">
                  <c:v>3</c:v>
                </c:pt>
                <c:pt idx="93">
                  <c:v>3.1</c:v>
                </c:pt>
                <c:pt idx="94">
                  <c:v>3.2</c:v>
                </c:pt>
                <c:pt idx="95">
                  <c:v>3</c:v>
                </c:pt>
                <c:pt idx="96">
                  <c:v>3</c:v>
                </c:pt>
                <c:pt idx="97">
                  <c:v>3.3</c:v>
                </c:pt>
                <c:pt idx="98">
                  <c:v>3.6</c:v>
                </c:pt>
                <c:pt idx="99">
                  <c:v>3.2</c:v>
                </c:pt>
                <c:pt idx="100">
                  <c:v>3</c:v>
                </c:pt>
                <c:pt idx="101">
                  <c:v>2.8</c:v>
                </c:pt>
                <c:pt idx="102">
                  <c:v>2.8</c:v>
                </c:pt>
                <c:pt idx="103">
                  <c:v>2.6</c:v>
                </c:pt>
                <c:pt idx="104">
                  <c:v>2.8</c:v>
                </c:pt>
                <c:pt idx="105">
                  <c:v>2.8</c:v>
                </c:pt>
                <c:pt idx="106">
                  <c:v>2.5</c:v>
                </c:pt>
                <c:pt idx="107">
                  <c:v>3</c:v>
                </c:pt>
                <c:pt idx="108">
                  <c:v>3.3</c:v>
                </c:pt>
                <c:pt idx="109">
                  <c:v>3.8</c:v>
                </c:pt>
                <c:pt idx="110">
                  <c:v>3.9</c:v>
                </c:pt>
                <c:pt idx="111">
                  <c:v>3.5</c:v>
                </c:pt>
                <c:pt idx="112">
                  <c:v>7.9</c:v>
                </c:pt>
                <c:pt idx="113">
                  <c:v>5.5</c:v>
                </c:pt>
                <c:pt idx="114">
                  <c:v>4.4000000000000004</c:v>
                </c:pt>
                <c:pt idx="115">
                  <c:v>3.7</c:v>
                </c:pt>
                <c:pt idx="116">
                  <c:v>4.4000000000000004</c:v>
                </c:pt>
                <c:pt idx="117">
                  <c:v>5.4</c:v>
                </c:pt>
                <c:pt idx="118">
                  <c:v>6.2</c:v>
                </c:pt>
                <c:pt idx="119">
                  <c:v>6.4</c:v>
                </c:pt>
                <c:pt idx="120">
                  <c:v>6.4</c:v>
                </c:pt>
                <c:pt idx="121">
                  <c:v>5.9</c:v>
                </c:pt>
                <c:pt idx="122">
                  <c:v>6.1</c:v>
                </c:pt>
                <c:pt idx="123">
                  <c:v>6.7</c:v>
                </c:pt>
                <c:pt idx="124">
                  <c:v>8.1</c:v>
                </c:pt>
                <c:pt idx="125">
                  <c:v>6.6</c:v>
                </c:pt>
                <c:pt idx="126">
                  <c:v>6</c:v>
                </c:pt>
                <c:pt idx="127">
                  <c:v>4.9000000000000004</c:v>
                </c:pt>
                <c:pt idx="128">
                  <c:v>5.9</c:v>
                </c:pt>
                <c:pt idx="129">
                  <c:v>5.4</c:v>
                </c:pt>
                <c:pt idx="130">
                  <c:v>5.7</c:v>
                </c:pt>
                <c:pt idx="131">
                  <c:v>5.7</c:v>
                </c:pt>
                <c:pt idx="132">
                  <c:v>5.6</c:v>
                </c:pt>
                <c:pt idx="133">
                  <c:v>5.2</c:v>
                </c:pt>
                <c:pt idx="134">
                  <c:v>5</c:v>
                </c:pt>
                <c:pt idx="135">
                  <c:v>5.6</c:v>
                </c:pt>
                <c:pt idx="136">
                  <c:v>6</c:v>
                </c:pt>
                <c:pt idx="137">
                  <c:v>5.9</c:v>
                </c:pt>
                <c:pt idx="138">
                  <c:v>5.9</c:v>
                </c:pt>
                <c:pt idx="139">
                  <c:v>5.8</c:v>
                </c:pt>
                <c:pt idx="140">
                  <c:v>5.6</c:v>
                </c:pt>
                <c:pt idx="141">
                  <c:v>5.4</c:v>
                </c:pt>
                <c:pt idx="142">
                  <c:v>5.3</c:v>
                </c:pt>
                <c:pt idx="143">
                  <c:v>5.9</c:v>
                </c:pt>
                <c:pt idx="144">
                  <c:v>6.3</c:v>
                </c:pt>
                <c:pt idx="145">
                  <c:v>6.4</c:v>
                </c:pt>
                <c:pt idx="146">
                  <c:v>6.1</c:v>
                </c:pt>
                <c:pt idx="147">
                  <c:v>5.8</c:v>
                </c:pt>
                <c:pt idx="148">
                  <c:v>5.9</c:v>
                </c:pt>
                <c:pt idx="149">
                  <c:v>6.1</c:v>
                </c:pt>
                <c:pt idx="150">
                  <c:v>6.2</c:v>
                </c:pt>
                <c:pt idx="151">
                  <c:v>6.2</c:v>
                </c:pt>
                <c:pt idx="152">
                  <c:v>5.7</c:v>
                </c:pt>
                <c:pt idx="153">
                  <c:v>5.5</c:v>
                </c:pt>
                <c:pt idx="154">
                  <c:v>5.6</c:v>
                </c:pt>
                <c:pt idx="155">
                  <c:v>6.4</c:v>
                </c:pt>
                <c:pt idx="156">
                  <c:v>6.6</c:v>
                </c:pt>
                <c:pt idx="157">
                  <c:v>6.7</c:v>
                </c:pt>
                <c:pt idx="158">
                  <c:v>7</c:v>
                </c:pt>
                <c:pt idx="159">
                  <c:v>7.2</c:v>
                </c:pt>
                <c:pt idx="160">
                  <c:v>7.3</c:v>
                </c:pt>
                <c:pt idx="161">
                  <c:v>7.6</c:v>
                </c:pt>
                <c:pt idx="162">
                  <c:v>7.1</c:v>
                </c:pt>
                <c:pt idx="163">
                  <c:v>7.1</c:v>
                </c:pt>
                <c:pt idx="164">
                  <c:v>7.2</c:v>
                </c:pt>
                <c:pt idx="165">
                  <c:v>7.8</c:v>
                </c:pt>
                <c:pt idx="166">
                  <c:v>8.8000000000000007</c:v>
                </c:pt>
                <c:pt idx="167">
                  <c:v>11</c:v>
                </c:pt>
                <c:pt idx="168">
                  <c:v>4.9000000000000004</c:v>
                </c:pt>
                <c:pt idx="169">
                  <c:v>4.7</c:v>
                </c:pt>
                <c:pt idx="170">
                  <c:v>4.8</c:v>
                </c:pt>
                <c:pt idx="171">
                  <c:v>4.9000000000000004</c:v>
                </c:pt>
                <c:pt idx="172">
                  <c:v>5.3</c:v>
                </c:pt>
                <c:pt idx="173">
                  <c:v>5.4</c:v>
                </c:pt>
                <c:pt idx="174">
                  <c:v>5.2</c:v>
                </c:pt>
                <c:pt idx="175">
                  <c:v>5.4</c:v>
                </c:pt>
                <c:pt idx="176">
                  <c:v>5.3</c:v>
                </c:pt>
                <c:pt idx="177">
                  <c:v>4.8</c:v>
                </c:pt>
                <c:pt idx="178">
                  <c:v>4.5999999999999996</c:v>
                </c:pt>
                <c:pt idx="179">
                  <c:v>4.7</c:v>
                </c:pt>
                <c:pt idx="180">
                  <c:v>5.3</c:v>
                </c:pt>
                <c:pt idx="181">
                  <c:v>5.3</c:v>
                </c:pt>
                <c:pt idx="182">
                  <c:v>5.4</c:v>
                </c:pt>
                <c:pt idx="183">
                  <c:v>5.5</c:v>
                </c:pt>
                <c:pt idx="184">
                  <c:v>5.7</c:v>
                </c:pt>
                <c:pt idx="185">
                  <c:v>5.8</c:v>
                </c:pt>
                <c:pt idx="186">
                  <c:v>5.9</c:v>
                </c:pt>
                <c:pt idx="187">
                  <c:v>5.6</c:v>
                </c:pt>
                <c:pt idx="188">
                  <c:v>5.7</c:v>
                </c:pt>
                <c:pt idx="189">
                  <c:v>5.6</c:v>
                </c:pt>
                <c:pt idx="190">
                  <c:v>5.5</c:v>
                </c:pt>
                <c:pt idx="191">
                  <c:v>5.7</c:v>
                </c:pt>
                <c:pt idx="192">
                  <c:v>5.6</c:v>
                </c:pt>
                <c:pt idx="193">
                  <c:v>5.7</c:v>
                </c:pt>
                <c:pt idx="194">
                  <c:v>5.3</c:v>
                </c:pt>
                <c:pt idx="195">
                  <c:v>5.7</c:v>
                </c:pt>
                <c:pt idx="196">
                  <c:v>5.7</c:v>
                </c:pt>
                <c:pt idx="197">
                  <c:v>5.8</c:v>
                </c:pt>
                <c:pt idx="198">
                  <c:v>5.8</c:v>
                </c:pt>
                <c:pt idx="199">
                  <c:v>5.9</c:v>
                </c:pt>
                <c:pt idx="200">
                  <c:v>5.9</c:v>
                </c:pt>
                <c:pt idx="201">
                  <c:v>6.1</c:v>
                </c:pt>
                <c:pt idx="202">
                  <c:v>6</c:v>
                </c:pt>
                <c:pt idx="203">
                  <c:v>6.1</c:v>
                </c:pt>
                <c:pt idx="204">
                  <c:v>6.2</c:v>
                </c:pt>
                <c:pt idx="205">
                  <c:v>6</c:v>
                </c:pt>
                <c:pt idx="206">
                  <c:v>6.2</c:v>
                </c:pt>
                <c:pt idx="207">
                  <c:v>5.9</c:v>
                </c:pt>
                <c:pt idx="208">
                  <c:v>6</c:v>
                </c:pt>
                <c:pt idx="209">
                  <c:v>5.8</c:v>
                </c:pt>
                <c:pt idx="210">
                  <c:v>5.8</c:v>
                </c:pt>
                <c:pt idx="211">
                  <c:v>6</c:v>
                </c:pt>
                <c:pt idx="212">
                  <c:v>5.6</c:v>
                </c:pt>
                <c:pt idx="213">
                  <c:v>5.7</c:v>
                </c:pt>
                <c:pt idx="214">
                  <c:v>5.6</c:v>
                </c:pt>
                <c:pt idx="215" formatCode="General">
                  <c:v>5.4</c:v>
                </c:pt>
              </c:numCache>
            </c:numRef>
          </c:val>
          <c:smooth val="0"/>
        </c:ser>
        <c:dLbls>
          <c:showLegendKey val="0"/>
          <c:showVal val="0"/>
          <c:showCatName val="0"/>
          <c:showSerName val="0"/>
          <c:showPercent val="0"/>
          <c:showBubbleSize val="0"/>
        </c:dLbls>
        <c:smooth val="0"/>
        <c:axId val="356318848"/>
        <c:axId val="356320416"/>
      </c:lineChart>
      <c:dateAx>
        <c:axId val="356318848"/>
        <c:scaling>
          <c:orientation val="minMax"/>
          <c:min val="38353"/>
        </c:scaling>
        <c:delete val="0"/>
        <c:axPos val="b"/>
        <c:numFmt formatCode="mmm\-yy" sourceLinked="1"/>
        <c:majorTickMark val="out"/>
        <c:minorTickMark val="none"/>
        <c:tickLblPos val="nextTo"/>
        <c:txPr>
          <a:bodyPr/>
          <a:lstStyle/>
          <a:p>
            <a:pPr>
              <a:defRPr sz="1600"/>
            </a:pPr>
            <a:endParaRPr lang="en-US"/>
          </a:p>
        </c:txPr>
        <c:crossAx val="356320416"/>
        <c:crosses val="autoZero"/>
        <c:auto val="1"/>
        <c:lblOffset val="100"/>
        <c:baseTimeUnit val="months"/>
        <c:majorUnit val="3"/>
        <c:majorTimeUnit val="months"/>
      </c:dateAx>
      <c:valAx>
        <c:axId val="356320416"/>
        <c:scaling>
          <c:orientation val="minMax"/>
        </c:scaling>
        <c:delete val="0"/>
        <c:axPos val="l"/>
        <c:title>
          <c:tx>
            <c:rich>
              <a:bodyPr rot="-5400000" vert="horz"/>
              <a:lstStyle/>
              <a:p>
                <a:pPr>
                  <a:defRPr/>
                </a:pPr>
                <a:r>
                  <a:rPr lang="en-US" dirty="0" smtClean="0"/>
                  <a:t>Savings</a:t>
                </a:r>
                <a:r>
                  <a:rPr lang="en-US" baseline="0" dirty="0" smtClean="0"/>
                  <a:t> Rate (%)</a:t>
                </a:r>
                <a:endParaRPr lang="en-US" dirty="0"/>
              </a:p>
            </c:rich>
          </c:tx>
          <c:layout>
            <c:manualLayout>
              <c:xMode val="edge"/>
              <c:yMode val="edge"/>
              <c:x val="0"/>
              <c:y val="0.229279690885831"/>
            </c:manualLayout>
          </c:layout>
          <c:overlay val="0"/>
        </c:title>
        <c:numFmt formatCode="0.0" sourceLinked="1"/>
        <c:majorTickMark val="out"/>
        <c:minorTickMark val="none"/>
        <c:tickLblPos val="nextTo"/>
        <c:crossAx val="356318848"/>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Sheet1!$B$5</c:f>
              <c:strCache>
                <c:ptCount val="1"/>
                <c:pt idx="0">
                  <c:v>Gross private domestic investment</c:v>
                </c:pt>
              </c:strCache>
            </c:strRef>
          </c:tx>
          <c:spPr>
            <a:solidFill>
              <a:srgbClr val="000090"/>
            </a:solidFill>
          </c:spPr>
          <c:invertIfNegative val="0"/>
          <c:cat>
            <c:strRef>
              <c:f>Sheet1!$A$6:$A$73</c:f>
              <c:strCache>
                <c:ptCount val="68"/>
                <c:pt idx="0">
                  <c:v>2000Q1</c:v>
                </c:pt>
                <c:pt idx="1">
                  <c:v>2000Q2</c:v>
                </c:pt>
                <c:pt idx="2">
                  <c:v>2000Q3</c:v>
                </c:pt>
                <c:pt idx="3">
                  <c:v>2000Q4</c:v>
                </c:pt>
                <c:pt idx="4">
                  <c:v>2001Q1</c:v>
                </c:pt>
                <c:pt idx="5">
                  <c:v>2001Q2</c:v>
                </c:pt>
                <c:pt idx="6">
                  <c:v>2001Q3</c:v>
                </c:pt>
                <c:pt idx="7">
                  <c:v>2001Q4</c:v>
                </c:pt>
                <c:pt idx="8">
                  <c:v>2002Q1</c:v>
                </c:pt>
                <c:pt idx="9">
                  <c:v>2002Q2</c:v>
                </c:pt>
                <c:pt idx="10">
                  <c:v>2002Q3</c:v>
                </c:pt>
                <c:pt idx="11">
                  <c:v>2002Q4</c:v>
                </c:pt>
                <c:pt idx="12">
                  <c:v>2003Q1</c:v>
                </c:pt>
                <c:pt idx="13">
                  <c:v>2003Q2</c:v>
                </c:pt>
                <c:pt idx="14">
                  <c:v>2003Q3</c:v>
                </c:pt>
                <c:pt idx="15">
                  <c:v>2003Q4</c:v>
                </c:pt>
                <c:pt idx="16">
                  <c:v>2004Q1</c:v>
                </c:pt>
                <c:pt idx="17">
                  <c:v>2004Q2</c:v>
                </c:pt>
                <c:pt idx="18">
                  <c:v>2004Q3</c:v>
                </c:pt>
                <c:pt idx="19">
                  <c:v>2004Q4</c:v>
                </c:pt>
                <c:pt idx="20">
                  <c:v>2005Q1</c:v>
                </c:pt>
                <c:pt idx="21">
                  <c:v>2005Q2</c:v>
                </c:pt>
                <c:pt idx="22">
                  <c:v>2005Q3</c:v>
                </c:pt>
                <c:pt idx="23">
                  <c:v>2005Q4</c:v>
                </c:pt>
                <c:pt idx="24">
                  <c:v>2006Q1</c:v>
                </c:pt>
                <c:pt idx="25">
                  <c:v>2006Q2</c:v>
                </c:pt>
                <c:pt idx="26">
                  <c:v>2006Q3</c:v>
                </c:pt>
                <c:pt idx="27">
                  <c:v>2006Q4</c:v>
                </c:pt>
                <c:pt idx="28">
                  <c:v>2007Q1</c:v>
                </c:pt>
                <c:pt idx="29">
                  <c:v>2007Q2</c:v>
                </c:pt>
                <c:pt idx="30">
                  <c:v>2007Q3</c:v>
                </c:pt>
                <c:pt idx="31">
                  <c:v>2007Q4</c:v>
                </c:pt>
                <c:pt idx="32">
                  <c:v>2008Q1</c:v>
                </c:pt>
                <c:pt idx="33">
                  <c:v>2008Q2</c:v>
                </c:pt>
                <c:pt idx="34">
                  <c:v>2008Q3</c:v>
                </c:pt>
                <c:pt idx="35">
                  <c:v>2008Q4</c:v>
                </c:pt>
                <c:pt idx="36">
                  <c:v>2009Q1</c:v>
                </c:pt>
                <c:pt idx="37">
                  <c:v>2009Q2</c:v>
                </c:pt>
                <c:pt idx="38">
                  <c:v>2009Q3</c:v>
                </c:pt>
                <c:pt idx="39">
                  <c:v>2009Q4</c:v>
                </c:pt>
                <c:pt idx="40">
                  <c:v>2010Q1</c:v>
                </c:pt>
                <c:pt idx="41">
                  <c:v>2010Q2</c:v>
                </c:pt>
                <c:pt idx="42">
                  <c:v>2010Q3</c:v>
                </c:pt>
                <c:pt idx="43">
                  <c:v>2010Q4</c:v>
                </c:pt>
                <c:pt idx="44">
                  <c:v>2011Q1</c:v>
                </c:pt>
                <c:pt idx="45">
                  <c:v>2011Q2</c:v>
                </c:pt>
                <c:pt idx="46">
                  <c:v>2011Q3</c:v>
                </c:pt>
                <c:pt idx="47">
                  <c:v>2011Q4</c:v>
                </c:pt>
                <c:pt idx="48">
                  <c:v>2012Q1</c:v>
                </c:pt>
                <c:pt idx="49">
                  <c:v>2012Q2</c:v>
                </c:pt>
                <c:pt idx="50">
                  <c:v>2012Q3</c:v>
                </c:pt>
                <c:pt idx="51">
                  <c:v>2012Q4</c:v>
                </c:pt>
                <c:pt idx="52">
                  <c:v>2013Q1</c:v>
                </c:pt>
                <c:pt idx="53">
                  <c:v>2013Q2</c:v>
                </c:pt>
                <c:pt idx="54">
                  <c:v>2013Q3</c:v>
                </c:pt>
                <c:pt idx="55">
                  <c:v>2013Q4</c:v>
                </c:pt>
                <c:pt idx="56">
                  <c:v>2014Q1</c:v>
                </c:pt>
                <c:pt idx="57">
                  <c:v>2014Q2</c:v>
                </c:pt>
                <c:pt idx="58">
                  <c:v>2014Q3</c:v>
                </c:pt>
                <c:pt idx="59">
                  <c:v>2014Q4</c:v>
                </c:pt>
                <c:pt idx="60">
                  <c:v>2015Q1</c:v>
                </c:pt>
                <c:pt idx="61">
                  <c:v>2015Q2</c:v>
                </c:pt>
                <c:pt idx="62">
                  <c:v>2015Q3</c:v>
                </c:pt>
                <c:pt idx="63">
                  <c:v>2015Q4</c:v>
                </c:pt>
                <c:pt idx="64">
                  <c:v>2016Q1</c:v>
                </c:pt>
                <c:pt idx="65">
                  <c:v>2016Q2</c:v>
                </c:pt>
                <c:pt idx="66">
                  <c:v>2016Q3</c:v>
                </c:pt>
                <c:pt idx="67">
                  <c:v>2016Q4</c:v>
                </c:pt>
              </c:strCache>
            </c:strRef>
          </c:cat>
          <c:val>
            <c:numRef>
              <c:f>Sheet1!$B$6:$B$73</c:f>
              <c:numCache>
                <c:formatCode>0.0</c:formatCode>
                <c:ptCount val="68"/>
                <c:pt idx="0">
                  <c:v>-3.6</c:v>
                </c:pt>
                <c:pt idx="1">
                  <c:v>26.1</c:v>
                </c:pt>
                <c:pt idx="2">
                  <c:v>-4.9000000000000004</c:v>
                </c:pt>
                <c:pt idx="3">
                  <c:v>0.2</c:v>
                </c:pt>
                <c:pt idx="4">
                  <c:v>-17.2</c:v>
                </c:pt>
                <c:pt idx="5">
                  <c:v>-1.4</c:v>
                </c:pt>
                <c:pt idx="6">
                  <c:v>-6.9</c:v>
                </c:pt>
                <c:pt idx="7">
                  <c:v>-18.2</c:v>
                </c:pt>
                <c:pt idx="8">
                  <c:v>15.1</c:v>
                </c:pt>
                <c:pt idx="9">
                  <c:v>4.0999999999999996</c:v>
                </c:pt>
                <c:pt idx="10">
                  <c:v>-0.1</c:v>
                </c:pt>
                <c:pt idx="11">
                  <c:v>-0.7</c:v>
                </c:pt>
                <c:pt idx="12">
                  <c:v>3.4</c:v>
                </c:pt>
                <c:pt idx="13">
                  <c:v>2.1</c:v>
                </c:pt>
                <c:pt idx="14">
                  <c:v>14.9</c:v>
                </c:pt>
                <c:pt idx="15">
                  <c:v>14.9</c:v>
                </c:pt>
                <c:pt idx="16">
                  <c:v>0.2</c:v>
                </c:pt>
                <c:pt idx="17">
                  <c:v>15.1</c:v>
                </c:pt>
                <c:pt idx="18">
                  <c:v>6.3</c:v>
                </c:pt>
                <c:pt idx="19">
                  <c:v>8.3000000000000007</c:v>
                </c:pt>
                <c:pt idx="20">
                  <c:v>11.9</c:v>
                </c:pt>
                <c:pt idx="21">
                  <c:v>-5</c:v>
                </c:pt>
                <c:pt idx="22">
                  <c:v>4.2</c:v>
                </c:pt>
                <c:pt idx="23">
                  <c:v>12.6</c:v>
                </c:pt>
                <c:pt idx="24">
                  <c:v>5.4</c:v>
                </c:pt>
                <c:pt idx="25">
                  <c:v>-2.6</c:v>
                </c:pt>
                <c:pt idx="26">
                  <c:v>-4</c:v>
                </c:pt>
                <c:pt idx="27">
                  <c:v>-9.1</c:v>
                </c:pt>
                <c:pt idx="28">
                  <c:v>-3.6</c:v>
                </c:pt>
                <c:pt idx="29">
                  <c:v>5.6</c:v>
                </c:pt>
                <c:pt idx="30">
                  <c:v>-2.5</c:v>
                </c:pt>
                <c:pt idx="31">
                  <c:v>-7.7</c:v>
                </c:pt>
                <c:pt idx="32">
                  <c:v>-12.8</c:v>
                </c:pt>
                <c:pt idx="33">
                  <c:v>-6.9</c:v>
                </c:pt>
                <c:pt idx="34">
                  <c:v>-10.7</c:v>
                </c:pt>
                <c:pt idx="35">
                  <c:v>-31.1</c:v>
                </c:pt>
                <c:pt idx="36">
                  <c:v>-38.700000000000003</c:v>
                </c:pt>
                <c:pt idx="37">
                  <c:v>-22.1</c:v>
                </c:pt>
                <c:pt idx="38">
                  <c:v>-3.4</c:v>
                </c:pt>
                <c:pt idx="39">
                  <c:v>36.200000000000003</c:v>
                </c:pt>
                <c:pt idx="40">
                  <c:v>13.6</c:v>
                </c:pt>
                <c:pt idx="41">
                  <c:v>22.3</c:v>
                </c:pt>
                <c:pt idx="42">
                  <c:v>13.7</c:v>
                </c:pt>
                <c:pt idx="43">
                  <c:v>-3.5</c:v>
                </c:pt>
                <c:pt idx="44">
                  <c:v>-7.2</c:v>
                </c:pt>
                <c:pt idx="45">
                  <c:v>16.399999999999999</c:v>
                </c:pt>
                <c:pt idx="46">
                  <c:v>1.1000000000000001</c:v>
                </c:pt>
                <c:pt idx="47">
                  <c:v>32.1</c:v>
                </c:pt>
                <c:pt idx="48">
                  <c:v>9.7000000000000011</c:v>
                </c:pt>
                <c:pt idx="49">
                  <c:v>10.199999999999999</c:v>
                </c:pt>
                <c:pt idx="50">
                  <c:v>-1.1000000000000001</c:v>
                </c:pt>
                <c:pt idx="51">
                  <c:v>-3.2</c:v>
                </c:pt>
                <c:pt idx="52">
                  <c:v>13.8</c:v>
                </c:pt>
                <c:pt idx="53">
                  <c:v>5</c:v>
                </c:pt>
                <c:pt idx="54">
                  <c:v>13.4</c:v>
                </c:pt>
                <c:pt idx="55">
                  <c:v>5.4</c:v>
                </c:pt>
                <c:pt idx="56">
                  <c:v>-6.6</c:v>
                </c:pt>
                <c:pt idx="57">
                  <c:v>11.2</c:v>
                </c:pt>
                <c:pt idx="58">
                  <c:v>8.9</c:v>
                </c:pt>
                <c:pt idx="59">
                  <c:v>2.6</c:v>
                </c:pt>
                <c:pt idx="60">
                  <c:v>9.9</c:v>
                </c:pt>
                <c:pt idx="61">
                  <c:v>1</c:v>
                </c:pt>
                <c:pt idx="62">
                  <c:v>2</c:v>
                </c:pt>
                <c:pt idx="63">
                  <c:v>-2.2999999999999998</c:v>
                </c:pt>
                <c:pt idx="64">
                  <c:v>-3.3</c:v>
                </c:pt>
                <c:pt idx="65">
                  <c:v>-7.9</c:v>
                </c:pt>
                <c:pt idx="66">
                  <c:v>3</c:v>
                </c:pt>
                <c:pt idx="67">
                  <c:v>10.7</c:v>
                </c:pt>
              </c:numCache>
            </c:numRef>
          </c:val>
        </c:ser>
        <c:dLbls>
          <c:showLegendKey val="0"/>
          <c:showVal val="0"/>
          <c:showCatName val="0"/>
          <c:showSerName val="0"/>
          <c:showPercent val="0"/>
          <c:showBubbleSize val="0"/>
        </c:dLbls>
        <c:gapWidth val="150"/>
        <c:axId val="356319240"/>
        <c:axId val="356318064"/>
      </c:barChart>
      <c:catAx>
        <c:axId val="356319240"/>
        <c:scaling>
          <c:orientation val="minMax"/>
        </c:scaling>
        <c:delete val="0"/>
        <c:axPos val="b"/>
        <c:numFmt formatCode="General" sourceLinked="0"/>
        <c:majorTickMark val="out"/>
        <c:minorTickMark val="none"/>
        <c:tickLblPos val="low"/>
        <c:crossAx val="356318064"/>
        <c:crosses val="autoZero"/>
        <c:auto val="1"/>
        <c:lblAlgn val="ctr"/>
        <c:lblOffset val="100"/>
        <c:tickLblSkip val="3"/>
        <c:noMultiLvlLbl val="0"/>
      </c:catAx>
      <c:valAx>
        <c:axId val="356318064"/>
        <c:scaling>
          <c:orientation val="minMax"/>
          <c:max val="40"/>
          <c:min val="-40"/>
        </c:scaling>
        <c:delete val="0"/>
        <c:axPos val="l"/>
        <c:numFmt formatCode="0.0" sourceLinked="1"/>
        <c:majorTickMark val="out"/>
        <c:minorTickMark val="none"/>
        <c:tickLblPos val="nextTo"/>
        <c:txPr>
          <a:bodyPr/>
          <a:lstStyle/>
          <a:p>
            <a:pPr>
              <a:defRPr>
                <a:latin typeface="Constantia" charset="0"/>
                <a:ea typeface="Constantia" charset="0"/>
                <a:cs typeface="Constantia" charset="0"/>
              </a:defRPr>
            </a:pPr>
            <a:endParaRPr lang="en-US"/>
          </a:p>
        </c:txPr>
        <c:crossAx val="35631924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spPr>
        <a:ln>
          <a:noFill/>
        </a:ln>
      </c:spPr>
    </c:floor>
    <c:sideWall>
      <c:thickness val="0"/>
    </c:sideWall>
    <c:backWall>
      <c:thickness val="0"/>
    </c:backWall>
    <c:plotArea>
      <c:layout>
        <c:manualLayout>
          <c:layoutTarget val="inner"/>
          <c:xMode val="edge"/>
          <c:yMode val="edge"/>
          <c:x val="0.108865157175441"/>
          <c:y val="3.9659540812898297E-2"/>
          <c:w val="0.88322446383418296"/>
          <c:h val="0.77902044496882195"/>
        </c:manualLayout>
      </c:layout>
      <c:bar3DChart>
        <c:barDir val="col"/>
        <c:grouping val="clustered"/>
        <c:varyColors val="0"/>
        <c:ser>
          <c:idx val="0"/>
          <c:order val="0"/>
          <c:tx>
            <c:strRef>
              <c:f>Sheet1!$B$1</c:f>
              <c:strCache>
                <c:ptCount val="1"/>
                <c:pt idx="0">
                  <c:v>1-Month % Change</c:v>
                </c:pt>
              </c:strCache>
            </c:strRef>
          </c:tx>
          <c:spPr>
            <a:solidFill>
              <a:srgbClr val="C00000"/>
            </a:solidFill>
          </c:spPr>
          <c:invertIfNegative val="0"/>
          <c:cat>
            <c:numRef>
              <c:f>Sheet1!$A$2:$A$114</c:f>
              <c:numCache>
                <c:formatCode>mmm\-yy</c:formatCode>
                <c:ptCount val="113"/>
                <c:pt idx="0">
                  <c:v>39295</c:v>
                </c:pt>
                <c:pt idx="1">
                  <c:v>39326</c:v>
                </c:pt>
                <c:pt idx="2">
                  <c:v>39356</c:v>
                </c:pt>
                <c:pt idx="3">
                  <c:v>39387</c:v>
                </c:pt>
                <c:pt idx="4">
                  <c:v>39417</c:v>
                </c:pt>
                <c:pt idx="5">
                  <c:v>39448</c:v>
                </c:pt>
                <c:pt idx="6">
                  <c:v>39479</c:v>
                </c:pt>
                <c:pt idx="7">
                  <c:v>39508</c:v>
                </c:pt>
                <c:pt idx="8">
                  <c:v>39539</c:v>
                </c:pt>
                <c:pt idx="9">
                  <c:v>39569</c:v>
                </c:pt>
                <c:pt idx="10">
                  <c:v>39600</c:v>
                </c:pt>
                <c:pt idx="11">
                  <c:v>39630</c:v>
                </c:pt>
                <c:pt idx="12">
                  <c:v>39661</c:v>
                </c:pt>
                <c:pt idx="13">
                  <c:v>39692</c:v>
                </c:pt>
                <c:pt idx="14">
                  <c:v>39722</c:v>
                </c:pt>
                <c:pt idx="15">
                  <c:v>39753</c:v>
                </c:pt>
                <c:pt idx="16">
                  <c:v>39783</c:v>
                </c:pt>
                <c:pt idx="17">
                  <c:v>39814</c:v>
                </c:pt>
                <c:pt idx="18">
                  <c:v>39845</c:v>
                </c:pt>
                <c:pt idx="19">
                  <c:v>39873</c:v>
                </c:pt>
                <c:pt idx="20">
                  <c:v>39904</c:v>
                </c:pt>
                <c:pt idx="21">
                  <c:v>39934</c:v>
                </c:pt>
                <c:pt idx="22">
                  <c:v>39965</c:v>
                </c:pt>
                <c:pt idx="23">
                  <c:v>39995</c:v>
                </c:pt>
                <c:pt idx="24">
                  <c:v>40026</c:v>
                </c:pt>
                <c:pt idx="25">
                  <c:v>40057</c:v>
                </c:pt>
                <c:pt idx="26">
                  <c:v>40087</c:v>
                </c:pt>
                <c:pt idx="27">
                  <c:v>40118</c:v>
                </c:pt>
                <c:pt idx="28">
                  <c:v>40148</c:v>
                </c:pt>
                <c:pt idx="29">
                  <c:v>40179</c:v>
                </c:pt>
                <c:pt idx="30">
                  <c:v>40210</c:v>
                </c:pt>
                <c:pt idx="31">
                  <c:v>40238</c:v>
                </c:pt>
                <c:pt idx="32">
                  <c:v>40269</c:v>
                </c:pt>
                <c:pt idx="33">
                  <c:v>40299</c:v>
                </c:pt>
                <c:pt idx="34">
                  <c:v>40330</c:v>
                </c:pt>
                <c:pt idx="35">
                  <c:v>40360</c:v>
                </c:pt>
                <c:pt idx="36">
                  <c:v>40391</c:v>
                </c:pt>
                <c:pt idx="37">
                  <c:v>40422</c:v>
                </c:pt>
                <c:pt idx="38">
                  <c:v>40452</c:v>
                </c:pt>
                <c:pt idx="39">
                  <c:v>40483</c:v>
                </c:pt>
                <c:pt idx="40">
                  <c:v>40513</c:v>
                </c:pt>
                <c:pt idx="41">
                  <c:v>40544</c:v>
                </c:pt>
                <c:pt idx="42">
                  <c:v>40575</c:v>
                </c:pt>
                <c:pt idx="43">
                  <c:v>40603</c:v>
                </c:pt>
                <c:pt idx="44">
                  <c:v>40634</c:v>
                </c:pt>
                <c:pt idx="45">
                  <c:v>40664</c:v>
                </c:pt>
                <c:pt idx="46">
                  <c:v>40695</c:v>
                </c:pt>
                <c:pt idx="47">
                  <c:v>40725</c:v>
                </c:pt>
                <c:pt idx="48">
                  <c:v>40756</c:v>
                </c:pt>
                <c:pt idx="49">
                  <c:v>40787</c:v>
                </c:pt>
                <c:pt idx="50">
                  <c:v>40817</c:v>
                </c:pt>
                <c:pt idx="51">
                  <c:v>40848</c:v>
                </c:pt>
                <c:pt idx="52">
                  <c:v>40878</c:v>
                </c:pt>
                <c:pt idx="53">
                  <c:v>40909</c:v>
                </c:pt>
                <c:pt idx="54">
                  <c:v>40940</c:v>
                </c:pt>
                <c:pt idx="55">
                  <c:v>40969</c:v>
                </c:pt>
                <c:pt idx="56">
                  <c:v>41000</c:v>
                </c:pt>
                <c:pt idx="57">
                  <c:v>41030</c:v>
                </c:pt>
                <c:pt idx="58">
                  <c:v>41061</c:v>
                </c:pt>
                <c:pt idx="59">
                  <c:v>41091</c:v>
                </c:pt>
                <c:pt idx="60">
                  <c:v>41122</c:v>
                </c:pt>
                <c:pt idx="61">
                  <c:v>41153</c:v>
                </c:pt>
                <c:pt idx="62">
                  <c:v>41183</c:v>
                </c:pt>
                <c:pt idx="63">
                  <c:v>41214</c:v>
                </c:pt>
                <c:pt idx="64">
                  <c:v>41244</c:v>
                </c:pt>
                <c:pt idx="65">
                  <c:v>41275</c:v>
                </c:pt>
                <c:pt idx="66">
                  <c:v>41306</c:v>
                </c:pt>
                <c:pt idx="67">
                  <c:v>41334</c:v>
                </c:pt>
                <c:pt idx="68">
                  <c:v>41365</c:v>
                </c:pt>
                <c:pt idx="69">
                  <c:v>41395</c:v>
                </c:pt>
                <c:pt idx="70">
                  <c:v>41426</c:v>
                </c:pt>
                <c:pt idx="71">
                  <c:v>41456</c:v>
                </c:pt>
                <c:pt idx="72">
                  <c:v>41487</c:v>
                </c:pt>
                <c:pt idx="73">
                  <c:v>41518</c:v>
                </c:pt>
                <c:pt idx="74">
                  <c:v>41548</c:v>
                </c:pt>
                <c:pt idx="75">
                  <c:v>41579</c:v>
                </c:pt>
                <c:pt idx="76">
                  <c:v>41609</c:v>
                </c:pt>
                <c:pt idx="77">
                  <c:v>41640</c:v>
                </c:pt>
                <c:pt idx="78">
                  <c:v>41671</c:v>
                </c:pt>
                <c:pt idx="79">
                  <c:v>41699</c:v>
                </c:pt>
                <c:pt idx="80">
                  <c:v>41730</c:v>
                </c:pt>
                <c:pt idx="81">
                  <c:v>41760</c:v>
                </c:pt>
                <c:pt idx="82">
                  <c:v>41791</c:v>
                </c:pt>
                <c:pt idx="83">
                  <c:v>41821</c:v>
                </c:pt>
                <c:pt idx="84">
                  <c:v>41852</c:v>
                </c:pt>
                <c:pt idx="85">
                  <c:v>41883</c:v>
                </c:pt>
                <c:pt idx="86">
                  <c:v>41913</c:v>
                </c:pt>
                <c:pt idx="87">
                  <c:v>41944</c:v>
                </c:pt>
                <c:pt idx="88">
                  <c:v>41974</c:v>
                </c:pt>
                <c:pt idx="89">
                  <c:v>42005</c:v>
                </c:pt>
                <c:pt idx="90">
                  <c:v>42036</c:v>
                </c:pt>
                <c:pt idx="91">
                  <c:v>42064</c:v>
                </c:pt>
                <c:pt idx="92">
                  <c:v>42095</c:v>
                </c:pt>
                <c:pt idx="93">
                  <c:v>42125</c:v>
                </c:pt>
                <c:pt idx="94">
                  <c:v>42156</c:v>
                </c:pt>
                <c:pt idx="95">
                  <c:v>42186</c:v>
                </c:pt>
                <c:pt idx="96">
                  <c:v>42217</c:v>
                </c:pt>
                <c:pt idx="97">
                  <c:v>42248</c:v>
                </c:pt>
                <c:pt idx="98">
                  <c:v>42278</c:v>
                </c:pt>
                <c:pt idx="99">
                  <c:v>42309</c:v>
                </c:pt>
                <c:pt idx="100">
                  <c:v>42339</c:v>
                </c:pt>
                <c:pt idx="101">
                  <c:v>42370</c:v>
                </c:pt>
                <c:pt idx="102">
                  <c:v>42401</c:v>
                </c:pt>
                <c:pt idx="103">
                  <c:v>42430</c:v>
                </c:pt>
                <c:pt idx="104">
                  <c:v>42461</c:v>
                </c:pt>
                <c:pt idx="105">
                  <c:v>42491</c:v>
                </c:pt>
                <c:pt idx="106">
                  <c:v>42522</c:v>
                </c:pt>
                <c:pt idx="107">
                  <c:v>42552</c:v>
                </c:pt>
                <c:pt idx="108">
                  <c:v>42583</c:v>
                </c:pt>
                <c:pt idx="109">
                  <c:v>42614</c:v>
                </c:pt>
                <c:pt idx="110">
                  <c:v>42644</c:v>
                </c:pt>
                <c:pt idx="111">
                  <c:v>42675</c:v>
                </c:pt>
                <c:pt idx="112">
                  <c:v>42705</c:v>
                </c:pt>
              </c:numCache>
            </c:numRef>
          </c:cat>
          <c:val>
            <c:numRef>
              <c:f>Sheet1!$B$2:$B$114</c:f>
              <c:numCache>
                <c:formatCode>0.0%</c:formatCode>
                <c:ptCount val="113"/>
                <c:pt idx="0">
                  <c:v>-1.08225108225108E-2</c:v>
                </c:pt>
                <c:pt idx="1">
                  <c:v>1E-3</c:v>
                </c:pt>
                <c:pt idx="2">
                  <c:v>-4.82160077145612E-3</c:v>
                </c:pt>
                <c:pt idx="3">
                  <c:v>-4.8449612403100801E-3</c:v>
                </c:pt>
                <c:pt idx="4">
                  <c:v>-9.7370983446941101E-4</c:v>
                </c:pt>
                <c:pt idx="5">
                  <c:v>-4.8732943469785598E-3</c:v>
                </c:pt>
                <c:pt idx="6">
                  <c:v>-1.9588638589616899E-3</c:v>
                </c:pt>
                <c:pt idx="7">
                  <c:v>0</c:v>
                </c:pt>
                <c:pt idx="8">
                  <c:v>9.8135426889101409E-4</c:v>
                </c:pt>
                <c:pt idx="9">
                  <c:v>-9.8039215686268892E-4</c:v>
                </c:pt>
                <c:pt idx="10">
                  <c:v>0</c:v>
                </c:pt>
                <c:pt idx="11">
                  <c:v>-4.9067713444553504E-3</c:v>
                </c:pt>
                <c:pt idx="12">
                  <c:v>-7.8895463510849206E-3</c:v>
                </c:pt>
                <c:pt idx="13">
                  <c:v>0</c:v>
                </c:pt>
                <c:pt idx="14">
                  <c:v>-9.9403578528827006E-3</c:v>
                </c:pt>
                <c:pt idx="15">
                  <c:v>-6.02409638554211E-3</c:v>
                </c:pt>
                <c:pt idx="16">
                  <c:v>-1.01010101010095E-3</c:v>
                </c:pt>
                <c:pt idx="17">
                  <c:v>-3.0333670374116401E-3</c:v>
                </c:pt>
                <c:pt idx="18">
                  <c:v>-4.0567951318457498E-3</c:v>
                </c:pt>
                <c:pt idx="19">
                  <c:v>-3.0549898167005801E-3</c:v>
                </c:pt>
                <c:pt idx="20">
                  <c:v>1.02145045965271E-2</c:v>
                </c:pt>
                <c:pt idx="21">
                  <c:v>1.3144590495449899E-2</c:v>
                </c:pt>
                <c:pt idx="22">
                  <c:v>8.9820359281436307E-3</c:v>
                </c:pt>
                <c:pt idx="23">
                  <c:v>9.8911968348170103E-3</c:v>
                </c:pt>
                <c:pt idx="24">
                  <c:v>9.7943192948090098E-3</c:v>
                </c:pt>
                <c:pt idx="25">
                  <c:v>1.0669253152279399E-2</c:v>
                </c:pt>
                <c:pt idx="26">
                  <c:v>4.7984644913627601E-3</c:v>
                </c:pt>
                <c:pt idx="27">
                  <c:v>1.0506208213944501E-2</c:v>
                </c:pt>
                <c:pt idx="28">
                  <c:v>1.13421550094518E-2</c:v>
                </c:pt>
                <c:pt idx="29">
                  <c:v>5.6074766355139602E-3</c:v>
                </c:pt>
                <c:pt idx="30">
                  <c:v>3.7174721189591601E-3</c:v>
                </c:pt>
                <c:pt idx="31">
                  <c:v>1.38888888888889E-2</c:v>
                </c:pt>
                <c:pt idx="32">
                  <c:v>0</c:v>
                </c:pt>
                <c:pt idx="33">
                  <c:v>4.5662100456621002E-3</c:v>
                </c:pt>
                <c:pt idx="34">
                  <c:v>-1.8181818181818401E-3</c:v>
                </c:pt>
                <c:pt idx="35">
                  <c:v>9.1074681238623395E-4</c:v>
                </c:pt>
                <c:pt idx="36">
                  <c:v>1E-3</c:v>
                </c:pt>
                <c:pt idx="37">
                  <c:v>7.0000000000000001E-3</c:v>
                </c:pt>
                <c:pt idx="38">
                  <c:v>2E-3</c:v>
                </c:pt>
                <c:pt idx="39">
                  <c:v>0.01</c:v>
                </c:pt>
                <c:pt idx="40">
                  <c:v>0.01</c:v>
                </c:pt>
                <c:pt idx="41">
                  <c:v>2E-3</c:v>
                </c:pt>
                <c:pt idx="42">
                  <c:v>8.9999999999999993E-3</c:v>
                </c:pt>
                <c:pt idx="43">
                  <c:v>7.0000000000000001E-3</c:v>
                </c:pt>
                <c:pt idx="44">
                  <c:v>-3.0000000000000001E-3</c:v>
                </c:pt>
                <c:pt idx="45">
                  <c:v>7.0000000000000001E-3</c:v>
                </c:pt>
                <c:pt idx="46">
                  <c:v>0</c:v>
                </c:pt>
                <c:pt idx="47">
                  <c:v>2E-3</c:v>
                </c:pt>
                <c:pt idx="48">
                  <c:v>-7.0000000000000001E-3</c:v>
                </c:pt>
                <c:pt idx="49">
                  <c:v>-5.0000000000000001E-3</c:v>
                </c:pt>
                <c:pt idx="50">
                  <c:v>6.0000000000000001E-3</c:v>
                </c:pt>
                <c:pt idx="51">
                  <c:v>3.0000000000000001E-3</c:v>
                </c:pt>
                <c:pt idx="52">
                  <c:v>6.0000000000000001E-3</c:v>
                </c:pt>
                <c:pt idx="53">
                  <c:v>0</c:v>
                </c:pt>
                <c:pt idx="54">
                  <c:v>7.0000000000000001E-3</c:v>
                </c:pt>
                <c:pt idx="55">
                  <c:v>2E-3</c:v>
                </c:pt>
                <c:pt idx="56">
                  <c:v>-1E-3</c:v>
                </c:pt>
                <c:pt idx="57">
                  <c:v>3.0000000000000001E-3</c:v>
                </c:pt>
                <c:pt idx="58">
                  <c:v>-6.0000000000000001E-3</c:v>
                </c:pt>
                <c:pt idx="59">
                  <c:v>4.0000000000000001E-3</c:v>
                </c:pt>
                <c:pt idx="60">
                  <c:v>-4.0000000000000001E-3</c:v>
                </c:pt>
                <c:pt idx="61">
                  <c:v>5.0000000000000001E-3</c:v>
                </c:pt>
                <c:pt idx="62">
                  <c:v>2E-3</c:v>
                </c:pt>
                <c:pt idx="63">
                  <c:v>0</c:v>
                </c:pt>
                <c:pt idx="64">
                  <c:v>3.0000000000000001E-3</c:v>
                </c:pt>
                <c:pt idx="65">
                  <c:v>4.0000000000000001E-3</c:v>
                </c:pt>
                <c:pt idx="66">
                  <c:v>5.0000000000000001E-3</c:v>
                </c:pt>
                <c:pt idx="67">
                  <c:v>-3.0000000000000001E-3</c:v>
                </c:pt>
                <c:pt idx="68">
                  <c:v>8.0000000000000002E-3</c:v>
                </c:pt>
                <c:pt idx="69">
                  <c:v>2E-3</c:v>
                </c:pt>
                <c:pt idx="70">
                  <c:v>1E-3</c:v>
                </c:pt>
                <c:pt idx="71">
                  <c:v>4.0000000000000001E-3</c:v>
                </c:pt>
                <c:pt idx="72">
                  <c:v>7.0000000000000001E-3</c:v>
                </c:pt>
                <c:pt idx="73">
                  <c:v>0.01</c:v>
                </c:pt>
                <c:pt idx="74">
                  <c:v>3.0000000000000001E-3</c:v>
                </c:pt>
                <c:pt idx="75">
                  <c:v>8.9999999999999993E-3</c:v>
                </c:pt>
                <c:pt idx="76">
                  <c:v>1E-3</c:v>
                </c:pt>
                <c:pt idx="77">
                  <c:v>0</c:v>
                </c:pt>
                <c:pt idx="78">
                  <c:v>5.0000000000000001E-3</c:v>
                </c:pt>
                <c:pt idx="79">
                  <c:v>0.01</c:v>
                </c:pt>
                <c:pt idx="80">
                  <c:v>3.0000000000000001E-3</c:v>
                </c:pt>
                <c:pt idx="81">
                  <c:v>6.0000000000000001E-3</c:v>
                </c:pt>
                <c:pt idx="82">
                  <c:v>7.0000000000000001E-3</c:v>
                </c:pt>
                <c:pt idx="83">
                  <c:v>1.0999999999999999E-2</c:v>
                </c:pt>
                <c:pt idx="84">
                  <c:v>0</c:v>
                </c:pt>
                <c:pt idx="85">
                  <c:v>8.0000000000000002E-3</c:v>
                </c:pt>
                <c:pt idx="86">
                  <c:v>6.0000000000000001E-3</c:v>
                </c:pt>
                <c:pt idx="87">
                  <c:v>3.0000000000000001E-3</c:v>
                </c:pt>
                <c:pt idx="88">
                  <c:v>4.0000000000000001E-3</c:v>
                </c:pt>
                <c:pt idx="89">
                  <c:v>2E-3</c:v>
                </c:pt>
                <c:pt idx="90">
                  <c:v>-2E-3</c:v>
                </c:pt>
                <c:pt idx="91">
                  <c:v>4.0000000000000001E-3</c:v>
                </c:pt>
                <c:pt idx="92">
                  <c:v>6.0000000000000001E-3</c:v>
                </c:pt>
                <c:pt idx="93">
                  <c:v>8.0000000000000002E-3</c:v>
                </c:pt>
                <c:pt idx="94">
                  <c:v>8.1433224755711399E-4</c:v>
                </c:pt>
                <c:pt idx="95">
                  <c:v>-8.1366965012208403E-4</c:v>
                </c:pt>
                <c:pt idx="96">
                  <c:v>0</c:v>
                </c:pt>
                <c:pt idx="97">
                  <c:v>-1.6286644951140101E-3</c:v>
                </c:pt>
                <c:pt idx="98">
                  <c:v>5.70962479608483E-3</c:v>
                </c:pt>
                <c:pt idx="99">
                  <c:v>3.2441200324413401E-3</c:v>
                </c:pt>
                <c:pt idx="100">
                  <c:v>-3.2336297493937801E-3</c:v>
                </c:pt>
                <c:pt idx="101">
                  <c:v>-2.4330900243308999E-3</c:v>
                </c:pt>
                <c:pt idx="102">
                  <c:v>0</c:v>
                </c:pt>
                <c:pt idx="103">
                  <c:v>0</c:v>
                </c:pt>
                <c:pt idx="104">
                  <c:v>4.8780487804878101E-3</c:v>
                </c:pt>
                <c:pt idx="105">
                  <c:v>-1.6181229773461999E-3</c:v>
                </c:pt>
                <c:pt idx="106">
                  <c:v>2.4311183144245501E-3</c:v>
                </c:pt>
                <c:pt idx="107">
                  <c:v>4.8504446240904501E-3</c:v>
                </c:pt>
                <c:pt idx="108">
                  <c:v>-8.0971659919026895E-4</c:v>
                </c:pt>
                <c:pt idx="109">
                  <c:v>2E-3</c:v>
                </c:pt>
                <c:pt idx="110">
                  <c:v>2E-3</c:v>
                </c:pt>
                <c:pt idx="111">
                  <c:v>1E-3</c:v>
                </c:pt>
                <c:pt idx="112">
                  <c:v>5.0000000000000001E-3</c:v>
                </c:pt>
              </c:numCache>
            </c:numRef>
          </c:val>
        </c:ser>
        <c:dLbls>
          <c:showLegendKey val="0"/>
          <c:showVal val="0"/>
          <c:showCatName val="0"/>
          <c:showSerName val="0"/>
          <c:showPercent val="0"/>
          <c:showBubbleSize val="0"/>
        </c:dLbls>
        <c:gapWidth val="64"/>
        <c:gapDepth val="67"/>
        <c:shape val="box"/>
        <c:axId val="356323160"/>
        <c:axId val="356323944"/>
        <c:axId val="0"/>
      </c:bar3DChart>
      <c:dateAx>
        <c:axId val="356323160"/>
        <c:scaling>
          <c:orientation val="minMax"/>
          <c:min val="39295"/>
        </c:scaling>
        <c:delete val="0"/>
        <c:axPos val="b"/>
        <c:numFmt formatCode="mmm\-yy" sourceLinked="1"/>
        <c:majorTickMark val="none"/>
        <c:minorTickMark val="none"/>
        <c:tickLblPos val="low"/>
        <c:crossAx val="356323944"/>
        <c:crosses val="autoZero"/>
        <c:auto val="1"/>
        <c:lblOffset val="100"/>
        <c:baseTimeUnit val="months"/>
        <c:majorUnit val="4"/>
        <c:majorTimeUnit val="months"/>
      </c:dateAx>
      <c:valAx>
        <c:axId val="356323944"/>
        <c:scaling>
          <c:orientation val="minMax"/>
        </c:scaling>
        <c:delete val="0"/>
        <c:axPos val="l"/>
        <c:title>
          <c:tx>
            <c:rich>
              <a:bodyPr rot="-5400000" vert="horz"/>
              <a:lstStyle/>
              <a:p>
                <a:pPr>
                  <a:defRPr sz="1500"/>
                </a:pPr>
                <a:r>
                  <a:rPr lang="en-US" sz="1500"/>
                  <a:t>One-month Percent Change</a:t>
                </a:r>
              </a:p>
            </c:rich>
          </c:tx>
          <c:layout>
            <c:manualLayout>
              <c:xMode val="edge"/>
              <c:yMode val="edge"/>
              <c:x val="4.38108901641532E-3"/>
              <c:y val="0.19926388268027401"/>
            </c:manualLayout>
          </c:layout>
          <c:overlay val="0"/>
        </c:title>
        <c:numFmt formatCode="0.0%" sourceLinked="0"/>
        <c:majorTickMark val="out"/>
        <c:minorTickMark val="none"/>
        <c:tickLblPos val="nextTo"/>
        <c:spPr>
          <a:noFill/>
        </c:spPr>
        <c:txPr>
          <a:bodyPr/>
          <a:lstStyle/>
          <a:p>
            <a:pPr>
              <a:defRPr>
                <a:latin typeface="Constantia" charset="0"/>
                <a:ea typeface="Constantia" charset="0"/>
                <a:cs typeface="Constantia" charset="0"/>
              </a:defRPr>
            </a:pPr>
            <a:endParaRPr lang="en-US"/>
          </a:p>
        </c:txPr>
        <c:crossAx val="356323160"/>
        <c:crosses val="autoZero"/>
        <c:crossBetween val="between"/>
      </c:valAx>
    </c:plotArea>
    <c:plotVisOnly val="1"/>
    <c:dispBlanksAs val="gap"/>
    <c:showDLblsOverMax val="0"/>
  </c:chart>
  <c:txPr>
    <a:bodyPr/>
    <a:lstStyle/>
    <a:p>
      <a:pPr>
        <a:defRPr sz="1600">
          <a:latin typeface="+mn-lt"/>
        </a:defRPr>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7.9474853232339507E-2"/>
          <c:y val="4.5766433812695601E-2"/>
          <c:w val="0.89845321249933296"/>
          <c:h val="0.758467451685918"/>
        </c:manualLayout>
      </c:layout>
      <c:lineChart>
        <c:grouping val="standard"/>
        <c:varyColors val="0"/>
        <c:ser>
          <c:idx val="0"/>
          <c:order val="0"/>
          <c:tx>
            <c:strRef>
              <c:f>Sheet1!$B$1</c:f>
              <c:strCache>
                <c:ptCount val="1"/>
                <c:pt idx="0">
                  <c:v>Series 1</c:v>
                </c:pt>
              </c:strCache>
            </c:strRef>
          </c:tx>
          <c:spPr>
            <a:ln>
              <a:solidFill>
                <a:srgbClr val="000090"/>
              </a:solidFill>
            </a:ln>
          </c:spPr>
          <c:marker>
            <c:symbol val="none"/>
          </c:marker>
          <c:cat>
            <c:numRef>
              <c:f>Sheet1!$A$2:$A$1953</c:f>
              <c:numCache>
                <c:formatCode>m/d/yy</c:formatCode>
                <c:ptCount val="1952"/>
                <c:pt idx="0">
                  <c:v>39888</c:v>
                </c:pt>
                <c:pt idx="1">
                  <c:v>39889</c:v>
                </c:pt>
                <c:pt idx="2">
                  <c:v>39890</c:v>
                </c:pt>
                <c:pt idx="3">
                  <c:v>39891</c:v>
                </c:pt>
                <c:pt idx="4">
                  <c:v>39892</c:v>
                </c:pt>
                <c:pt idx="5">
                  <c:v>39895</c:v>
                </c:pt>
                <c:pt idx="6">
                  <c:v>39896</c:v>
                </c:pt>
                <c:pt idx="7">
                  <c:v>39897</c:v>
                </c:pt>
                <c:pt idx="8">
                  <c:v>39898</c:v>
                </c:pt>
                <c:pt idx="9">
                  <c:v>39899</c:v>
                </c:pt>
                <c:pt idx="10">
                  <c:v>39902</c:v>
                </c:pt>
                <c:pt idx="11">
                  <c:v>39903</c:v>
                </c:pt>
                <c:pt idx="12">
                  <c:v>39904</c:v>
                </c:pt>
                <c:pt idx="13">
                  <c:v>39905</c:v>
                </c:pt>
                <c:pt idx="14">
                  <c:v>39906</c:v>
                </c:pt>
                <c:pt idx="15">
                  <c:v>39909</c:v>
                </c:pt>
                <c:pt idx="16">
                  <c:v>39910</c:v>
                </c:pt>
                <c:pt idx="17">
                  <c:v>39911</c:v>
                </c:pt>
                <c:pt idx="18">
                  <c:v>39912</c:v>
                </c:pt>
                <c:pt idx="19">
                  <c:v>39917</c:v>
                </c:pt>
                <c:pt idx="20">
                  <c:v>39918</c:v>
                </c:pt>
                <c:pt idx="21">
                  <c:v>39919</c:v>
                </c:pt>
                <c:pt idx="22">
                  <c:v>39920</c:v>
                </c:pt>
                <c:pt idx="23">
                  <c:v>39923</c:v>
                </c:pt>
                <c:pt idx="24">
                  <c:v>39924</c:v>
                </c:pt>
                <c:pt idx="25">
                  <c:v>39925</c:v>
                </c:pt>
                <c:pt idx="26">
                  <c:v>39926</c:v>
                </c:pt>
                <c:pt idx="27">
                  <c:v>39927</c:v>
                </c:pt>
                <c:pt idx="28">
                  <c:v>39930</c:v>
                </c:pt>
                <c:pt idx="29">
                  <c:v>39931</c:v>
                </c:pt>
                <c:pt idx="30">
                  <c:v>39932</c:v>
                </c:pt>
                <c:pt idx="31">
                  <c:v>39933</c:v>
                </c:pt>
                <c:pt idx="32">
                  <c:v>39934</c:v>
                </c:pt>
                <c:pt idx="33">
                  <c:v>39938</c:v>
                </c:pt>
                <c:pt idx="34">
                  <c:v>39939</c:v>
                </c:pt>
                <c:pt idx="35">
                  <c:v>39940</c:v>
                </c:pt>
                <c:pt idx="36">
                  <c:v>39941</c:v>
                </c:pt>
                <c:pt idx="37">
                  <c:v>39944</c:v>
                </c:pt>
                <c:pt idx="38">
                  <c:v>39945</c:v>
                </c:pt>
                <c:pt idx="39">
                  <c:v>39946</c:v>
                </c:pt>
                <c:pt idx="40">
                  <c:v>39947</c:v>
                </c:pt>
                <c:pt idx="41">
                  <c:v>39948</c:v>
                </c:pt>
                <c:pt idx="42">
                  <c:v>39951</c:v>
                </c:pt>
                <c:pt idx="43">
                  <c:v>39952</c:v>
                </c:pt>
                <c:pt idx="44">
                  <c:v>39953</c:v>
                </c:pt>
                <c:pt idx="45">
                  <c:v>39954</c:v>
                </c:pt>
                <c:pt idx="46">
                  <c:v>39955</c:v>
                </c:pt>
                <c:pt idx="47">
                  <c:v>39959</c:v>
                </c:pt>
                <c:pt idx="48">
                  <c:v>39960</c:v>
                </c:pt>
                <c:pt idx="49">
                  <c:v>39961</c:v>
                </c:pt>
                <c:pt idx="50">
                  <c:v>39962</c:v>
                </c:pt>
                <c:pt idx="51">
                  <c:v>39965</c:v>
                </c:pt>
                <c:pt idx="52">
                  <c:v>39966</c:v>
                </c:pt>
                <c:pt idx="53">
                  <c:v>39967</c:v>
                </c:pt>
                <c:pt idx="54">
                  <c:v>39968</c:v>
                </c:pt>
                <c:pt idx="55">
                  <c:v>39969</c:v>
                </c:pt>
                <c:pt idx="56">
                  <c:v>39972</c:v>
                </c:pt>
                <c:pt idx="57">
                  <c:v>39973</c:v>
                </c:pt>
                <c:pt idx="58">
                  <c:v>39974</c:v>
                </c:pt>
                <c:pt idx="59">
                  <c:v>39975</c:v>
                </c:pt>
                <c:pt idx="60">
                  <c:v>39976</c:v>
                </c:pt>
                <c:pt idx="61">
                  <c:v>39979</c:v>
                </c:pt>
                <c:pt idx="62">
                  <c:v>39980</c:v>
                </c:pt>
                <c:pt idx="63">
                  <c:v>39981</c:v>
                </c:pt>
                <c:pt idx="64">
                  <c:v>39982</c:v>
                </c:pt>
                <c:pt idx="65">
                  <c:v>39983</c:v>
                </c:pt>
                <c:pt idx="66">
                  <c:v>39986</c:v>
                </c:pt>
                <c:pt idx="67">
                  <c:v>39987</c:v>
                </c:pt>
                <c:pt idx="68">
                  <c:v>39988</c:v>
                </c:pt>
                <c:pt idx="69">
                  <c:v>39989</c:v>
                </c:pt>
                <c:pt idx="70">
                  <c:v>39990</c:v>
                </c:pt>
                <c:pt idx="71">
                  <c:v>39993</c:v>
                </c:pt>
                <c:pt idx="72">
                  <c:v>39994</c:v>
                </c:pt>
                <c:pt idx="73">
                  <c:v>39995</c:v>
                </c:pt>
                <c:pt idx="74">
                  <c:v>39996</c:v>
                </c:pt>
                <c:pt idx="75">
                  <c:v>39997</c:v>
                </c:pt>
                <c:pt idx="76">
                  <c:v>40000</c:v>
                </c:pt>
                <c:pt idx="77">
                  <c:v>40001</c:v>
                </c:pt>
                <c:pt idx="78">
                  <c:v>40002</c:v>
                </c:pt>
                <c:pt idx="79">
                  <c:v>40003</c:v>
                </c:pt>
                <c:pt idx="80">
                  <c:v>40004</c:v>
                </c:pt>
                <c:pt idx="81">
                  <c:v>40007</c:v>
                </c:pt>
                <c:pt idx="82">
                  <c:v>40008</c:v>
                </c:pt>
                <c:pt idx="83">
                  <c:v>40009</c:v>
                </c:pt>
                <c:pt idx="84">
                  <c:v>40010</c:v>
                </c:pt>
                <c:pt idx="85">
                  <c:v>40011</c:v>
                </c:pt>
                <c:pt idx="86">
                  <c:v>40014</c:v>
                </c:pt>
                <c:pt idx="87">
                  <c:v>40015</c:v>
                </c:pt>
                <c:pt idx="88">
                  <c:v>40016</c:v>
                </c:pt>
                <c:pt idx="89">
                  <c:v>40017</c:v>
                </c:pt>
                <c:pt idx="90">
                  <c:v>40018</c:v>
                </c:pt>
                <c:pt idx="91">
                  <c:v>40021</c:v>
                </c:pt>
                <c:pt idx="92">
                  <c:v>40022</c:v>
                </c:pt>
                <c:pt idx="93">
                  <c:v>40023</c:v>
                </c:pt>
                <c:pt idx="94">
                  <c:v>40024</c:v>
                </c:pt>
                <c:pt idx="95">
                  <c:v>40025</c:v>
                </c:pt>
                <c:pt idx="96">
                  <c:v>40028</c:v>
                </c:pt>
                <c:pt idx="97">
                  <c:v>40029</c:v>
                </c:pt>
                <c:pt idx="98">
                  <c:v>40030</c:v>
                </c:pt>
                <c:pt idx="99">
                  <c:v>40031</c:v>
                </c:pt>
                <c:pt idx="100">
                  <c:v>40032</c:v>
                </c:pt>
                <c:pt idx="101">
                  <c:v>40035</c:v>
                </c:pt>
                <c:pt idx="102">
                  <c:v>40036</c:v>
                </c:pt>
                <c:pt idx="103">
                  <c:v>40037</c:v>
                </c:pt>
                <c:pt idx="104">
                  <c:v>40038</c:v>
                </c:pt>
                <c:pt idx="105">
                  <c:v>40039</c:v>
                </c:pt>
                <c:pt idx="106">
                  <c:v>40042</c:v>
                </c:pt>
                <c:pt idx="107">
                  <c:v>40043</c:v>
                </c:pt>
                <c:pt idx="108">
                  <c:v>40044</c:v>
                </c:pt>
                <c:pt idx="109">
                  <c:v>40045</c:v>
                </c:pt>
                <c:pt idx="110">
                  <c:v>40046</c:v>
                </c:pt>
                <c:pt idx="111">
                  <c:v>40049</c:v>
                </c:pt>
                <c:pt idx="112">
                  <c:v>40050</c:v>
                </c:pt>
                <c:pt idx="113">
                  <c:v>40051</c:v>
                </c:pt>
                <c:pt idx="114">
                  <c:v>40052</c:v>
                </c:pt>
                <c:pt idx="115">
                  <c:v>40053</c:v>
                </c:pt>
                <c:pt idx="116">
                  <c:v>40057</c:v>
                </c:pt>
                <c:pt idx="117">
                  <c:v>40058</c:v>
                </c:pt>
                <c:pt idx="118">
                  <c:v>40059</c:v>
                </c:pt>
                <c:pt idx="119">
                  <c:v>40060</c:v>
                </c:pt>
                <c:pt idx="120">
                  <c:v>40063</c:v>
                </c:pt>
                <c:pt idx="121">
                  <c:v>40064</c:v>
                </c:pt>
                <c:pt idx="122">
                  <c:v>40065</c:v>
                </c:pt>
                <c:pt idx="123">
                  <c:v>40067</c:v>
                </c:pt>
                <c:pt idx="124">
                  <c:v>40070</c:v>
                </c:pt>
                <c:pt idx="125">
                  <c:v>40071</c:v>
                </c:pt>
                <c:pt idx="126">
                  <c:v>40072</c:v>
                </c:pt>
                <c:pt idx="127">
                  <c:v>40073</c:v>
                </c:pt>
                <c:pt idx="128">
                  <c:v>40074</c:v>
                </c:pt>
                <c:pt idx="129">
                  <c:v>40077</c:v>
                </c:pt>
                <c:pt idx="130">
                  <c:v>40078</c:v>
                </c:pt>
                <c:pt idx="131">
                  <c:v>40079</c:v>
                </c:pt>
                <c:pt idx="132">
                  <c:v>40080</c:v>
                </c:pt>
                <c:pt idx="133">
                  <c:v>40081</c:v>
                </c:pt>
                <c:pt idx="134">
                  <c:v>40084</c:v>
                </c:pt>
                <c:pt idx="135">
                  <c:v>40085</c:v>
                </c:pt>
                <c:pt idx="136">
                  <c:v>40086</c:v>
                </c:pt>
                <c:pt idx="137">
                  <c:v>40087</c:v>
                </c:pt>
                <c:pt idx="138">
                  <c:v>40088</c:v>
                </c:pt>
                <c:pt idx="139">
                  <c:v>40091</c:v>
                </c:pt>
                <c:pt idx="140">
                  <c:v>40092</c:v>
                </c:pt>
                <c:pt idx="141">
                  <c:v>40093</c:v>
                </c:pt>
                <c:pt idx="142">
                  <c:v>40094</c:v>
                </c:pt>
                <c:pt idx="143">
                  <c:v>40095</c:v>
                </c:pt>
                <c:pt idx="144">
                  <c:v>40098</c:v>
                </c:pt>
                <c:pt idx="145">
                  <c:v>40099</c:v>
                </c:pt>
                <c:pt idx="146">
                  <c:v>40100</c:v>
                </c:pt>
                <c:pt idx="147">
                  <c:v>40101</c:v>
                </c:pt>
                <c:pt idx="148">
                  <c:v>40102</c:v>
                </c:pt>
                <c:pt idx="149">
                  <c:v>40105</c:v>
                </c:pt>
                <c:pt idx="150">
                  <c:v>40106</c:v>
                </c:pt>
                <c:pt idx="151">
                  <c:v>40107</c:v>
                </c:pt>
                <c:pt idx="152">
                  <c:v>40108</c:v>
                </c:pt>
                <c:pt idx="153">
                  <c:v>40109</c:v>
                </c:pt>
                <c:pt idx="154">
                  <c:v>40112</c:v>
                </c:pt>
                <c:pt idx="155">
                  <c:v>40113</c:v>
                </c:pt>
                <c:pt idx="156">
                  <c:v>40114</c:v>
                </c:pt>
                <c:pt idx="157">
                  <c:v>40115</c:v>
                </c:pt>
                <c:pt idx="158">
                  <c:v>40116</c:v>
                </c:pt>
                <c:pt idx="159">
                  <c:v>40119</c:v>
                </c:pt>
                <c:pt idx="160">
                  <c:v>40120</c:v>
                </c:pt>
                <c:pt idx="161">
                  <c:v>40121</c:v>
                </c:pt>
                <c:pt idx="162">
                  <c:v>40122</c:v>
                </c:pt>
                <c:pt idx="163">
                  <c:v>40123</c:v>
                </c:pt>
                <c:pt idx="164">
                  <c:v>40126</c:v>
                </c:pt>
                <c:pt idx="165">
                  <c:v>40127</c:v>
                </c:pt>
                <c:pt idx="166">
                  <c:v>40128</c:v>
                </c:pt>
                <c:pt idx="167">
                  <c:v>40129</c:v>
                </c:pt>
                <c:pt idx="168">
                  <c:v>40130</c:v>
                </c:pt>
                <c:pt idx="169">
                  <c:v>40133</c:v>
                </c:pt>
                <c:pt idx="170">
                  <c:v>40134</c:v>
                </c:pt>
                <c:pt idx="171">
                  <c:v>40135</c:v>
                </c:pt>
                <c:pt idx="172">
                  <c:v>40136</c:v>
                </c:pt>
                <c:pt idx="173">
                  <c:v>40137</c:v>
                </c:pt>
                <c:pt idx="174">
                  <c:v>40140</c:v>
                </c:pt>
                <c:pt idx="175">
                  <c:v>40141</c:v>
                </c:pt>
                <c:pt idx="176">
                  <c:v>40142</c:v>
                </c:pt>
                <c:pt idx="177">
                  <c:v>40143</c:v>
                </c:pt>
                <c:pt idx="178">
                  <c:v>40144</c:v>
                </c:pt>
                <c:pt idx="179">
                  <c:v>40147</c:v>
                </c:pt>
                <c:pt idx="180">
                  <c:v>40148</c:v>
                </c:pt>
                <c:pt idx="181">
                  <c:v>40149</c:v>
                </c:pt>
                <c:pt idx="182">
                  <c:v>40150</c:v>
                </c:pt>
                <c:pt idx="183">
                  <c:v>40151</c:v>
                </c:pt>
                <c:pt idx="184">
                  <c:v>40154</c:v>
                </c:pt>
                <c:pt idx="185">
                  <c:v>40155</c:v>
                </c:pt>
                <c:pt idx="186">
                  <c:v>40156</c:v>
                </c:pt>
                <c:pt idx="187">
                  <c:v>40157</c:v>
                </c:pt>
                <c:pt idx="188">
                  <c:v>40158</c:v>
                </c:pt>
                <c:pt idx="189">
                  <c:v>40161</c:v>
                </c:pt>
                <c:pt idx="190">
                  <c:v>40162</c:v>
                </c:pt>
                <c:pt idx="191">
                  <c:v>40163</c:v>
                </c:pt>
                <c:pt idx="192">
                  <c:v>40164</c:v>
                </c:pt>
                <c:pt idx="193">
                  <c:v>40165</c:v>
                </c:pt>
                <c:pt idx="194">
                  <c:v>40168</c:v>
                </c:pt>
                <c:pt idx="195">
                  <c:v>40169</c:v>
                </c:pt>
                <c:pt idx="196">
                  <c:v>40170</c:v>
                </c:pt>
                <c:pt idx="197">
                  <c:v>40171</c:v>
                </c:pt>
                <c:pt idx="198">
                  <c:v>40182</c:v>
                </c:pt>
                <c:pt idx="199">
                  <c:v>40183</c:v>
                </c:pt>
                <c:pt idx="200">
                  <c:v>40184</c:v>
                </c:pt>
                <c:pt idx="201">
                  <c:v>40185</c:v>
                </c:pt>
                <c:pt idx="202">
                  <c:v>40186</c:v>
                </c:pt>
                <c:pt idx="203">
                  <c:v>40189</c:v>
                </c:pt>
                <c:pt idx="204">
                  <c:v>40190</c:v>
                </c:pt>
                <c:pt idx="205">
                  <c:v>40191</c:v>
                </c:pt>
                <c:pt idx="206">
                  <c:v>40192</c:v>
                </c:pt>
                <c:pt idx="207">
                  <c:v>40193</c:v>
                </c:pt>
                <c:pt idx="208">
                  <c:v>40196</c:v>
                </c:pt>
                <c:pt idx="209">
                  <c:v>40197</c:v>
                </c:pt>
                <c:pt idx="210">
                  <c:v>40198</c:v>
                </c:pt>
                <c:pt idx="211">
                  <c:v>40199</c:v>
                </c:pt>
                <c:pt idx="212">
                  <c:v>40200</c:v>
                </c:pt>
                <c:pt idx="213">
                  <c:v>40203</c:v>
                </c:pt>
                <c:pt idx="214">
                  <c:v>40204</c:v>
                </c:pt>
                <c:pt idx="215">
                  <c:v>40205</c:v>
                </c:pt>
                <c:pt idx="216">
                  <c:v>40206</c:v>
                </c:pt>
                <c:pt idx="217">
                  <c:v>40207</c:v>
                </c:pt>
                <c:pt idx="218">
                  <c:v>40210</c:v>
                </c:pt>
                <c:pt idx="219">
                  <c:v>40211</c:v>
                </c:pt>
                <c:pt idx="220">
                  <c:v>40212</c:v>
                </c:pt>
                <c:pt idx="221">
                  <c:v>40213</c:v>
                </c:pt>
                <c:pt idx="222">
                  <c:v>40214</c:v>
                </c:pt>
                <c:pt idx="223">
                  <c:v>40217</c:v>
                </c:pt>
                <c:pt idx="224">
                  <c:v>40218</c:v>
                </c:pt>
                <c:pt idx="225">
                  <c:v>40219</c:v>
                </c:pt>
                <c:pt idx="226">
                  <c:v>40220</c:v>
                </c:pt>
                <c:pt idx="227">
                  <c:v>40221</c:v>
                </c:pt>
                <c:pt idx="228">
                  <c:v>40224</c:v>
                </c:pt>
                <c:pt idx="229">
                  <c:v>40225</c:v>
                </c:pt>
                <c:pt idx="230">
                  <c:v>40226</c:v>
                </c:pt>
                <c:pt idx="231">
                  <c:v>40227</c:v>
                </c:pt>
                <c:pt idx="232">
                  <c:v>40228</c:v>
                </c:pt>
                <c:pt idx="233">
                  <c:v>40231</c:v>
                </c:pt>
                <c:pt idx="234">
                  <c:v>40232</c:v>
                </c:pt>
                <c:pt idx="235">
                  <c:v>40233</c:v>
                </c:pt>
                <c:pt idx="236">
                  <c:v>40234</c:v>
                </c:pt>
                <c:pt idx="237">
                  <c:v>40235</c:v>
                </c:pt>
                <c:pt idx="238">
                  <c:v>40238</c:v>
                </c:pt>
                <c:pt idx="239">
                  <c:v>40239</c:v>
                </c:pt>
                <c:pt idx="240">
                  <c:v>40240</c:v>
                </c:pt>
                <c:pt idx="241">
                  <c:v>40241</c:v>
                </c:pt>
                <c:pt idx="242">
                  <c:v>40242</c:v>
                </c:pt>
                <c:pt idx="243">
                  <c:v>40245</c:v>
                </c:pt>
                <c:pt idx="244">
                  <c:v>40246</c:v>
                </c:pt>
                <c:pt idx="245">
                  <c:v>40247</c:v>
                </c:pt>
                <c:pt idx="246">
                  <c:v>40248</c:v>
                </c:pt>
                <c:pt idx="247">
                  <c:v>40249</c:v>
                </c:pt>
                <c:pt idx="248">
                  <c:v>40252</c:v>
                </c:pt>
                <c:pt idx="249">
                  <c:v>40253</c:v>
                </c:pt>
                <c:pt idx="250">
                  <c:v>40254</c:v>
                </c:pt>
                <c:pt idx="251">
                  <c:v>40255</c:v>
                </c:pt>
                <c:pt idx="252">
                  <c:v>40256</c:v>
                </c:pt>
                <c:pt idx="253">
                  <c:v>40259</c:v>
                </c:pt>
                <c:pt idx="254">
                  <c:v>40260</c:v>
                </c:pt>
                <c:pt idx="255">
                  <c:v>40261</c:v>
                </c:pt>
                <c:pt idx="256">
                  <c:v>40262</c:v>
                </c:pt>
                <c:pt idx="257">
                  <c:v>40263</c:v>
                </c:pt>
                <c:pt idx="258">
                  <c:v>40266</c:v>
                </c:pt>
                <c:pt idx="259">
                  <c:v>40267</c:v>
                </c:pt>
                <c:pt idx="260">
                  <c:v>40268</c:v>
                </c:pt>
                <c:pt idx="261">
                  <c:v>40269</c:v>
                </c:pt>
                <c:pt idx="262">
                  <c:v>40274</c:v>
                </c:pt>
                <c:pt idx="263">
                  <c:v>40275</c:v>
                </c:pt>
                <c:pt idx="264">
                  <c:v>40276</c:v>
                </c:pt>
                <c:pt idx="265">
                  <c:v>40277</c:v>
                </c:pt>
                <c:pt idx="266">
                  <c:v>40280</c:v>
                </c:pt>
                <c:pt idx="267">
                  <c:v>40281</c:v>
                </c:pt>
                <c:pt idx="268">
                  <c:v>40282</c:v>
                </c:pt>
                <c:pt idx="269">
                  <c:v>40283</c:v>
                </c:pt>
                <c:pt idx="270">
                  <c:v>40284</c:v>
                </c:pt>
                <c:pt idx="271">
                  <c:v>40287</c:v>
                </c:pt>
                <c:pt idx="272">
                  <c:v>40288</c:v>
                </c:pt>
                <c:pt idx="273">
                  <c:v>40289</c:v>
                </c:pt>
                <c:pt idx="274">
                  <c:v>40290</c:v>
                </c:pt>
                <c:pt idx="275">
                  <c:v>40291</c:v>
                </c:pt>
                <c:pt idx="276">
                  <c:v>40294</c:v>
                </c:pt>
                <c:pt idx="277">
                  <c:v>40295</c:v>
                </c:pt>
                <c:pt idx="278">
                  <c:v>40296</c:v>
                </c:pt>
                <c:pt idx="279">
                  <c:v>40297</c:v>
                </c:pt>
                <c:pt idx="280">
                  <c:v>40298</c:v>
                </c:pt>
                <c:pt idx="281">
                  <c:v>40302</c:v>
                </c:pt>
                <c:pt idx="282">
                  <c:v>40303</c:v>
                </c:pt>
                <c:pt idx="283">
                  <c:v>40304</c:v>
                </c:pt>
                <c:pt idx="284">
                  <c:v>40305</c:v>
                </c:pt>
                <c:pt idx="285">
                  <c:v>40308</c:v>
                </c:pt>
                <c:pt idx="286">
                  <c:v>40309</c:v>
                </c:pt>
                <c:pt idx="287">
                  <c:v>40310</c:v>
                </c:pt>
                <c:pt idx="288">
                  <c:v>40311</c:v>
                </c:pt>
                <c:pt idx="289">
                  <c:v>40312</c:v>
                </c:pt>
                <c:pt idx="290">
                  <c:v>40315</c:v>
                </c:pt>
                <c:pt idx="291">
                  <c:v>40316</c:v>
                </c:pt>
                <c:pt idx="292">
                  <c:v>40317</c:v>
                </c:pt>
                <c:pt idx="293">
                  <c:v>40318</c:v>
                </c:pt>
                <c:pt idx="294">
                  <c:v>40319</c:v>
                </c:pt>
                <c:pt idx="295">
                  <c:v>40322</c:v>
                </c:pt>
                <c:pt idx="296">
                  <c:v>40323</c:v>
                </c:pt>
                <c:pt idx="297">
                  <c:v>40324</c:v>
                </c:pt>
                <c:pt idx="298">
                  <c:v>40325</c:v>
                </c:pt>
                <c:pt idx="299">
                  <c:v>40326</c:v>
                </c:pt>
                <c:pt idx="300">
                  <c:v>40330</c:v>
                </c:pt>
                <c:pt idx="301">
                  <c:v>40331</c:v>
                </c:pt>
                <c:pt idx="302">
                  <c:v>40332</c:v>
                </c:pt>
                <c:pt idx="303">
                  <c:v>40333</c:v>
                </c:pt>
                <c:pt idx="304">
                  <c:v>40336</c:v>
                </c:pt>
                <c:pt idx="305">
                  <c:v>40337</c:v>
                </c:pt>
                <c:pt idx="306">
                  <c:v>40338</c:v>
                </c:pt>
                <c:pt idx="307">
                  <c:v>40339</c:v>
                </c:pt>
                <c:pt idx="308">
                  <c:v>40340</c:v>
                </c:pt>
                <c:pt idx="309">
                  <c:v>40343</c:v>
                </c:pt>
                <c:pt idx="310">
                  <c:v>40344</c:v>
                </c:pt>
                <c:pt idx="311">
                  <c:v>40345</c:v>
                </c:pt>
                <c:pt idx="312">
                  <c:v>40346</c:v>
                </c:pt>
                <c:pt idx="313">
                  <c:v>40347</c:v>
                </c:pt>
                <c:pt idx="314">
                  <c:v>40350</c:v>
                </c:pt>
                <c:pt idx="315">
                  <c:v>40351</c:v>
                </c:pt>
                <c:pt idx="316">
                  <c:v>40352</c:v>
                </c:pt>
                <c:pt idx="317">
                  <c:v>40353</c:v>
                </c:pt>
                <c:pt idx="318">
                  <c:v>40354</c:v>
                </c:pt>
                <c:pt idx="319">
                  <c:v>40357</c:v>
                </c:pt>
                <c:pt idx="320">
                  <c:v>40358</c:v>
                </c:pt>
                <c:pt idx="321">
                  <c:v>40359</c:v>
                </c:pt>
                <c:pt idx="322">
                  <c:v>40360</c:v>
                </c:pt>
                <c:pt idx="323">
                  <c:v>40361</c:v>
                </c:pt>
                <c:pt idx="324">
                  <c:v>40364</c:v>
                </c:pt>
                <c:pt idx="325">
                  <c:v>40365</c:v>
                </c:pt>
                <c:pt idx="326">
                  <c:v>40366</c:v>
                </c:pt>
                <c:pt idx="327">
                  <c:v>40367</c:v>
                </c:pt>
                <c:pt idx="328">
                  <c:v>40368</c:v>
                </c:pt>
                <c:pt idx="329">
                  <c:v>40371</c:v>
                </c:pt>
                <c:pt idx="330">
                  <c:v>40372</c:v>
                </c:pt>
                <c:pt idx="331">
                  <c:v>40373</c:v>
                </c:pt>
                <c:pt idx="332">
                  <c:v>40374</c:v>
                </c:pt>
                <c:pt idx="333">
                  <c:v>40375</c:v>
                </c:pt>
                <c:pt idx="334">
                  <c:v>40378</c:v>
                </c:pt>
                <c:pt idx="335">
                  <c:v>40379</c:v>
                </c:pt>
                <c:pt idx="336">
                  <c:v>40380</c:v>
                </c:pt>
                <c:pt idx="337">
                  <c:v>40381</c:v>
                </c:pt>
                <c:pt idx="338">
                  <c:v>40382</c:v>
                </c:pt>
                <c:pt idx="339">
                  <c:v>40385</c:v>
                </c:pt>
                <c:pt idx="340">
                  <c:v>40386</c:v>
                </c:pt>
                <c:pt idx="341">
                  <c:v>40387</c:v>
                </c:pt>
                <c:pt idx="342">
                  <c:v>40388</c:v>
                </c:pt>
                <c:pt idx="343">
                  <c:v>40389</c:v>
                </c:pt>
                <c:pt idx="344">
                  <c:v>40392</c:v>
                </c:pt>
                <c:pt idx="345">
                  <c:v>40393</c:v>
                </c:pt>
                <c:pt idx="346">
                  <c:v>40394</c:v>
                </c:pt>
                <c:pt idx="347">
                  <c:v>40395</c:v>
                </c:pt>
                <c:pt idx="348">
                  <c:v>40396</c:v>
                </c:pt>
                <c:pt idx="349">
                  <c:v>40399</c:v>
                </c:pt>
                <c:pt idx="350">
                  <c:v>40400</c:v>
                </c:pt>
                <c:pt idx="351">
                  <c:v>40401</c:v>
                </c:pt>
                <c:pt idx="352">
                  <c:v>40402</c:v>
                </c:pt>
                <c:pt idx="353">
                  <c:v>40403</c:v>
                </c:pt>
                <c:pt idx="354">
                  <c:v>40406</c:v>
                </c:pt>
                <c:pt idx="355">
                  <c:v>40407</c:v>
                </c:pt>
                <c:pt idx="356">
                  <c:v>40408</c:v>
                </c:pt>
                <c:pt idx="357">
                  <c:v>40409</c:v>
                </c:pt>
                <c:pt idx="358">
                  <c:v>40410</c:v>
                </c:pt>
                <c:pt idx="359">
                  <c:v>40413</c:v>
                </c:pt>
                <c:pt idx="360">
                  <c:v>40414</c:v>
                </c:pt>
                <c:pt idx="361">
                  <c:v>40415</c:v>
                </c:pt>
                <c:pt idx="362">
                  <c:v>40416</c:v>
                </c:pt>
                <c:pt idx="363">
                  <c:v>40417</c:v>
                </c:pt>
                <c:pt idx="364">
                  <c:v>40421</c:v>
                </c:pt>
                <c:pt idx="365">
                  <c:v>40422</c:v>
                </c:pt>
                <c:pt idx="366">
                  <c:v>40423</c:v>
                </c:pt>
                <c:pt idx="367">
                  <c:v>40424</c:v>
                </c:pt>
                <c:pt idx="368">
                  <c:v>40428</c:v>
                </c:pt>
                <c:pt idx="369">
                  <c:v>40429</c:v>
                </c:pt>
                <c:pt idx="370">
                  <c:v>40430</c:v>
                </c:pt>
                <c:pt idx="371">
                  <c:v>40431</c:v>
                </c:pt>
                <c:pt idx="372">
                  <c:v>40434</c:v>
                </c:pt>
                <c:pt idx="373">
                  <c:v>40435</c:v>
                </c:pt>
                <c:pt idx="374">
                  <c:v>40436</c:v>
                </c:pt>
                <c:pt idx="375">
                  <c:v>40437</c:v>
                </c:pt>
                <c:pt idx="376">
                  <c:v>40438</c:v>
                </c:pt>
                <c:pt idx="377">
                  <c:v>40441</c:v>
                </c:pt>
                <c:pt idx="378">
                  <c:v>40442</c:v>
                </c:pt>
                <c:pt idx="379">
                  <c:v>40443</c:v>
                </c:pt>
                <c:pt idx="380">
                  <c:v>40444</c:v>
                </c:pt>
                <c:pt idx="381">
                  <c:v>40445</c:v>
                </c:pt>
                <c:pt idx="382">
                  <c:v>40448</c:v>
                </c:pt>
                <c:pt idx="383">
                  <c:v>40449</c:v>
                </c:pt>
                <c:pt idx="384">
                  <c:v>40450</c:v>
                </c:pt>
                <c:pt idx="385">
                  <c:v>40451</c:v>
                </c:pt>
                <c:pt idx="386">
                  <c:v>40452</c:v>
                </c:pt>
                <c:pt idx="387">
                  <c:v>40455</c:v>
                </c:pt>
                <c:pt idx="388">
                  <c:v>40456</c:v>
                </c:pt>
                <c:pt idx="389">
                  <c:v>40457</c:v>
                </c:pt>
                <c:pt idx="390">
                  <c:v>40458</c:v>
                </c:pt>
                <c:pt idx="391">
                  <c:v>40459</c:v>
                </c:pt>
                <c:pt idx="392">
                  <c:v>40462</c:v>
                </c:pt>
                <c:pt idx="393">
                  <c:v>40463</c:v>
                </c:pt>
                <c:pt idx="394">
                  <c:v>40464</c:v>
                </c:pt>
                <c:pt idx="395">
                  <c:v>40465</c:v>
                </c:pt>
                <c:pt idx="396">
                  <c:v>40466</c:v>
                </c:pt>
                <c:pt idx="397">
                  <c:v>40469</c:v>
                </c:pt>
                <c:pt idx="398">
                  <c:v>40470</c:v>
                </c:pt>
                <c:pt idx="399">
                  <c:v>40471</c:v>
                </c:pt>
                <c:pt idx="400">
                  <c:v>40472</c:v>
                </c:pt>
                <c:pt idx="401">
                  <c:v>40473</c:v>
                </c:pt>
                <c:pt idx="402">
                  <c:v>40476</c:v>
                </c:pt>
                <c:pt idx="403">
                  <c:v>40477</c:v>
                </c:pt>
                <c:pt idx="404">
                  <c:v>40478</c:v>
                </c:pt>
                <c:pt idx="405">
                  <c:v>40479</c:v>
                </c:pt>
                <c:pt idx="406">
                  <c:v>40480</c:v>
                </c:pt>
                <c:pt idx="407">
                  <c:v>40483</c:v>
                </c:pt>
                <c:pt idx="408">
                  <c:v>40484</c:v>
                </c:pt>
                <c:pt idx="409">
                  <c:v>40485</c:v>
                </c:pt>
                <c:pt idx="410">
                  <c:v>40486</c:v>
                </c:pt>
                <c:pt idx="411">
                  <c:v>40487</c:v>
                </c:pt>
                <c:pt idx="412">
                  <c:v>40490</c:v>
                </c:pt>
                <c:pt idx="413">
                  <c:v>40491</c:v>
                </c:pt>
                <c:pt idx="414">
                  <c:v>40492</c:v>
                </c:pt>
                <c:pt idx="415">
                  <c:v>40493</c:v>
                </c:pt>
                <c:pt idx="416">
                  <c:v>40494</c:v>
                </c:pt>
                <c:pt idx="417">
                  <c:v>40497</c:v>
                </c:pt>
                <c:pt idx="418">
                  <c:v>40498</c:v>
                </c:pt>
                <c:pt idx="419">
                  <c:v>40499</c:v>
                </c:pt>
                <c:pt idx="420">
                  <c:v>40500</c:v>
                </c:pt>
                <c:pt idx="421">
                  <c:v>40504</c:v>
                </c:pt>
                <c:pt idx="422">
                  <c:v>40505</c:v>
                </c:pt>
                <c:pt idx="423">
                  <c:v>40506</c:v>
                </c:pt>
                <c:pt idx="424">
                  <c:v>40507</c:v>
                </c:pt>
                <c:pt idx="425">
                  <c:v>40508</c:v>
                </c:pt>
                <c:pt idx="426">
                  <c:v>40511</c:v>
                </c:pt>
                <c:pt idx="427">
                  <c:v>40512</c:v>
                </c:pt>
                <c:pt idx="428">
                  <c:v>40513</c:v>
                </c:pt>
                <c:pt idx="429">
                  <c:v>40514</c:v>
                </c:pt>
                <c:pt idx="430">
                  <c:v>40515</c:v>
                </c:pt>
                <c:pt idx="431">
                  <c:v>40518</c:v>
                </c:pt>
                <c:pt idx="432">
                  <c:v>40519</c:v>
                </c:pt>
                <c:pt idx="433">
                  <c:v>40520</c:v>
                </c:pt>
                <c:pt idx="434">
                  <c:v>40521</c:v>
                </c:pt>
                <c:pt idx="435">
                  <c:v>40522</c:v>
                </c:pt>
                <c:pt idx="436">
                  <c:v>40525</c:v>
                </c:pt>
                <c:pt idx="437">
                  <c:v>40526</c:v>
                </c:pt>
                <c:pt idx="438">
                  <c:v>40527</c:v>
                </c:pt>
                <c:pt idx="439">
                  <c:v>40528</c:v>
                </c:pt>
                <c:pt idx="440">
                  <c:v>40529</c:v>
                </c:pt>
                <c:pt idx="441">
                  <c:v>40532</c:v>
                </c:pt>
                <c:pt idx="442">
                  <c:v>40533</c:v>
                </c:pt>
                <c:pt idx="443">
                  <c:v>40534</c:v>
                </c:pt>
                <c:pt idx="444">
                  <c:v>40536</c:v>
                </c:pt>
                <c:pt idx="445">
                  <c:v>40547</c:v>
                </c:pt>
                <c:pt idx="446">
                  <c:v>40548</c:v>
                </c:pt>
                <c:pt idx="447">
                  <c:v>40549</c:v>
                </c:pt>
                <c:pt idx="448">
                  <c:v>40550</c:v>
                </c:pt>
                <c:pt idx="449">
                  <c:v>40553</c:v>
                </c:pt>
                <c:pt idx="450">
                  <c:v>40554</c:v>
                </c:pt>
                <c:pt idx="451">
                  <c:v>40555</c:v>
                </c:pt>
                <c:pt idx="452">
                  <c:v>40556</c:v>
                </c:pt>
                <c:pt idx="453">
                  <c:v>40557</c:v>
                </c:pt>
                <c:pt idx="454">
                  <c:v>40561</c:v>
                </c:pt>
                <c:pt idx="455">
                  <c:v>40562</c:v>
                </c:pt>
                <c:pt idx="456">
                  <c:v>40563</c:v>
                </c:pt>
                <c:pt idx="457">
                  <c:v>40564</c:v>
                </c:pt>
                <c:pt idx="458">
                  <c:v>40567</c:v>
                </c:pt>
                <c:pt idx="459">
                  <c:v>40568</c:v>
                </c:pt>
                <c:pt idx="460">
                  <c:v>40569</c:v>
                </c:pt>
                <c:pt idx="461">
                  <c:v>40570</c:v>
                </c:pt>
                <c:pt idx="462">
                  <c:v>40571</c:v>
                </c:pt>
                <c:pt idx="463">
                  <c:v>40574</c:v>
                </c:pt>
                <c:pt idx="464">
                  <c:v>40575</c:v>
                </c:pt>
                <c:pt idx="465">
                  <c:v>40576</c:v>
                </c:pt>
                <c:pt idx="466">
                  <c:v>40577</c:v>
                </c:pt>
                <c:pt idx="467">
                  <c:v>40578</c:v>
                </c:pt>
                <c:pt idx="468">
                  <c:v>40581</c:v>
                </c:pt>
                <c:pt idx="469">
                  <c:v>40582</c:v>
                </c:pt>
                <c:pt idx="470">
                  <c:v>40583</c:v>
                </c:pt>
                <c:pt idx="471">
                  <c:v>40584</c:v>
                </c:pt>
                <c:pt idx="472">
                  <c:v>40585</c:v>
                </c:pt>
                <c:pt idx="473">
                  <c:v>40588</c:v>
                </c:pt>
                <c:pt idx="474">
                  <c:v>40589</c:v>
                </c:pt>
                <c:pt idx="475">
                  <c:v>40590</c:v>
                </c:pt>
                <c:pt idx="476">
                  <c:v>40591</c:v>
                </c:pt>
                <c:pt idx="477">
                  <c:v>40592</c:v>
                </c:pt>
                <c:pt idx="478">
                  <c:v>40596</c:v>
                </c:pt>
                <c:pt idx="479">
                  <c:v>40597</c:v>
                </c:pt>
                <c:pt idx="480">
                  <c:v>40598</c:v>
                </c:pt>
                <c:pt idx="481">
                  <c:v>40599</c:v>
                </c:pt>
                <c:pt idx="482">
                  <c:v>40602</c:v>
                </c:pt>
                <c:pt idx="483">
                  <c:v>40603</c:v>
                </c:pt>
                <c:pt idx="484">
                  <c:v>40604</c:v>
                </c:pt>
                <c:pt idx="485">
                  <c:v>40605</c:v>
                </c:pt>
                <c:pt idx="486">
                  <c:v>40606</c:v>
                </c:pt>
                <c:pt idx="487">
                  <c:v>40609</c:v>
                </c:pt>
                <c:pt idx="488">
                  <c:v>40610</c:v>
                </c:pt>
                <c:pt idx="489">
                  <c:v>40611</c:v>
                </c:pt>
                <c:pt idx="490">
                  <c:v>40612</c:v>
                </c:pt>
                <c:pt idx="491">
                  <c:v>40613</c:v>
                </c:pt>
                <c:pt idx="492">
                  <c:v>40616</c:v>
                </c:pt>
                <c:pt idx="493">
                  <c:v>40617</c:v>
                </c:pt>
                <c:pt idx="494">
                  <c:v>40618</c:v>
                </c:pt>
                <c:pt idx="495">
                  <c:v>40619</c:v>
                </c:pt>
                <c:pt idx="496">
                  <c:v>40620</c:v>
                </c:pt>
                <c:pt idx="497">
                  <c:v>40623</c:v>
                </c:pt>
                <c:pt idx="498">
                  <c:v>40624</c:v>
                </c:pt>
                <c:pt idx="499">
                  <c:v>40625</c:v>
                </c:pt>
                <c:pt idx="500">
                  <c:v>40626</c:v>
                </c:pt>
                <c:pt idx="501">
                  <c:v>40627</c:v>
                </c:pt>
                <c:pt idx="502">
                  <c:v>40630</c:v>
                </c:pt>
                <c:pt idx="503">
                  <c:v>40632</c:v>
                </c:pt>
                <c:pt idx="504">
                  <c:v>40633</c:v>
                </c:pt>
                <c:pt idx="505">
                  <c:v>40634</c:v>
                </c:pt>
                <c:pt idx="506">
                  <c:v>40637</c:v>
                </c:pt>
                <c:pt idx="507">
                  <c:v>40638</c:v>
                </c:pt>
                <c:pt idx="508">
                  <c:v>40639</c:v>
                </c:pt>
                <c:pt idx="509">
                  <c:v>40640</c:v>
                </c:pt>
                <c:pt idx="510">
                  <c:v>40641</c:v>
                </c:pt>
                <c:pt idx="511">
                  <c:v>40644</c:v>
                </c:pt>
                <c:pt idx="512">
                  <c:v>40645</c:v>
                </c:pt>
                <c:pt idx="513">
                  <c:v>40646</c:v>
                </c:pt>
                <c:pt idx="514">
                  <c:v>40647</c:v>
                </c:pt>
                <c:pt idx="515">
                  <c:v>40648</c:v>
                </c:pt>
                <c:pt idx="516">
                  <c:v>40651</c:v>
                </c:pt>
                <c:pt idx="517">
                  <c:v>40652</c:v>
                </c:pt>
                <c:pt idx="518">
                  <c:v>40653</c:v>
                </c:pt>
                <c:pt idx="519">
                  <c:v>40654</c:v>
                </c:pt>
                <c:pt idx="520">
                  <c:v>40659</c:v>
                </c:pt>
                <c:pt idx="521">
                  <c:v>40660</c:v>
                </c:pt>
                <c:pt idx="522">
                  <c:v>40661</c:v>
                </c:pt>
                <c:pt idx="523">
                  <c:v>40666</c:v>
                </c:pt>
                <c:pt idx="524">
                  <c:v>40667</c:v>
                </c:pt>
                <c:pt idx="525">
                  <c:v>40668</c:v>
                </c:pt>
                <c:pt idx="526">
                  <c:v>40669</c:v>
                </c:pt>
                <c:pt idx="527">
                  <c:v>40672</c:v>
                </c:pt>
                <c:pt idx="528">
                  <c:v>40673</c:v>
                </c:pt>
                <c:pt idx="529">
                  <c:v>40674</c:v>
                </c:pt>
                <c:pt idx="530">
                  <c:v>40675</c:v>
                </c:pt>
                <c:pt idx="531">
                  <c:v>40676</c:v>
                </c:pt>
                <c:pt idx="532">
                  <c:v>40679</c:v>
                </c:pt>
                <c:pt idx="533">
                  <c:v>40680</c:v>
                </c:pt>
                <c:pt idx="534">
                  <c:v>40681</c:v>
                </c:pt>
                <c:pt idx="535">
                  <c:v>40682</c:v>
                </c:pt>
                <c:pt idx="536">
                  <c:v>40683</c:v>
                </c:pt>
                <c:pt idx="537">
                  <c:v>40686</c:v>
                </c:pt>
                <c:pt idx="538">
                  <c:v>40687</c:v>
                </c:pt>
                <c:pt idx="539">
                  <c:v>40688</c:v>
                </c:pt>
                <c:pt idx="540">
                  <c:v>40689</c:v>
                </c:pt>
                <c:pt idx="541">
                  <c:v>40690</c:v>
                </c:pt>
                <c:pt idx="542">
                  <c:v>40694</c:v>
                </c:pt>
                <c:pt idx="543">
                  <c:v>40695</c:v>
                </c:pt>
                <c:pt idx="544">
                  <c:v>40696</c:v>
                </c:pt>
                <c:pt idx="545">
                  <c:v>40697</c:v>
                </c:pt>
                <c:pt idx="546">
                  <c:v>40700</c:v>
                </c:pt>
                <c:pt idx="547">
                  <c:v>40701</c:v>
                </c:pt>
                <c:pt idx="548">
                  <c:v>40702</c:v>
                </c:pt>
                <c:pt idx="549">
                  <c:v>40703</c:v>
                </c:pt>
                <c:pt idx="550">
                  <c:v>40704</c:v>
                </c:pt>
                <c:pt idx="551">
                  <c:v>40707</c:v>
                </c:pt>
                <c:pt idx="552">
                  <c:v>40708</c:v>
                </c:pt>
                <c:pt idx="553">
                  <c:v>40709</c:v>
                </c:pt>
                <c:pt idx="554">
                  <c:v>40710</c:v>
                </c:pt>
                <c:pt idx="555">
                  <c:v>40711</c:v>
                </c:pt>
                <c:pt idx="556">
                  <c:v>40714</c:v>
                </c:pt>
                <c:pt idx="557">
                  <c:v>40715</c:v>
                </c:pt>
                <c:pt idx="558">
                  <c:v>40716</c:v>
                </c:pt>
                <c:pt idx="559">
                  <c:v>40717</c:v>
                </c:pt>
                <c:pt idx="560">
                  <c:v>40718</c:v>
                </c:pt>
                <c:pt idx="561">
                  <c:v>40721</c:v>
                </c:pt>
                <c:pt idx="562">
                  <c:v>40722</c:v>
                </c:pt>
                <c:pt idx="563">
                  <c:v>40723</c:v>
                </c:pt>
                <c:pt idx="564">
                  <c:v>40724</c:v>
                </c:pt>
                <c:pt idx="565">
                  <c:v>40725</c:v>
                </c:pt>
                <c:pt idx="566">
                  <c:v>40728</c:v>
                </c:pt>
                <c:pt idx="567">
                  <c:v>40729</c:v>
                </c:pt>
                <c:pt idx="568">
                  <c:v>40730</c:v>
                </c:pt>
                <c:pt idx="569">
                  <c:v>40731</c:v>
                </c:pt>
                <c:pt idx="570">
                  <c:v>40732</c:v>
                </c:pt>
                <c:pt idx="571">
                  <c:v>40735</c:v>
                </c:pt>
                <c:pt idx="572">
                  <c:v>40736</c:v>
                </c:pt>
                <c:pt idx="573">
                  <c:v>40737</c:v>
                </c:pt>
                <c:pt idx="574">
                  <c:v>40738</c:v>
                </c:pt>
                <c:pt idx="575">
                  <c:v>40739</c:v>
                </c:pt>
                <c:pt idx="576">
                  <c:v>40742</c:v>
                </c:pt>
                <c:pt idx="577">
                  <c:v>40743</c:v>
                </c:pt>
                <c:pt idx="578">
                  <c:v>40744</c:v>
                </c:pt>
                <c:pt idx="579">
                  <c:v>40745</c:v>
                </c:pt>
                <c:pt idx="580">
                  <c:v>40746</c:v>
                </c:pt>
                <c:pt idx="581">
                  <c:v>40749</c:v>
                </c:pt>
                <c:pt idx="582">
                  <c:v>40750</c:v>
                </c:pt>
                <c:pt idx="583">
                  <c:v>40751</c:v>
                </c:pt>
                <c:pt idx="584">
                  <c:v>40752</c:v>
                </c:pt>
                <c:pt idx="585">
                  <c:v>40753</c:v>
                </c:pt>
                <c:pt idx="586">
                  <c:v>40756</c:v>
                </c:pt>
                <c:pt idx="587">
                  <c:v>40757</c:v>
                </c:pt>
                <c:pt idx="588">
                  <c:v>40758</c:v>
                </c:pt>
                <c:pt idx="589">
                  <c:v>40759</c:v>
                </c:pt>
                <c:pt idx="590">
                  <c:v>40760</c:v>
                </c:pt>
                <c:pt idx="591">
                  <c:v>40763</c:v>
                </c:pt>
                <c:pt idx="592">
                  <c:v>40764</c:v>
                </c:pt>
                <c:pt idx="593">
                  <c:v>40765</c:v>
                </c:pt>
                <c:pt idx="594">
                  <c:v>40766</c:v>
                </c:pt>
                <c:pt idx="595">
                  <c:v>40767</c:v>
                </c:pt>
                <c:pt idx="596">
                  <c:v>40770</c:v>
                </c:pt>
                <c:pt idx="597">
                  <c:v>40771</c:v>
                </c:pt>
                <c:pt idx="598">
                  <c:v>40772</c:v>
                </c:pt>
                <c:pt idx="599">
                  <c:v>40773</c:v>
                </c:pt>
                <c:pt idx="600">
                  <c:v>40774</c:v>
                </c:pt>
                <c:pt idx="601">
                  <c:v>40777</c:v>
                </c:pt>
                <c:pt idx="602">
                  <c:v>40778</c:v>
                </c:pt>
                <c:pt idx="603">
                  <c:v>40779</c:v>
                </c:pt>
                <c:pt idx="604">
                  <c:v>40780</c:v>
                </c:pt>
                <c:pt idx="605">
                  <c:v>40781</c:v>
                </c:pt>
                <c:pt idx="606">
                  <c:v>40785</c:v>
                </c:pt>
                <c:pt idx="607">
                  <c:v>40786</c:v>
                </c:pt>
                <c:pt idx="608">
                  <c:v>40787</c:v>
                </c:pt>
                <c:pt idx="609">
                  <c:v>40788</c:v>
                </c:pt>
                <c:pt idx="610">
                  <c:v>40791</c:v>
                </c:pt>
                <c:pt idx="611">
                  <c:v>40792</c:v>
                </c:pt>
                <c:pt idx="612">
                  <c:v>40793</c:v>
                </c:pt>
                <c:pt idx="613">
                  <c:v>40794</c:v>
                </c:pt>
                <c:pt idx="614">
                  <c:v>40795</c:v>
                </c:pt>
                <c:pt idx="615">
                  <c:v>40798</c:v>
                </c:pt>
                <c:pt idx="616">
                  <c:v>40799</c:v>
                </c:pt>
                <c:pt idx="617">
                  <c:v>40800</c:v>
                </c:pt>
                <c:pt idx="618">
                  <c:v>40801</c:v>
                </c:pt>
                <c:pt idx="619">
                  <c:v>40802</c:v>
                </c:pt>
                <c:pt idx="620">
                  <c:v>40805</c:v>
                </c:pt>
                <c:pt idx="621">
                  <c:v>40806</c:v>
                </c:pt>
                <c:pt idx="622">
                  <c:v>40807</c:v>
                </c:pt>
                <c:pt idx="623">
                  <c:v>40808</c:v>
                </c:pt>
                <c:pt idx="624">
                  <c:v>40809</c:v>
                </c:pt>
                <c:pt idx="625">
                  <c:v>40812</c:v>
                </c:pt>
                <c:pt idx="626">
                  <c:v>40813</c:v>
                </c:pt>
                <c:pt idx="627">
                  <c:v>40814</c:v>
                </c:pt>
                <c:pt idx="628">
                  <c:v>40815</c:v>
                </c:pt>
                <c:pt idx="629">
                  <c:v>40816</c:v>
                </c:pt>
                <c:pt idx="630">
                  <c:v>40819</c:v>
                </c:pt>
                <c:pt idx="631">
                  <c:v>40820</c:v>
                </c:pt>
                <c:pt idx="632">
                  <c:v>40821</c:v>
                </c:pt>
                <c:pt idx="633">
                  <c:v>40822</c:v>
                </c:pt>
                <c:pt idx="634">
                  <c:v>40823</c:v>
                </c:pt>
                <c:pt idx="635">
                  <c:v>40826</c:v>
                </c:pt>
                <c:pt idx="636">
                  <c:v>40827</c:v>
                </c:pt>
                <c:pt idx="637">
                  <c:v>40828</c:v>
                </c:pt>
                <c:pt idx="638">
                  <c:v>40829</c:v>
                </c:pt>
                <c:pt idx="639">
                  <c:v>40830</c:v>
                </c:pt>
                <c:pt idx="640">
                  <c:v>40833</c:v>
                </c:pt>
                <c:pt idx="641">
                  <c:v>40834</c:v>
                </c:pt>
                <c:pt idx="642">
                  <c:v>40835</c:v>
                </c:pt>
                <c:pt idx="643">
                  <c:v>40836</c:v>
                </c:pt>
                <c:pt idx="644">
                  <c:v>40837</c:v>
                </c:pt>
                <c:pt idx="645">
                  <c:v>40840</c:v>
                </c:pt>
                <c:pt idx="646">
                  <c:v>40841</c:v>
                </c:pt>
                <c:pt idx="647">
                  <c:v>40842</c:v>
                </c:pt>
                <c:pt idx="648">
                  <c:v>40843</c:v>
                </c:pt>
                <c:pt idx="649">
                  <c:v>40844</c:v>
                </c:pt>
                <c:pt idx="650">
                  <c:v>40847</c:v>
                </c:pt>
                <c:pt idx="651">
                  <c:v>40848</c:v>
                </c:pt>
                <c:pt idx="652">
                  <c:v>40849</c:v>
                </c:pt>
                <c:pt idx="653">
                  <c:v>40850</c:v>
                </c:pt>
                <c:pt idx="654">
                  <c:v>40851</c:v>
                </c:pt>
                <c:pt idx="655">
                  <c:v>40854</c:v>
                </c:pt>
                <c:pt idx="656">
                  <c:v>40855</c:v>
                </c:pt>
                <c:pt idx="657">
                  <c:v>40856</c:v>
                </c:pt>
                <c:pt idx="658">
                  <c:v>40857</c:v>
                </c:pt>
                <c:pt idx="659">
                  <c:v>40858</c:v>
                </c:pt>
                <c:pt idx="660">
                  <c:v>40861</c:v>
                </c:pt>
                <c:pt idx="661">
                  <c:v>40862</c:v>
                </c:pt>
                <c:pt idx="662">
                  <c:v>40863</c:v>
                </c:pt>
                <c:pt idx="663">
                  <c:v>40864</c:v>
                </c:pt>
                <c:pt idx="664">
                  <c:v>40865</c:v>
                </c:pt>
                <c:pt idx="665">
                  <c:v>40868</c:v>
                </c:pt>
                <c:pt idx="666">
                  <c:v>40869</c:v>
                </c:pt>
                <c:pt idx="667">
                  <c:v>40870</c:v>
                </c:pt>
                <c:pt idx="668">
                  <c:v>40871</c:v>
                </c:pt>
                <c:pt idx="669">
                  <c:v>40872</c:v>
                </c:pt>
                <c:pt idx="670">
                  <c:v>40875</c:v>
                </c:pt>
                <c:pt idx="671">
                  <c:v>40876</c:v>
                </c:pt>
                <c:pt idx="672">
                  <c:v>40877</c:v>
                </c:pt>
                <c:pt idx="673">
                  <c:v>40878</c:v>
                </c:pt>
                <c:pt idx="674">
                  <c:v>40879</c:v>
                </c:pt>
                <c:pt idx="675">
                  <c:v>40882</c:v>
                </c:pt>
                <c:pt idx="676">
                  <c:v>40883</c:v>
                </c:pt>
                <c:pt idx="677">
                  <c:v>40884</c:v>
                </c:pt>
                <c:pt idx="678">
                  <c:v>40885</c:v>
                </c:pt>
                <c:pt idx="679">
                  <c:v>40886</c:v>
                </c:pt>
                <c:pt idx="680">
                  <c:v>40889</c:v>
                </c:pt>
                <c:pt idx="681">
                  <c:v>40890</c:v>
                </c:pt>
                <c:pt idx="682">
                  <c:v>40891</c:v>
                </c:pt>
                <c:pt idx="683">
                  <c:v>40892</c:v>
                </c:pt>
                <c:pt idx="684">
                  <c:v>40893</c:v>
                </c:pt>
                <c:pt idx="685">
                  <c:v>40896</c:v>
                </c:pt>
                <c:pt idx="686">
                  <c:v>40897</c:v>
                </c:pt>
                <c:pt idx="687">
                  <c:v>40898</c:v>
                </c:pt>
                <c:pt idx="688">
                  <c:v>40899</c:v>
                </c:pt>
                <c:pt idx="689">
                  <c:v>40900</c:v>
                </c:pt>
                <c:pt idx="690">
                  <c:v>40911</c:v>
                </c:pt>
                <c:pt idx="691">
                  <c:v>40912</c:v>
                </c:pt>
                <c:pt idx="692">
                  <c:v>40913</c:v>
                </c:pt>
                <c:pt idx="693">
                  <c:v>40914</c:v>
                </c:pt>
                <c:pt idx="694">
                  <c:v>40917</c:v>
                </c:pt>
                <c:pt idx="695">
                  <c:v>40918</c:v>
                </c:pt>
                <c:pt idx="696">
                  <c:v>40919</c:v>
                </c:pt>
                <c:pt idx="697">
                  <c:v>40920</c:v>
                </c:pt>
                <c:pt idx="698">
                  <c:v>40921</c:v>
                </c:pt>
                <c:pt idx="699">
                  <c:v>40924</c:v>
                </c:pt>
                <c:pt idx="700">
                  <c:v>40925</c:v>
                </c:pt>
                <c:pt idx="701">
                  <c:v>40926</c:v>
                </c:pt>
                <c:pt idx="702">
                  <c:v>40927</c:v>
                </c:pt>
                <c:pt idx="703">
                  <c:v>40928</c:v>
                </c:pt>
                <c:pt idx="704">
                  <c:v>40931</c:v>
                </c:pt>
                <c:pt idx="705">
                  <c:v>40932</c:v>
                </c:pt>
                <c:pt idx="706">
                  <c:v>40933</c:v>
                </c:pt>
                <c:pt idx="707">
                  <c:v>40934</c:v>
                </c:pt>
                <c:pt idx="708">
                  <c:v>40935</c:v>
                </c:pt>
                <c:pt idx="709">
                  <c:v>40938</c:v>
                </c:pt>
                <c:pt idx="710">
                  <c:v>40939</c:v>
                </c:pt>
                <c:pt idx="711">
                  <c:v>40940</c:v>
                </c:pt>
                <c:pt idx="712">
                  <c:v>40941</c:v>
                </c:pt>
                <c:pt idx="713">
                  <c:v>40942</c:v>
                </c:pt>
                <c:pt idx="714">
                  <c:v>40945</c:v>
                </c:pt>
                <c:pt idx="715">
                  <c:v>40946</c:v>
                </c:pt>
                <c:pt idx="716">
                  <c:v>40947</c:v>
                </c:pt>
                <c:pt idx="717">
                  <c:v>40948</c:v>
                </c:pt>
                <c:pt idx="718">
                  <c:v>40949</c:v>
                </c:pt>
                <c:pt idx="719">
                  <c:v>40952</c:v>
                </c:pt>
                <c:pt idx="720">
                  <c:v>40953</c:v>
                </c:pt>
                <c:pt idx="721">
                  <c:v>40954</c:v>
                </c:pt>
                <c:pt idx="722">
                  <c:v>40955</c:v>
                </c:pt>
                <c:pt idx="723">
                  <c:v>40956</c:v>
                </c:pt>
                <c:pt idx="724">
                  <c:v>40959</c:v>
                </c:pt>
                <c:pt idx="725">
                  <c:v>40960</c:v>
                </c:pt>
                <c:pt idx="726">
                  <c:v>40961</c:v>
                </c:pt>
                <c:pt idx="727">
                  <c:v>40962</c:v>
                </c:pt>
                <c:pt idx="728">
                  <c:v>40963</c:v>
                </c:pt>
                <c:pt idx="729">
                  <c:v>40967</c:v>
                </c:pt>
                <c:pt idx="730">
                  <c:v>40968</c:v>
                </c:pt>
                <c:pt idx="731">
                  <c:v>40969</c:v>
                </c:pt>
                <c:pt idx="732">
                  <c:v>40970</c:v>
                </c:pt>
                <c:pt idx="733">
                  <c:v>40973</c:v>
                </c:pt>
                <c:pt idx="734">
                  <c:v>40974</c:v>
                </c:pt>
                <c:pt idx="735">
                  <c:v>40975</c:v>
                </c:pt>
                <c:pt idx="736">
                  <c:v>40976</c:v>
                </c:pt>
                <c:pt idx="737">
                  <c:v>40977</c:v>
                </c:pt>
                <c:pt idx="738">
                  <c:v>40980</c:v>
                </c:pt>
                <c:pt idx="739">
                  <c:v>40981</c:v>
                </c:pt>
                <c:pt idx="740">
                  <c:v>40982</c:v>
                </c:pt>
                <c:pt idx="741">
                  <c:v>40983</c:v>
                </c:pt>
                <c:pt idx="742">
                  <c:v>40984</c:v>
                </c:pt>
                <c:pt idx="743">
                  <c:v>40987</c:v>
                </c:pt>
                <c:pt idx="744">
                  <c:v>40988</c:v>
                </c:pt>
                <c:pt idx="745">
                  <c:v>40989</c:v>
                </c:pt>
                <c:pt idx="746">
                  <c:v>40990</c:v>
                </c:pt>
                <c:pt idx="747">
                  <c:v>40991</c:v>
                </c:pt>
                <c:pt idx="748">
                  <c:v>40994</c:v>
                </c:pt>
                <c:pt idx="749">
                  <c:v>40995</c:v>
                </c:pt>
                <c:pt idx="750">
                  <c:v>40996</c:v>
                </c:pt>
                <c:pt idx="751">
                  <c:v>40997</c:v>
                </c:pt>
                <c:pt idx="752">
                  <c:v>40998</c:v>
                </c:pt>
                <c:pt idx="753">
                  <c:v>41001</c:v>
                </c:pt>
                <c:pt idx="754">
                  <c:v>41002</c:v>
                </c:pt>
                <c:pt idx="755">
                  <c:v>41003</c:v>
                </c:pt>
                <c:pt idx="756">
                  <c:v>41004</c:v>
                </c:pt>
                <c:pt idx="757">
                  <c:v>41009</c:v>
                </c:pt>
                <c:pt idx="758">
                  <c:v>41010</c:v>
                </c:pt>
                <c:pt idx="759">
                  <c:v>41012</c:v>
                </c:pt>
                <c:pt idx="760">
                  <c:v>41015</c:v>
                </c:pt>
                <c:pt idx="761">
                  <c:v>41016</c:v>
                </c:pt>
                <c:pt idx="762">
                  <c:v>41017</c:v>
                </c:pt>
                <c:pt idx="763">
                  <c:v>41018</c:v>
                </c:pt>
                <c:pt idx="764">
                  <c:v>41019</c:v>
                </c:pt>
                <c:pt idx="765">
                  <c:v>41022</c:v>
                </c:pt>
                <c:pt idx="766">
                  <c:v>41023</c:v>
                </c:pt>
                <c:pt idx="767">
                  <c:v>41024</c:v>
                </c:pt>
                <c:pt idx="768">
                  <c:v>41025</c:v>
                </c:pt>
                <c:pt idx="769">
                  <c:v>41026</c:v>
                </c:pt>
                <c:pt idx="770">
                  <c:v>41029</c:v>
                </c:pt>
                <c:pt idx="771">
                  <c:v>41030</c:v>
                </c:pt>
                <c:pt idx="772">
                  <c:v>41031</c:v>
                </c:pt>
                <c:pt idx="773">
                  <c:v>41032</c:v>
                </c:pt>
                <c:pt idx="774">
                  <c:v>41033</c:v>
                </c:pt>
                <c:pt idx="775">
                  <c:v>41037</c:v>
                </c:pt>
                <c:pt idx="776">
                  <c:v>41038</c:v>
                </c:pt>
                <c:pt idx="777">
                  <c:v>41039</c:v>
                </c:pt>
                <c:pt idx="778">
                  <c:v>41040</c:v>
                </c:pt>
                <c:pt idx="779">
                  <c:v>41043</c:v>
                </c:pt>
                <c:pt idx="780">
                  <c:v>41044</c:v>
                </c:pt>
                <c:pt idx="781">
                  <c:v>41045</c:v>
                </c:pt>
                <c:pt idx="782">
                  <c:v>41046</c:v>
                </c:pt>
                <c:pt idx="783">
                  <c:v>41047</c:v>
                </c:pt>
                <c:pt idx="784">
                  <c:v>41050</c:v>
                </c:pt>
                <c:pt idx="785">
                  <c:v>41051</c:v>
                </c:pt>
                <c:pt idx="786">
                  <c:v>41052</c:v>
                </c:pt>
                <c:pt idx="787">
                  <c:v>41053</c:v>
                </c:pt>
                <c:pt idx="788">
                  <c:v>41054</c:v>
                </c:pt>
                <c:pt idx="789">
                  <c:v>41057</c:v>
                </c:pt>
                <c:pt idx="790">
                  <c:v>41058</c:v>
                </c:pt>
                <c:pt idx="791">
                  <c:v>41059</c:v>
                </c:pt>
                <c:pt idx="792">
                  <c:v>41060</c:v>
                </c:pt>
                <c:pt idx="793">
                  <c:v>41061</c:v>
                </c:pt>
                <c:pt idx="794">
                  <c:v>41066</c:v>
                </c:pt>
                <c:pt idx="795">
                  <c:v>41067</c:v>
                </c:pt>
                <c:pt idx="796">
                  <c:v>41068</c:v>
                </c:pt>
                <c:pt idx="797">
                  <c:v>41071</c:v>
                </c:pt>
                <c:pt idx="798">
                  <c:v>41072</c:v>
                </c:pt>
                <c:pt idx="799">
                  <c:v>41073</c:v>
                </c:pt>
                <c:pt idx="800">
                  <c:v>41074</c:v>
                </c:pt>
                <c:pt idx="801">
                  <c:v>41075</c:v>
                </c:pt>
                <c:pt idx="802">
                  <c:v>41078</c:v>
                </c:pt>
                <c:pt idx="803">
                  <c:v>41079</c:v>
                </c:pt>
                <c:pt idx="804">
                  <c:v>41080</c:v>
                </c:pt>
                <c:pt idx="805">
                  <c:v>41081</c:v>
                </c:pt>
                <c:pt idx="806">
                  <c:v>41082</c:v>
                </c:pt>
                <c:pt idx="807">
                  <c:v>41085</c:v>
                </c:pt>
                <c:pt idx="808">
                  <c:v>41086</c:v>
                </c:pt>
                <c:pt idx="809">
                  <c:v>41087</c:v>
                </c:pt>
                <c:pt idx="810">
                  <c:v>41089</c:v>
                </c:pt>
                <c:pt idx="811">
                  <c:v>41092</c:v>
                </c:pt>
                <c:pt idx="812">
                  <c:v>41093</c:v>
                </c:pt>
                <c:pt idx="813">
                  <c:v>41094</c:v>
                </c:pt>
                <c:pt idx="814">
                  <c:v>41095</c:v>
                </c:pt>
                <c:pt idx="815">
                  <c:v>41096</c:v>
                </c:pt>
                <c:pt idx="816">
                  <c:v>41099</c:v>
                </c:pt>
                <c:pt idx="817">
                  <c:v>41100</c:v>
                </c:pt>
                <c:pt idx="818">
                  <c:v>41101</c:v>
                </c:pt>
                <c:pt idx="819">
                  <c:v>41102</c:v>
                </c:pt>
                <c:pt idx="820">
                  <c:v>41103</c:v>
                </c:pt>
                <c:pt idx="821">
                  <c:v>41106</c:v>
                </c:pt>
                <c:pt idx="822">
                  <c:v>41107</c:v>
                </c:pt>
                <c:pt idx="823">
                  <c:v>41109</c:v>
                </c:pt>
                <c:pt idx="824">
                  <c:v>41110</c:v>
                </c:pt>
                <c:pt idx="825">
                  <c:v>41113</c:v>
                </c:pt>
                <c:pt idx="826">
                  <c:v>41114</c:v>
                </c:pt>
                <c:pt idx="827">
                  <c:v>41115</c:v>
                </c:pt>
                <c:pt idx="828">
                  <c:v>41116</c:v>
                </c:pt>
                <c:pt idx="829">
                  <c:v>41117</c:v>
                </c:pt>
                <c:pt idx="830">
                  <c:v>41120</c:v>
                </c:pt>
                <c:pt idx="831">
                  <c:v>41121</c:v>
                </c:pt>
                <c:pt idx="832">
                  <c:v>41122</c:v>
                </c:pt>
                <c:pt idx="833">
                  <c:v>41123</c:v>
                </c:pt>
                <c:pt idx="834">
                  <c:v>41124</c:v>
                </c:pt>
                <c:pt idx="835">
                  <c:v>41127</c:v>
                </c:pt>
                <c:pt idx="836">
                  <c:v>41128</c:v>
                </c:pt>
                <c:pt idx="837">
                  <c:v>41129</c:v>
                </c:pt>
                <c:pt idx="838">
                  <c:v>41130</c:v>
                </c:pt>
                <c:pt idx="839">
                  <c:v>41131</c:v>
                </c:pt>
                <c:pt idx="840">
                  <c:v>41134</c:v>
                </c:pt>
                <c:pt idx="841">
                  <c:v>41135</c:v>
                </c:pt>
                <c:pt idx="842">
                  <c:v>41136</c:v>
                </c:pt>
                <c:pt idx="843">
                  <c:v>41137</c:v>
                </c:pt>
                <c:pt idx="844">
                  <c:v>41138</c:v>
                </c:pt>
                <c:pt idx="845">
                  <c:v>41141</c:v>
                </c:pt>
                <c:pt idx="846">
                  <c:v>41142</c:v>
                </c:pt>
                <c:pt idx="847">
                  <c:v>41143</c:v>
                </c:pt>
                <c:pt idx="848">
                  <c:v>41144</c:v>
                </c:pt>
                <c:pt idx="849">
                  <c:v>41145</c:v>
                </c:pt>
                <c:pt idx="850">
                  <c:v>41149</c:v>
                </c:pt>
                <c:pt idx="851">
                  <c:v>41150</c:v>
                </c:pt>
                <c:pt idx="852">
                  <c:v>41151</c:v>
                </c:pt>
                <c:pt idx="853">
                  <c:v>41152</c:v>
                </c:pt>
                <c:pt idx="854">
                  <c:v>41155</c:v>
                </c:pt>
                <c:pt idx="855">
                  <c:v>41156</c:v>
                </c:pt>
                <c:pt idx="856">
                  <c:v>41157</c:v>
                </c:pt>
                <c:pt idx="857">
                  <c:v>41158</c:v>
                </c:pt>
                <c:pt idx="858">
                  <c:v>41159</c:v>
                </c:pt>
                <c:pt idx="859">
                  <c:v>41162</c:v>
                </c:pt>
                <c:pt idx="860">
                  <c:v>41163</c:v>
                </c:pt>
                <c:pt idx="861">
                  <c:v>41164</c:v>
                </c:pt>
                <c:pt idx="862">
                  <c:v>41165</c:v>
                </c:pt>
                <c:pt idx="863">
                  <c:v>41166</c:v>
                </c:pt>
                <c:pt idx="864">
                  <c:v>41169</c:v>
                </c:pt>
                <c:pt idx="865">
                  <c:v>41170</c:v>
                </c:pt>
                <c:pt idx="866">
                  <c:v>41171</c:v>
                </c:pt>
                <c:pt idx="867">
                  <c:v>41172</c:v>
                </c:pt>
                <c:pt idx="868">
                  <c:v>41173</c:v>
                </c:pt>
                <c:pt idx="869">
                  <c:v>41176</c:v>
                </c:pt>
                <c:pt idx="870">
                  <c:v>41177</c:v>
                </c:pt>
                <c:pt idx="871">
                  <c:v>41178</c:v>
                </c:pt>
                <c:pt idx="872">
                  <c:v>41179</c:v>
                </c:pt>
                <c:pt idx="873">
                  <c:v>41180</c:v>
                </c:pt>
                <c:pt idx="874">
                  <c:v>41183</c:v>
                </c:pt>
                <c:pt idx="875">
                  <c:v>41184</c:v>
                </c:pt>
                <c:pt idx="876">
                  <c:v>41185</c:v>
                </c:pt>
                <c:pt idx="877">
                  <c:v>41186</c:v>
                </c:pt>
                <c:pt idx="878">
                  <c:v>41187</c:v>
                </c:pt>
                <c:pt idx="879">
                  <c:v>41190</c:v>
                </c:pt>
                <c:pt idx="880">
                  <c:v>41191</c:v>
                </c:pt>
                <c:pt idx="881">
                  <c:v>41192</c:v>
                </c:pt>
                <c:pt idx="882">
                  <c:v>41193</c:v>
                </c:pt>
                <c:pt idx="883">
                  <c:v>41194</c:v>
                </c:pt>
                <c:pt idx="884">
                  <c:v>41197</c:v>
                </c:pt>
                <c:pt idx="885">
                  <c:v>41198</c:v>
                </c:pt>
                <c:pt idx="886">
                  <c:v>41199</c:v>
                </c:pt>
                <c:pt idx="887">
                  <c:v>41200</c:v>
                </c:pt>
                <c:pt idx="888">
                  <c:v>41201</c:v>
                </c:pt>
                <c:pt idx="889">
                  <c:v>41204</c:v>
                </c:pt>
                <c:pt idx="890">
                  <c:v>41205</c:v>
                </c:pt>
                <c:pt idx="891">
                  <c:v>41206</c:v>
                </c:pt>
                <c:pt idx="892">
                  <c:v>41207</c:v>
                </c:pt>
                <c:pt idx="893">
                  <c:v>41208</c:v>
                </c:pt>
                <c:pt idx="894">
                  <c:v>41211</c:v>
                </c:pt>
                <c:pt idx="895">
                  <c:v>41212</c:v>
                </c:pt>
                <c:pt idx="896">
                  <c:v>41213</c:v>
                </c:pt>
                <c:pt idx="897">
                  <c:v>41214</c:v>
                </c:pt>
                <c:pt idx="898">
                  <c:v>41215</c:v>
                </c:pt>
                <c:pt idx="899">
                  <c:v>41218</c:v>
                </c:pt>
                <c:pt idx="900">
                  <c:v>41219</c:v>
                </c:pt>
                <c:pt idx="901">
                  <c:v>41220</c:v>
                </c:pt>
                <c:pt idx="902">
                  <c:v>41221</c:v>
                </c:pt>
                <c:pt idx="903">
                  <c:v>41222</c:v>
                </c:pt>
                <c:pt idx="904">
                  <c:v>41225</c:v>
                </c:pt>
                <c:pt idx="905">
                  <c:v>41226</c:v>
                </c:pt>
                <c:pt idx="906">
                  <c:v>41227</c:v>
                </c:pt>
                <c:pt idx="907">
                  <c:v>41228</c:v>
                </c:pt>
                <c:pt idx="908">
                  <c:v>41229</c:v>
                </c:pt>
                <c:pt idx="909">
                  <c:v>41232</c:v>
                </c:pt>
                <c:pt idx="910">
                  <c:v>41233</c:v>
                </c:pt>
                <c:pt idx="911">
                  <c:v>41234</c:v>
                </c:pt>
                <c:pt idx="912">
                  <c:v>41235</c:v>
                </c:pt>
                <c:pt idx="913">
                  <c:v>41236</c:v>
                </c:pt>
                <c:pt idx="914">
                  <c:v>41239</c:v>
                </c:pt>
                <c:pt idx="915">
                  <c:v>41240</c:v>
                </c:pt>
                <c:pt idx="916">
                  <c:v>41241</c:v>
                </c:pt>
                <c:pt idx="917">
                  <c:v>41242</c:v>
                </c:pt>
                <c:pt idx="918">
                  <c:v>41243</c:v>
                </c:pt>
                <c:pt idx="919">
                  <c:v>41246</c:v>
                </c:pt>
                <c:pt idx="920">
                  <c:v>41247</c:v>
                </c:pt>
                <c:pt idx="921">
                  <c:v>41248</c:v>
                </c:pt>
                <c:pt idx="922">
                  <c:v>41249</c:v>
                </c:pt>
                <c:pt idx="923">
                  <c:v>41250</c:v>
                </c:pt>
                <c:pt idx="924">
                  <c:v>41253</c:v>
                </c:pt>
                <c:pt idx="925">
                  <c:v>41254</c:v>
                </c:pt>
                <c:pt idx="926">
                  <c:v>41255</c:v>
                </c:pt>
                <c:pt idx="927">
                  <c:v>41256</c:v>
                </c:pt>
                <c:pt idx="928">
                  <c:v>41257</c:v>
                </c:pt>
                <c:pt idx="929">
                  <c:v>41260</c:v>
                </c:pt>
                <c:pt idx="930">
                  <c:v>41261</c:v>
                </c:pt>
                <c:pt idx="931">
                  <c:v>41262</c:v>
                </c:pt>
                <c:pt idx="932">
                  <c:v>41263</c:v>
                </c:pt>
                <c:pt idx="933">
                  <c:v>41264</c:v>
                </c:pt>
                <c:pt idx="934">
                  <c:v>41267</c:v>
                </c:pt>
                <c:pt idx="935">
                  <c:v>41276</c:v>
                </c:pt>
                <c:pt idx="936">
                  <c:v>41277</c:v>
                </c:pt>
                <c:pt idx="937">
                  <c:v>41278</c:v>
                </c:pt>
                <c:pt idx="938">
                  <c:v>41281</c:v>
                </c:pt>
                <c:pt idx="939">
                  <c:v>41282</c:v>
                </c:pt>
                <c:pt idx="940">
                  <c:v>41283</c:v>
                </c:pt>
                <c:pt idx="941">
                  <c:v>41284</c:v>
                </c:pt>
                <c:pt idx="942">
                  <c:v>41285</c:v>
                </c:pt>
                <c:pt idx="943">
                  <c:v>41288</c:v>
                </c:pt>
                <c:pt idx="944">
                  <c:v>41289</c:v>
                </c:pt>
                <c:pt idx="945">
                  <c:v>41290</c:v>
                </c:pt>
                <c:pt idx="946">
                  <c:v>41291</c:v>
                </c:pt>
                <c:pt idx="947">
                  <c:v>41292</c:v>
                </c:pt>
                <c:pt idx="948">
                  <c:v>41295</c:v>
                </c:pt>
                <c:pt idx="949">
                  <c:v>41296</c:v>
                </c:pt>
                <c:pt idx="950">
                  <c:v>41297</c:v>
                </c:pt>
                <c:pt idx="951">
                  <c:v>41298</c:v>
                </c:pt>
                <c:pt idx="952">
                  <c:v>41299</c:v>
                </c:pt>
                <c:pt idx="953">
                  <c:v>41302</c:v>
                </c:pt>
                <c:pt idx="954">
                  <c:v>41303</c:v>
                </c:pt>
                <c:pt idx="955">
                  <c:v>41304</c:v>
                </c:pt>
                <c:pt idx="956">
                  <c:v>41305</c:v>
                </c:pt>
                <c:pt idx="957">
                  <c:v>41306</c:v>
                </c:pt>
                <c:pt idx="958">
                  <c:v>41309</c:v>
                </c:pt>
                <c:pt idx="959">
                  <c:v>41310</c:v>
                </c:pt>
                <c:pt idx="960">
                  <c:v>41311</c:v>
                </c:pt>
                <c:pt idx="961">
                  <c:v>41312</c:v>
                </c:pt>
                <c:pt idx="962">
                  <c:v>41313</c:v>
                </c:pt>
                <c:pt idx="963">
                  <c:v>41316</c:v>
                </c:pt>
                <c:pt idx="964">
                  <c:v>41317</c:v>
                </c:pt>
                <c:pt idx="965">
                  <c:v>41318</c:v>
                </c:pt>
                <c:pt idx="966">
                  <c:v>41319</c:v>
                </c:pt>
                <c:pt idx="967">
                  <c:v>41320</c:v>
                </c:pt>
                <c:pt idx="968">
                  <c:v>41323</c:v>
                </c:pt>
                <c:pt idx="969">
                  <c:v>41324</c:v>
                </c:pt>
                <c:pt idx="970">
                  <c:v>41325</c:v>
                </c:pt>
                <c:pt idx="971">
                  <c:v>41326</c:v>
                </c:pt>
                <c:pt idx="972">
                  <c:v>41327</c:v>
                </c:pt>
                <c:pt idx="973">
                  <c:v>41330</c:v>
                </c:pt>
                <c:pt idx="974">
                  <c:v>41331</c:v>
                </c:pt>
                <c:pt idx="975">
                  <c:v>41332</c:v>
                </c:pt>
                <c:pt idx="976">
                  <c:v>41333</c:v>
                </c:pt>
                <c:pt idx="977">
                  <c:v>41334</c:v>
                </c:pt>
                <c:pt idx="978">
                  <c:v>41337</c:v>
                </c:pt>
                <c:pt idx="979">
                  <c:v>41338</c:v>
                </c:pt>
                <c:pt idx="980">
                  <c:v>41339</c:v>
                </c:pt>
                <c:pt idx="981">
                  <c:v>41340</c:v>
                </c:pt>
                <c:pt idx="982">
                  <c:v>41341</c:v>
                </c:pt>
                <c:pt idx="983">
                  <c:v>41344</c:v>
                </c:pt>
                <c:pt idx="984">
                  <c:v>41345</c:v>
                </c:pt>
                <c:pt idx="985">
                  <c:v>41346</c:v>
                </c:pt>
                <c:pt idx="986">
                  <c:v>41347</c:v>
                </c:pt>
                <c:pt idx="987">
                  <c:v>41348</c:v>
                </c:pt>
                <c:pt idx="988">
                  <c:v>41351</c:v>
                </c:pt>
                <c:pt idx="989">
                  <c:v>41352</c:v>
                </c:pt>
                <c:pt idx="990">
                  <c:v>41353</c:v>
                </c:pt>
                <c:pt idx="991">
                  <c:v>41354</c:v>
                </c:pt>
                <c:pt idx="992">
                  <c:v>41355</c:v>
                </c:pt>
                <c:pt idx="993">
                  <c:v>41359</c:v>
                </c:pt>
                <c:pt idx="994">
                  <c:v>41360</c:v>
                </c:pt>
                <c:pt idx="995">
                  <c:v>41361</c:v>
                </c:pt>
                <c:pt idx="996">
                  <c:v>41366</c:v>
                </c:pt>
                <c:pt idx="997">
                  <c:v>41367</c:v>
                </c:pt>
                <c:pt idx="998">
                  <c:v>41368</c:v>
                </c:pt>
                <c:pt idx="999">
                  <c:v>41369</c:v>
                </c:pt>
                <c:pt idx="1000">
                  <c:v>41372</c:v>
                </c:pt>
                <c:pt idx="1001">
                  <c:v>41373</c:v>
                </c:pt>
                <c:pt idx="1002">
                  <c:v>41374</c:v>
                </c:pt>
                <c:pt idx="1003">
                  <c:v>41375</c:v>
                </c:pt>
                <c:pt idx="1004">
                  <c:v>41376</c:v>
                </c:pt>
                <c:pt idx="1005">
                  <c:v>41379</c:v>
                </c:pt>
                <c:pt idx="1006">
                  <c:v>41380</c:v>
                </c:pt>
                <c:pt idx="1007">
                  <c:v>41381</c:v>
                </c:pt>
                <c:pt idx="1008">
                  <c:v>41382</c:v>
                </c:pt>
                <c:pt idx="1009">
                  <c:v>41383</c:v>
                </c:pt>
                <c:pt idx="1010">
                  <c:v>41386</c:v>
                </c:pt>
                <c:pt idx="1011">
                  <c:v>41387</c:v>
                </c:pt>
                <c:pt idx="1012">
                  <c:v>41388</c:v>
                </c:pt>
                <c:pt idx="1013">
                  <c:v>41389</c:v>
                </c:pt>
                <c:pt idx="1014">
                  <c:v>41390</c:v>
                </c:pt>
                <c:pt idx="1015">
                  <c:v>41393</c:v>
                </c:pt>
                <c:pt idx="1016">
                  <c:v>41394</c:v>
                </c:pt>
                <c:pt idx="1017">
                  <c:v>41395</c:v>
                </c:pt>
                <c:pt idx="1018">
                  <c:v>41396</c:v>
                </c:pt>
                <c:pt idx="1019">
                  <c:v>41397</c:v>
                </c:pt>
                <c:pt idx="1020">
                  <c:v>41401</c:v>
                </c:pt>
                <c:pt idx="1021">
                  <c:v>41402</c:v>
                </c:pt>
                <c:pt idx="1022">
                  <c:v>41403</c:v>
                </c:pt>
                <c:pt idx="1023">
                  <c:v>41404</c:v>
                </c:pt>
                <c:pt idx="1024">
                  <c:v>41407</c:v>
                </c:pt>
                <c:pt idx="1025">
                  <c:v>41408</c:v>
                </c:pt>
                <c:pt idx="1026">
                  <c:v>41409</c:v>
                </c:pt>
                <c:pt idx="1027">
                  <c:v>41410</c:v>
                </c:pt>
                <c:pt idx="1028">
                  <c:v>41411</c:v>
                </c:pt>
                <c:pt idx="1029">
                  <c:v>41414</c:v>
                </c:pt>
                <c:pt idx="1030">
                  <c:v>41415</c:v>
                </c:pt>
                <c:pt idx="1031">
                  <c:v>41416</c:v>
                </c:pt>
                <c:pt idx="1032">
                  <c:v>41417</c:v>
                </c:pt>
                <c:pt idx="1033">
                  <c:v>41418</c:v>
                </c:pt>
                <c:pt idx="1034">
                  <c:v>41422</c:v>
                </c:pt>
                <c:pt idx="1035">
                  <c:v>41423</c:v>
                </c:pt>
                <c:pt idx="1036">
                  <c:v>41424</c:v>
                </c:pt>
                <c:pt idx="1037">
                  <c:v>41425</c:v>
                </c:pt>
                <c:pt idx="1038">
                  <c:v>41428</c:v>
                </c:pt>
                <c:pt idx="1039">
                  <c:v>41429</c:v>
                </c:pt>
                <c:pt idx="1040">
                  <c:v>41430</c:v>
                </c:pt>
                <c:pt idx="1041">
                  <c:v>41431</c:v>
                </c:pt>
                <c:pt idx="1042">
                  <c:v>41432</c:v>
                </c:pt>
                <c:pt idx="1043">
                  <c:v>41435</c:v>
                </c:pt>
                <c:pt idx="1044">
                  <c:v>41436</c:v>
                </c:pt>
                <c:pt idx="1045">
                  <c:v>41437</c:v>
                </c:pt>
                <c:pt idx="1046">
                  <c:v>41438</c:v>
                </c:pt>
                <c:pt idx="1047">
                  <c:v>41439</c:v>
                </c:pt>
                <c:pt idx="1048">
                  <c:v>41442</c:v>
                </c:pt>
                <c:pt idx="1049">
                  <c:v>41443</c:v>
                </c:pt>
                <c:pt idx="1050">
                  <c:v>41444</c:v>
                </c:pt>
                <c:pt idx="1051">
                  <c:v>41445</c:v>
                </c:pt>
                <c:pt idx="1052">
                  <c:v>41446</c:v>
                </c:pt>
                <c:pt idx="1053">
                  <c:v>41449</c:v>
                </c:pt>
                <c:pt idx="1054">
                  <c:v>41450</c:v>
                </c:pt>
                <c:pt idx="1055">
                  <c:v>41451</c:v>
                </c:pt>
                <c:pt idx="1056">
                  <c:v>41452</c:v>
                </c:pt>
                <c:pt idx="1057">
                  <c:v>41453</c:v>
                </c:pt>
                <c:pt idx="1058">
                  <c:v>41456</c:v>
                </c:pt>
                <c:pt idx="1059">
                  <c:v>41457</c:v>
                </c:pt>
                <c:pt idx="1060">
                  <c:v>41458</c:v>
                </c:pt>
                <c:pt idx="1061">
                  <c:v>41459</c:v>
                </c:pt>
                <c:pt idx="1062">
                  <c:v>41460</c:v>
                </c:pt>
                <c:pt idx="1063">
                  <c:v>41463</c:v>
                </c:pt>
                <c:pt idx="1064">
                  <c:v>41464</c:v>
                </c:pt>
                <c:pt idx="1065">
                  <c:v>41465</c:v>
                </c:pt>
                <c:pt idx="1066">
                  <c:v>41466</c:v>
                </c:pt>
                <c:pt idx="1067">
                  <c:v>41467</c:v>
                </c:pt>
                <c:pt idx="1068">
                  <c:v>41470</c:v>
                </c:pt>
                <c:pt idx="1069">
                  <c:v>41471</c:v>
                </c:pt>
                <c:pt idx="1070">
                  <c:v>41472</c:v>
                </c:pt>
                <c:pt idx="1071">
                  <c:v>41473</c:v>
                </c:pt>
                <c:pt idx="1072">
                  <c:v>41474</c:v>
                </c:pt>
                <c:pt idx="1073">
                  <c:v>41477</c:v>
                </c:pt>
                <c:pt idx="1074">
                  <c:v>41478</c:v>
                </c:pt>
                <c:pt idx="1075">
                  <c:v>41479</c:v>
                </c:pt>
                <c:pt idx="1076">
                  <c:v>41480</c:v>
                </c:pt>
                <c:pt idx="1077">
                  <c:v>41481</c:v>
                </c:pt>
                <c:pt idx="1078">
                  <c:v>41484</c:v>
                </c:pt>
                <c:pt idx="1079">
                  <c:v>41485</c:v>
                </c:pt>
                <c:pt idx="1080">
                  <c:v>41486</c:v>
                </c:pt>
                <c:pt idx="1081">
                  <c:v>41487</c:v>
                </c:pt>
                <c:pt idx="1082">
                  <c:v>41488</c:v>
                </c:pt>
                <c:pt idx="1083">
                  <c:v>41491</c:v>
                </c:pt>
                <c:pt idx="1084">
                  <c:v>41492</c:v>
                </c:pt>
                <c:pt idx="1085">
                  <c:v>41493</c:v>
                </c:pt>
                <c:pt idx="1086">
                  <c:v>41494</c:v>
                </c:pt>
                <c:pt idx="1087">
                  <c:v>41495</c:v>
                </c:pt>
                <c:pt idx="1088">
                  <c:v>41498</c:v>
                </c:pt>
                <c:pt idx="1089">
                  <c:v>41499</c:v>
                </c:pt>
                <c:pt idx="1090">
                  <c:v>41500</c:v>
                </c:pt>
                <c:pt idx="1091">
                  <c:v>41501</c:v>
                </c:pt>
                <c:pt idx="1092">
                  <c:v>41502</c:v>
                </c:pt>
                <c:pt idx="1093">
                  <c:v>41505</c:v>
                </c:pt>
                <c:pt idx="1094">
                  <c:v>41506</c:v>
                </c:pt>
                <c:pt idx="1095">
                  <c:v>41507</c:v>
                </c:pt>
                <c:pt idx="1096">
                  <c:v>41508</c:v>
                </c:pt>
                <c:pt idx="1097">
                  <c:v>41509</c:v>
                </c:pt>
                <c:pt idx="1098">
                  <c:v>41513</c:v>
                </c:pt>
                <c:pt idx="1099">
                  <c:v>41514</c:v>
                </c:pt>
                <c:pt idx="1100">
                  <c:v>41515</c:v>
                </c:pt>
                <c:pt idx="1101">
                  <c:v>41516</c:v>
                </c:pt>
                <c:pt idx="1102">
                  <c:v>41519</c:v>
                </c:pt>
                <c:pt idx="1103">
                  <c:v>41520</c:v>
                </c:pt>
                <c:pt idx="1104">
                  <c:v>41521</c:v>
                </c:pt>
                <c:pt idx="1105">
                  <c:v>41522</c:v>
                </c:pt>
                <c:pt idx="1106">
                  <c:v>41523</c:v>
                </c:pt>
                <c:pt idx="1107">
                  <c:v>41526</c:v>
                </c:pt>
                <c:pt idx="1108">
                  <c:v>41527</c:v>
                </c:pt>
                <c:pt idx="1109">
                  <c:v>41528</c:v>
                </c:pt>
                <c:pt idx="1110">
                  <c:v>41529</c:v>
                </c:pt>
                <c:pt idx="1111">
                  <c:v>41530</c:v>
                </c:pt>
                <c:pt idx="1112">
                  <c:v>41533</c:v>
                </c:pt>
                <c:pt idx="1113">
                  <c:v>41534</c:v>
                </c:pt>
                <c:pt idx="1114">
                  <c:v>41535</c:v>
                </c:pt>
                <c:pt idx="1115">
                  <c:v>41536</c:v>
                </c:pt>
                <c:pt idx="1116">
                  <c:v>41537</c:v>
                </c:pt>
                <c:pt idx="1117">
                  <c:v>41540</c:v>
                </c:pt>
                <c:pt idx="1118">
                  <c:v>41541</c:v>
                </c:pt>
                <c:pt idx="1119">
                  <c:v>41542</c:v>
                </c:pt>
                <c:pt idx="1120">
                  <c:v>41543</c:v>
                </c:pt>
                <c:pt idx="1121">
                  <c:v>41544</c:v>
                </c:pt>
                <c:pt idx="1122">
                  <c:v>41547</c:v>
                </c:pt>
                <c:pt idx="1123">
                  <c:v>41548</c:v>
                </c:pt>
                <c:pt idx="1124">
                  <c:v>41549</c:v>
                </c:pt>
                <c:pt idx="1125">
                  <c:v>41550</c:v>
                </c:pt>
                <c:pt idx="1126">
                  <c:v>41551</c:v>
                </c:pt>
                <c:pt idx="1127">
                  <c:v>41554</c:v>
                </c:pt>
                <c:pt idx="1128">
                  <c:v>41555</c:v>
                </c:pt>
                <c:pt idx="1129">
                  <c:v>41556</c:v>
                </c:pt>
                <c:pt idx="1130">
                  <c:v>41557</c:v>
                </c:pt>
                <c:pt idx="1131">
                  <c:v>41558</c:v>
                </c:pt>
                <c:pt idx="1132">
                  <c:v>41561</c:v>
                </c:pt>
                <c:pt idx="1133">
                  <c:v>41562</c:v>
                </c:pt>
                <c:pt idx="1134">
                  <c:v>41563</c:v>
                </c:pt>
                <c:pt idx="1135">
                  <c:v>41564</c:v>
                </c:pt>
                <c:pt idx="1136">
                  <c:v>41565</c:v>
                </c:pt>
                <c:pt idx="1137">
                  <c:v>41568</c:v>
                </c:pt>
                <c:pt idx="1138">
                  <c:v>41569</c:v>
                </c:pt>
                <c:pt idx="1139">
                  <c:v>41570</c:v>
                </c:pt>
                <c:pt idx="1140">
                  <c:v>41571</c:v>
                </c:pt>
                <c:pt idx="1141">
                  <c:v>41572</c:v>
                </c:pt>
                <c:pt idx="1142">
                  <c:v>41575</c:v>
                </c:pt>
                <c:pt idx="1143">
                  <c:v>41576</c:v>
                </c:pt>
                <c:pt idx="1144">
                  <c:v>41577</c:v>
                </c:pt>
                <c:pt idx="1145">
                  <c:v>41578</c:v>
                </c:pt>
                <c:pt idx="1146">
                  <c:v>41579</c:v>
                </c:pt>
                <c:pt idx="1147">
                  <c:v>41582</c:v>
                </c:pt>
                <c:pt idx="1148">
                  <c:v>41583</c:v>
                </c:pt>
                <c:pt idx="1149">
                  <c:v>41584</c:v>
                </c:pt>
                <c:pt idx="1150">
                  <c:v>41585</c:v>
                </c:pt>
                <c:pt idx="1151">
                  <c:v>41586</c:v>
                </c:pt>
                <c:pt idx="1152">
                  <c:v>41589</c:v>
                </c:pt>
                <c:pt idx="1153">
                  <c:v>41590</c:v>
                </c:pt>
                <c:pt idx="1154">
                  <c:v>41591</c:v>
                </c:pt>
                <c:pt idx="1155">
                  <c:v>41592</c:v>
                </c:pt>
                <c:pt idx="1156">
                  <c:v>41593</c:v>
                </c:pt>
                <c:pt idx="1157">
                  <c:v>41596</c:v>
                </c:pt>
                <c:pt idx="1158">
                  <c:v>41597</c:v>
                </c:pt>
                <c:pt idx="1159">
                  <c:v>41598</c:v>
                </c:pt>
                <c:pt idx="1160">
                  <c:v>41599</c:v>
                </c:pt>
                <c:pt idx="1161">
                  <c:v>41600</c:v>
                </c:pt>
                <c:pt idx="1162">
                  <c:v>41603</c:v>
                </c:pt>
                <c:pt idx="1163">
                  <c:v>41604</c:v>
                </c:pt>
                <c:pt idx="1164">
                  <c:v>41605</c:v>
                </c:pt>
                <c:pt idx="1165">
                  <c:v>41606</c:v>
                </c:pt>
                <c:pt idx="1166">
                  <c:v>41607</c:v>
                </c:pt>
                <c:pt idx="1167">
                  <c:v>41608</c:v>
                </c:pt>
                <c:pt idx="1168">
                  <c:v>41610</c:v>
                </c:pt>
                <c:pt idx="1169">
                  <c:v>41611</c:v>
                </c:pt>
                <c:pt idx="1170">
                  <c:v>41612</c:v>
                </c:pt>
                <c:pt idx="1171">
                  <c:v>41613</c:v>
                </c:pt>
                <c:pt idx="1172">
                  <c:v>41614</c:v>
                </c:pt>
                <c:pt idx="1173">
                  <c:v>41617</c:v>
                </c:pt>
                <c:pt idx="1174">
                  <c:v>41618</c:v>
                </c:pt>
                <c:pt idx="1175">
                  <c:v>41619</c:v>
                </c:pt>
                <c:pt idx="1176">
                  <c:v>41620</c:v>
                </c:pt>
                <c:pt idx="1177">
                  <c:v>41621</c:v>
                </c:pt>
                <c:pt idx="1178">
                  <c:v>41624</c:v>
                </c:pt>
                <c:pt idx="1179">
                  <c:v>41625</c:v>
                </c:pt>
                <c:pt idx="1180">
                  <c:v>41626</c:v>
                </c:pt>
                <c:pt idx="1181">
                  <c:v>41627</c:v>
                </c:pt>
                <c:pt idx="1182">
                  <c:v>41628</c:v>
                </c:pt>
                <c:pt idx="1183">
                  <c:v>41631</c:v>
                </c:pt>
                <c:pt idx="1184">
                  <c:v>41632</c:v>
                </c:pt>
                <c:pt idx="1185">
                  <c:v>41641</c:v>
                </c:pt>
                <c:pt idx="1186">
                  <c:v>41642</c:v>
                </c:pt>
                <c:pt idx="1187">
                  <c:v>41645</c:v>
                </c:pt>
                <c:pt idx="1188">
                  <c:v>41646</c:v>
                </c:pt>
                <c:pt idx="1189">
                  <c:v>41647</c:v>
                </c:pt>
                <c:pt idx="1190">
                  <c:v>41648</c:v>
                </c:pt>
                <c:pt idx="1191">
                  <c:v>41649</c:v>
                </c:pt>
                <c:pt idx="1192">
                  <c:v>41652</c:v>
                </c:pt>
                <c:pt idx="1193">
                  <c:v>41653</c:v>
                </c:pt>
                <c:pt idx="1194">
                  <c:v>41654</c:v>
                </c:pt>
                <c:pt idx="1195">
                  <c:v>41655</c:v>
                </c:pt>
                <c:pt idx="1196">
                  <c:v>41656</c:v>
                </c:pt>
                <c:pt idx="1197">
                  <c:v>41659</c:v>
                </c:pt>
                <c:pt idx="1198">
                  <c:v>41660</c:v>
                </c:pt>
                <c:pt idx="1199">
                  <c:v>41661</c:v>
                </c:pt>
                <c:pt idx="1200">
                  <c:v>41662</c:v>
                </c:pt>
                <c:pt idx="1201">
                  <c:v>41663</c:v>
                </c:pt>
                <c:pt idx="1202">
                  <c:v>41666</c:v>
                </c:pt>
                <c:pt idx="1203">
                  <c:v>41667</c:v>
                </c:pt>
                <c:pt idx="1204">
                  <c:v>41668</c:v>
                </c:pt>
                <c:pt idx="1205">
                  <c:v>41669</c:v>
                </c:pt>
                <c:pt idx="1206">
                  <c:v>41670</c:v>
                </c:pt>
                <c:pt idx="1207">
                  <c:v>41673</c:v>
                </c:pt>
                <c:pt idx="1208">
                  <c:v>41674</c:v>
                </c:pt>
                <c:pt idx="1209">
                  <c:v>41675</c:v>
                </c:pt>
                <c:pt idx="1210">
                  <c:v>41676</c:v>
                </c:pt>
                <c:pt idx="1211">
                  <c:v>41677</c:v>
                </c:pt>
                <c:pt idx="1212">
                  <c:v>41680</c:v>
                </c:pt>
                <c:pt idx="1213">
                  <c:v>41681</c:v>
                </c:pt>
                <c:pt idx="1214">
                  <c:v>41682</c:v>
                </c:pt>
                <c:pt idx="1215">
                  <c:v>41683</c:v>
                </c:pt>
                <c:pt idx="1216">
                  <c:v>41684</c:v>
                </c:pt>
                <c:pt idx="1217">
                  <c:v>41687</c:v>
                </c:pt>
                <c:pt idx="1218">
                  <c:v>41688</c:v>
                </c:pt>
                <c:pt idx="1219">
                  <c:v>41689</c:v>
                </c:pt>
                <c:pt idx="1220">
                  <c:v>41690</c:v>
                </c:pt>
                <c:pt idx="1221">
                  <c:v>41691</c:v>
                </c:pt>
                <c:pt idx="1222">
                  <c:v>41694</c:v>
                </c:pt>
                <c:pt idx="1223">
                  <c:v>41695</c:v>
                </c:pt>
                <c:pt idx="1224">
                  <c:v>41696</c:v>
                </c:pt>
                <c:pt idx="1225">
                  <c:v>41697</c:v>
                </c:pt>
                <c:pt idx="1226">
                  <c:v>41698</c:v>
                </c:pt>
                <c:pt idx="1227">
                  <c:v>41701</c:v>
                </c:pt>
                <c:pt idx="1228">
                  <c:v>41702</c:v>
                </c:pt>
                <c:pt idx="1229">
                  <c:v>41703</c:v>
                </c:pt>
                <c:pt idx="1230">
                  <c:v>41704</c:v>
                </c:pt>
                <c:pt idx="1231">
                  <c:v>41705</c:v>
                </c:pt>
                <c:pt idx="1232">
                  <c:v>41708</c:v>
                </c:pt>
                <c:pt idx="1233">
                  <c:v>41709</c:v>
                </c:pt>
                <c:pt idx="1234">
                  <c:v>41710</c:v>
                </c:pt>
                <c:pt idx="1235">
                  <c:v>41711</c:v>
                </c:pt>
                <c:pt idx="1236">
                  <c:v>41712</c:v>
                </c:pt>
                <c:pt idx="1237">
                  <c:v>41715</c:v>
                </c:pt>
                <c:pt idx="1238">
                  <c:v>41716</c:v>
                </c:pt>
                <c:pt idx="1239">
                  <c:v>41717</c:v>
                </c:pt>
                <c:pt idx="1240">
                  <c:v>41718</c:v>
                </c:pt>
                <c:pt idx="1241">
                  <c:v>41719</c:v>
                </c:pt>
                <c:pt idx="1242">
                  <c:v>41722</c:v>
                </c:pt>
                <c:pt idx="1243">
                  <c:v>41724</c:v>
                </c:pt>
                <c:pt idx="1244">
                  <c:v>41725</c:v>
                </c:pt>
                <c:pt idx="1245">
                  <c:v>41726</c:v>
                </c:pt>
                <c:pt idx="1246">
                  <c:v>41729</c:v>
                </c:pt>
                <c:pt idx="1247">
                  <c:v>41730</c:v>
                </c:pt>
                <c:pt idx="1248">
                  <c:v>41731</c:v>
                </c:pt>
                <c:pt idx="1249">
                  <c:v>41732</c:v>
                </c:pt>
                <c:pt idx="1250">
                  <c:v>41733</c:v>
                </c:pt>
                <c:pt idx="1251">
                  <c:v>41736</c:v>
                </c:pt>
                <c:pt idx="1252">
                  <c:v>41737</c:v>
                </c:pt>
                <c:pt idx="1253">
                  <c:v>41738</c:v>
                </c:pt>
                <c:pt idx="1254">
                  <c:v>41739</c:v>
                </c:pt>
                <c:pt idx="1255">
                  <c:v>41740</c:v>
                </c:pt>
                <c:pt idx="1256">
                  <c:v>41743</c:v>
                </c:pt>
                <c:pt idx="1257">
                  <c:v>41744</c:v>
                </c:pt>
                <c:pt idx="1258">
                  <c:v>41745</c:v>
                </c:pt>
                <c:pt idx="1259">
                  <c:v>41746</c:v>
                </c:pt>
                <c:pt idx="1260">
                  <c:v>41751</c:v>
                </c:pt>
                <c:pt idx="1261">
                  <c:v>41753</c:v>
                </c:pt>
                <c:pt idx="1262">
                  <c:v>41754</c:v>
                </c:pt>
                <c:pt idx="1263">
                  <c:v>41757</c:v>
                </c:pt>
                <c:pt idx="1264">
                  <c:v>41758</c:v>
                </c:pt>
                <c:pt idx="1265">
                  <c:v>41759</c:v>
                </c:pt>
                <c:pt idx="1266">
                  <c:v>41760</c:v>
                </c:pt>
                <c:pt idx="1267">
                  <c:v>41761</c:v>
                </c:pt>
                <c:pt idx="1268">
                  <c:v>41765</c:v>
                </c:pt>
                <c:pt idx="1269">
                  <c:v>41766</c:v>
                </c:pt>
                <c:pt idx="1270">
                  <c:v>41767</c:v>
                </c:pt>
                <c:pt idx="1271">
                  <c:v>41768</c:v>
                </c:pt>
                <c:pt idx="1272">
                  <c:v>41771</c:v>
                </c:pt>
                <c:pt idx="1273">
                  <c:v>41772</c:v>
                </c:pt>
                <c:pt idx="1274">
                  <c:v>41773</c:v>
                </c:pt>
                <c:pt idx="1275">
                  <c:v>41774</c:v>
                </c:pt>
                <c:pt idx="1276">
                  <c:v>41775</c:v>
                </c:pt>
                <c:pt idx="1277">
                  <c:v>41778</c:v>
                </c:pt>
                <c:pt idx="1278">
                  <c:v>41779</c:v>
                </c:pt>
                <c:pt idx="1279">
                  <c:v>41780</c:v>
                </c:pt>
                <c:pt idx="1280">
                  <c:v>41781</c:v>
                </c:pt>
                <c:pt idx="1281">
                  <c:v>41782</c:v>
                </c:pt>
                <c:pt idx="1282">
                  <c:v>41786</c:v>
                </c:pt>
                <c:pt idx="1283">
                  <c:v>41787</c:v>
                </c:pt>
                <c:pt idx="1284">
                  <c:v>41788</c:v>
                </c:pt>
                <c:pt idx="1285">
                  <c:v>41789</c:v>
                </c:pt>
                <c:pt idx="1286">
                  <c:v>41792</c:v>
                </c:pt>
                <c:pt idx="1287">
                  <c:v>41793</c:v>
                </c:pt>
                <c:pt idx="1288">
                  <c:v>41794</c:v>
                </c:pt>
                <c:pt idx="1289">
                  <c:v>41795</c:v>
                </c:pt>
                <c:pt idx="1290">
                  <c:v>41796</c:v>
                </c:pt>
                <c:pt idx="1291">
                  <c:v>41799</c:v>
                </c:pt>
                <c:pt idx="1292">
                  <c:v>41800</c:v>
                </c:pt>
                <c:pt idx="1293">
                  <c:v>41801</c:v>
                </c:pt>
                <c:pt idx="1294">
                  <c:v>41802</c:v>
                </c:pt>
                <c:pt idx="1295">
                  <c:v>41803</c:v>
                </c:pt>
                <c:pt idx="1296">
                  <c:v>41806</c:v>
                </c:pt>
                <c:pt idx="1297">
                  <c:v>41807</c:v>
                </c:pt>
                <c:pt idx="1298">
                  <c:v>41808</c:v>
                </c:pt>
                <c:pt idx="1299">
                  <c:v>41809</c:v>
                </c:pt>
                <c:pt idx="1300">
                  <c:v>41810</c:v>
                </c:pt>
                <c:pt idx="1301">
                  <c:v>41813</c:v>
                </c:pt>
                <c:pt idx="1302">
                  <c:v>41814</c:v>
                </c:pt>
                <c:pt idx="1303">
                  <c:v>41815</c:v>
                </c:pt>
                <c:pt idx="1304">
                  <c:v>41816</c:v>
                </c:pt>
                <c:pt idx="1305">
                  <c:v>41817</c:v>
                </c:pt>
                <c:pt idx="1306">
                  <c:v>41820</c:v>
                </c:pt>
                <c:pt idx="1307">
                  <c:v>41821</c:v>
                </c:pt>
                <c:pt idx="1308">
                  <c:v>41822</c:v>
                </c:pt>
                <c:pt idx="1309">
                  <c:v>41823</c:v>
                </c:pt>
                <c:pt idx="1310">
                  <c:v>41824</c:v>
                </c:pt>
                <c:pt idx="1311">
                  <c:v>41827</c:v>
                </c:pt>
                <c:pt idx="1312">
                  <c:v>41828</c:v>
                </c:pt>
                <c:pt idx="1313">
                  <c:v>41829</c:v>
                </c:pt>
                <c:pt idx="1314">
                  <c:v>41830</c:v>
                </c:pt>
                <c:pt idx="1315">
                  <c:v>41831</c:v>
                </c:pt>
                <c:pt idx="1316">
                  <c:v>41834</c:v>
                </c:pt>
                <c:pt idx="1317">
                  <c:v>41835</c:v>
                </c:pt>
                <c:pt idx="1318">
                  <c:v>41836</c:v>
                </c:pt>
                <c:pt idx="1319">
                  <c:v>41837</c:v>
                </c:pt>
                <c:pt idx="1320">
                  <c:v>41838</c:v>
                </c:pt>
                <c:pt idx="1321">
                  <c:v>41841</c:v>
                </c:pt>
                <c:pt idx="1322">
                  <c:v>41842</c:v>
                </c:pt>
                <c:pt idx="1323">
                  <c:v>41843</c:v>
                </c:pt>
                <c:pt idx="1324">
                  <c:v>41844</c:v>
                </c:pt>
                <c:pt idx="1325">
                  <c:v>41845</c:v>
                </c:pt>
                <c:pt idx="1326">
                  <c:v>41848</c:v>
                </c:pt>
                <c:pt idx="1327">
                  <c:v>41849</c:v>
                </c:pt>
                <c:pt idx="1328">
                  <c:v>41850</c:v>
                </c:pt>
                <c:pt idx="1329">
                  <c:v>41851</c:v>
                </c:pt>
                <c:pt idx="1330">
                  <c:v>41852</c:v>
                </c:pt>
                <c:pt idx="1331">
                  <c:v>41855</c:v>
                </c:pt>
                <c:pt idx="1332">
                  <c:v>41856</c:v>
                </c:pt>
                <c:pt idx="1333">
                  <c:v>41857</c:v>
                </c:pt>
                <c:pt idx="1334">
                  <c:v>41858</c:v>
                </c:pt>
                <c:pt idx="1335">
                  <c:v>41859</c:v>
                </c:pt>
                <c:pt idx="1336">
                  <c:v>41862</c:v>
                </c:pt>
                <c:pt idx="1337">
                  <c:v>41863</c:v>
                </c:pt>
                <c:pt idx="1338">
                  <c:v>41864</c:v>
                </c:pt>
                <c:pt idx="1339">
                  <c:v>41865</c:v>
                </c:pt>
                <c:pt idx="1340">
                  <c:v>41866</c:v>
                </c:pt>
                <c:pt idx="1341">
                  <c:v>41869</c:v>
                </c:pt>
                <c:pt idx="1342">
                  <c:v>41870</c:v>
                </c:pt>
                <c:pt idx="1343">
                  <c:v>41871</c:v>
                </c:pt>
                <c:pt idx="1344">
                  <c:v>41872</c:v>
                </c:pt>
                <c:pt idx="1345">
                  <c:v>41873</c:v>
                </c:pt>
                <c:pt idx="1346">
                  <c:v>41877</c:v>
                </c:pt>
                <c:pt idx="1347">
                  <c:v>41878</c:v>
                </c:pt>
                <c:pt idx="1348">
                  <c:v>41879</c:v>
                </c:pt>
                <c:pt idx="1349">
                  <c:v>41880</c:v>
                </c:pt>
                <c:pt idx="1350">
                  <c:v>41883</c:v>
                </c:pt>
                <c:pt idx="1351">
                  <c:v>41884</c:v>
                </c:pt>
                <c:pt idx="1352">
                  <c:v>41885</c:v>
                </c:pt>
                <c:pt idx="1353">
                  <c:v>41886</c:v>
                </c:pt>
                <c:pt idx="1354">
                  <c:v>41887</c:v>
                </c:pt>
                <c:pt idx="1355">
                  <c:v>41890</c:v>
                </c:pt>
                <c:pt idx="1356">
                  <c:v>41891</c:v>
                </c:pt>
                <c:pt idx="1357">
                  <c:v>41892</c:v>
                </c:pt>
                <c:pt idx="1358">
                  <c:v>41893</c:v>
                </c:pt>
                <c:pt idx="1359">
                  <c:v>41894</c:v>
                </c:pt>
                <c:pt idx="1360">
                  <c:v>41897</c:v>
                </c:pt>
                <c:pt idx="1361">
                  <c:v>41898</c:v>
                </c:pt>
                <c:pt idx="1362">
                  <c:v>41899</c:v>
                </c:pt>
                <c:pt idx="1363">
                  <c:v>41900</c:v>
                </c:pt>
                <c:pt idx="1364">
                  <c:v>41901</c:v>
                </c:pt>
                <c:pt idx="1365">
                  <c:v>41904</c:v>
                </c:pt>
                <c:pt idx="1366">
                  <c:v>41905</c:v>
                </c:pt>
                <c:pt idx="1367">
                  <c:v>41906</c:v>
                </c:pt>
                <c:pt idx="1368">
                  <c:v>41907</c:v>
                </c:pt>
                <c:pt idx="1369">
                  <c:v>41908</c:v>
                </c:pt>
                <c:pt idx="1370">
                  <c:v>41911</c:v>
                </c:pt>
                <c:pt idx="1371">
                  <c:v>41912</c:v>
                </c:pt>
                <c:pt idx="1372">
                  <c:v>41913</c:v>
                </c:pt>
                <c:pt idx="1373">
                  <c:v>41914</c:v>
                </c:pt>
                <c:pt idx="1374">
                  <c:v>41915</c:v>
                </c:pt>
                <c:pt idx="1375">
                  <c:v>41918</c:v>
                </c:pt>
                <c:pt idx="1376">
                  <c:v>41919</c:v>
                </c:pt>
                <c:pt idx="1377">
                  <c:v>41920</c:v>
                </c:pt>
                <c:pt idx="1378">
                  <c:v>41921</c:v>
                </c:pt>
                <c:pt idx="1379">
                  <c:v>41922</c:v>
                </c:pt>
                <c:pt idx="1380">
                  <c:v>41925</c:v>
                </c:pt>
                <c:pt idx="1381">
                  <c:v>41926</c:v>
                </c:pt>
                <c:pt idx="1382">
                  <c:v>41927</c:v>
                </c:pt>
                <c:pt idx="1383">
                  <c:v>41928</c:v>
                </c:pt>
                <c:pt idx="1384">
                  <c:v>41929</c:v>
                </c:pt>
                <c:pt idx="1385">
                  <c:v>41932</c:v>
                </c:pt>
                <c:pt idx="1386">
                  <c:v>41933</c:v>
                </c:pt>
                <c:pt idx="1387">
                  <c:v>41934</c:v>
                </c:pt>
                <c:pt idx="1388">
                  <c:v>41935</c:v>
                </c:pt>
                <c:pt idx="1389">
                  <c:v>41936</c:v>
                </c:pt>
                <c:pt idx="1390">
                  <c:v>41939</c:v>
                </c:pt>
                <c:pt idx="1391">
                  <c:v>41940</c:v>
                </c:pt>
                <c:pt idx="1392">
                  <c:v>41941</c:v>
                </c:pt>
                <c:pt idx="1393">
                  <c:v>41942</c:v>
                </c:pt>
                <c:pt idx="1394">
                  <c:v>41943</c:v>
                </c:pt>
                <c:pt idx="1395">
                  <c:v>41946</c:v>
                </c:pt>
                <c:pt idx="1396">
                  <c:v>41947</c:v>
                </c:pt>
                <c:pt idx="1397">
                  <c:v>41948</c:v>
                </c:pt>
                <c:pt idx="1398">
                  <c:v>41949</c:v>
                </c:pt>
                <c:pt idx="1399">
                  <c:v>41950</c:v>
                </c:pt>
                <c:pt idx="1400">
                  <c:v>41953</c:v>
                </c:pt>
                <c:pt idx="1401">
                  <c:v>41954</c:v>
                </c:pt>
                <c:pt idx="1402">
                  <c:v>41955</c:v>
                </c:pt>
                <c:pt idx="1403">
                  <c:v>41956</c:v>
                </c:pt>
                <c:pt idx="1404">
                  <c:v>41957</c:v>
                </c:pt>
                <c:pt idx="1405">
                  <c:v>41960</c:v>
                </c:pt>
                <c:pt idx="1406">
                  <c:v>41961</c:v>
                </c:pt>
                <c:pt idx="1407">
                  <c:v>41962</c:v>
                </c:pt>
                <c:pt idx="1408">
                  <c:v>41963</c:v>
                </c:pt>
                <c:pt idx="1409">
                  <c:v>41964</c:v>
                </c:pt>
                <c:pt idx="1410">
                  <c:v>41967</c:v>
                </c:pt>
                <c:pt idx="1411">
                  <c:v>41968</c:v>
                </c:pt>
                <c:pt idx="1412">
                  <c:v>41969</c:v>
                </c:pt>
                <c:pt idx="1413">
                  <c:v>41970</c:v>
                </c:pt>
                <c:pt idx="1414">
                  <c:v>41971</c:v>
                </c:pt>
                <c:pt idx="1415">
                  <c:v>41974</c:v>
                </c:pt>
                <c:pt idx="1416">
                  <c:v>41975</c:v>
                </c:pt>
                <c:pt idx="1417">
                  <c:v>41976</c:v>
                </c:pt>
                <c:pt idx="1418">
                  <c:v>41977</c:v>
                </c:pt>
                <c:pt idx="1419">
                  <c:v>41978</c:v>
                </c:pt>
                <c:pt idx="1420">
                  <c:v>41981</c:v>
                </c:pt>
                <c:pt idx="1421">
                  <c:v>41982</c:v>
                </c:pt>
                <c:pt idx="1422">
                  <c:v>41983</c:v>
                </c:pt>
                <c:pt idx="1423">
                  <c:v>41984</c:v>
                </c:pt>
                <c:pt idx="1424">
                  <c:v>41985</c:v>
                </c:pt>
                <c:pt idx="1425">
                  <c:v>41988</c:v>
                </c:pt>
                <c:pt idx="1426">
                  <c:v>41989</c:v>
                </c:pt>
                <c:pt idx="1427">
                  <c:v>41990</c:v>
                </c:pt>
                <c:pt idx="1428">
                  <c:v>41991</c:v>
                </c:pt>
                <c:pt idx="1429">
                  <c:v>41992</c:v>
                </c:pt>
                <c:pt idx="1430">
                  <c:v>41995</c:v>
                </c:pt>
                <c:pt idx="1431">
                  <c:v>41996</c:v>
                </c:pt>
                <c:pt idx="1432">
                  <c:v>41997</c:v>
                </c:pt>
                <c:pt idx="1433">
                  <c:v>42006</c:v>
                </c:pt>
                <c:pt idx="1434">
                  <c:v>42009</c:v>
                </c:pt>
                <c:pt idx="1435">
                  <c:v>42010</c:v>
                </c:pt>
                <c:pt idx="1436">
                  <c:v>42011</c:v>
                </c:pt>
                <c:pt idx="1437">
                  <c:v>42012</c:v>
                </c:pt>
                <c:pt idx="1438">
                  <c:v>42013</c:v>
                </c:pt>
                <c:pt idx="1439">
                  <c:v>42016</c:v>
                </c:pt>
                <c:pt idx="1440">
                  <c:v>42017</c:v>
                </c:pt>
                <c:pt idx="1441">
                  <c:v>42018</c:v>
                </c:pt>
                <c:pt idx="1442">
                  <c:v>42019</c:v>
                </c:pt>
                <c:pt idx="1443">
                  <c:v>42020</c:v>
                </c:pt>
                <c:pt idx="1444">
                  <c:v>42023</c:v>
                </c:pt>
                <c:pt idx="1445">
                  <c:v>42024</c:v>
                </c:pt>
                <c:pt idx="1446">
                  <c:v>42025</c:v>
                </c:pt>
                <c:pt idx="1447">
                  <c:v>42026</c:v>
                </c:pt>
                <c:pt idx="1448">
                  <c:v>42027</c:v>
                </c:pt>
                <c:pt idx="1449">
                  <c:v>42030</c:v>
                </c:pt>
                <c:pt idx="1450">
                  <c:v>42031</c:v>
                </c:pt>
                <c:pt idx="1451">
                  <c:v>42032</c:v>
                </c:pt>
                <c:pt idx="1452">
                  <c:v>42033</c:v>
                </c:pt>
                <c:pt idx="1453">
                  <c:v>42034</c:v>
                </c:pt>
                <c:pt idx="1454">
                  <c:v>42037</c:v>
                </c:pt>
                <c:pt idx="1455">
                  <c:v>42038</c:v>
                </c:pt>
                <c:pt idx="1456">
                  <c:v>42039</c:v>
                </c:pt>
                <c:pt idx="1457">
                  <c:v>42040</c:v>
                </c:pt>
                <c:pt idx="1458">
                  <c:v>42041</c:v>
                </c:pt>
                <c:pt idx="1459">
                  <c:v>42044</c:v>
                </c:pt>
                <c:pt idx="1460">
                  <c:v>42045</c:v>
                </c:pt>
                <c:pt idx="1461">
                  <c:v>42046</c:v>
                </c:pt>
                <c:pt idx="1462">
                  <c:v>42047</c:v>
                </c:pt>
                <c:pt idx="1463">
                  <c:v>42048</c:v>
                </c:pt>
                <c:pt idx="1464">
                  <c:v>42051</c:v>
                </c:pt>
                <c:pt idx="1465">
                  <c:v>42052</c:v>
                </c:pt>
                <c:pt idx="1466">
                  <c:v>42053</c:v>
                </c:pt>
                <c:pt idx="1467">
                  <c:v>42054</c:v>
                </c:pt>
                <c:pt idx="1468">
                  <c:v>42055</c:v>
                </c:pt>
                <c:pt idx="1469">
                  <c:v>42058</c:v>
                </c:pt>
                <c:pt idx="1470">
                  <c:v>42059</c:v>
                </c:pt>
                <c:pt idx="1471">
                  <c:v>42060</c:v>
                </c:pt>
                <c:pt idx="1472">
                  <c:v>42061</c:v>
                </c:pt>
                <c:pt idx="1473">
                  <c:v>42062</c:v>
                </c:pt>
                <c:pt idx="1474">
                  <c:v>42065</c:v>
                </c:pt>
                <c:pt idx="1475">
                  <c:v>42066</c:v>
                </c:pt>
                <c:pt idx="1476">
                  <c:v>42067</c:v>
                </c:pt>
                <c:pt idx="1477">
                  <c:v>42068</c:v>
                </c:pt>
                <c:pt idx="1478">
                  <c:v>42069</c:v>
                </c:pt>
                <c:pt idx="1479">
                  <c:v>42072</c:v>
                </c:pt>
                <c:pt idx="1480">
                  <c:v>42073</c:v>
                </c:pt>
                <c:pt idx="1481">
                  <c:v>42074</c:v>
                </c:pt>
                <c:pt idx="1482">
                  <c:v>42075</c:v>
                </c:pt>
                <c:pt idx="1483">
                  <c:v>42076</c:v>
                </c:pt>
                <c:pt idx="1484">
                  <c:v>42079</c:v>
                </c:pt>
                <c:pt idx="1485">
                  <c:v>42080</c:v>
                </c:pt>
                <c:pt idx="1486">
                  <c:v>42081</c:v>
                </c:pt>
                <c:pt idx="1487">
                  <c:v>42082</c:v>
                </c:pt>
                <c:pt idx="1488">
                  <c:v>42083</c:v>
                </c:pt>
                <c:pt idx="1489">
                  <c:v>42086</c:v>
                </c:pt>
                <c:pt idx="1490">
                  <c:v>42087</c:v>
                </c:pt>
                <c:pt idx="1491">
                  <c:v>42088</c:v>
                </c:pt>
                <c:pt idx="1492">
                  <c:v>42089</c:v>
                </c:pt>
                <c:pt idx="1493">
                  <c:v>42090</c:v>
                </c:pt>
                <c:pt idx="1494">
                  <c:v>42093</c:v>
                </c:pt>
                <c:pt idx="1495">
                  <c:v>42094</c:v>
                </c:pt>
                <c:pt idx="1496">
                  <c:v>42095</c:v>
                </c:pt>
                <c:pt idx="1497">
                  <c:v>42096</c:v>
                </c:pt>
                <c:pt idx="1498">
                  <c:v>42101</c:v>
                </c:pt>
                <c:pt idx="1499">
                  <c:v>42102</c:v>
                </c:pt>
                <c:pt idx="1500">
                  <c:v>42103</c:v>
                </c:pt>
                <c:pt idx="1501">
                  <c:v>42104</c:v>
                </c:pt>
                <c:pt idx="1502">
                  <c:v>42107</c:v>
                </c:pt>
                <c:pt idx="1503">
                  <c:v>42108</c:v>
                </c:pt>
                <c:pt idx="1504">
                  <c:v>42109</c:v>
                </c:pt>
                <c:pt idx="1505">
                  <c:v>42110</c:v>
                </c:pt>
                <c:pt idx="1506">
                  <c:v>42111</c:v>
                </c:pt>
                <c:pt idx="1507">
                  <c:v>42114</c:v>
                </c:pt>
                <c:pt idx="1508">
                  <c:v>42115</c:v>
                </c:pt>
                <c:pt idx="1509">
                  <c:v>42116</c:v>
                </c:pt>
                <c:pt idx="1510">
                  <c:v>42117</c:v>
                </c:pt>
                <c:pt idx="1511">
                  <c:v>42118</c:v>
                </c:pt>
                <c:pt idx="1512">
                  <c:v>42121</c:v>
                </c:pt>
                <c:pt idx="1513">
                  <c:v>42122</c:v>
                </c:pt>
                <c:pt idx="1514">
                  <c:v>42123</c:v>
                </c:pt>
                <c:pt idx="1515">
                  <c:v>42124</c:v>
                </c:pt>
                <c:pt idx="1516">
                  <c:v>42125</c:v>
                </c:pt>
                <c:pt idx="1517">
                  <c:v>42129</c:v>
                </c:pt>
                <c:pt idx="1518">
                  <c:v>42130</c:v>
                </c:pt>
                <c:pt idx="1519">
                  <c:v>42131</c:v>
                </c:pt>
                <c:pt idx="1520">
                  <c:v>42132</c:v>
                </c:pt>
                <c:pt idx="1521">
                  <c:v>42135</c:v>
                </c:pt>
                <c:pt idx="1522">
                  <c:v>42136</c:v>
                </c:pt>
                <c:pt idx="1523">
                  <c:v>42137</c:v>
                </c:pt>
                <c:pt idx="1524">
                  <c:v>42138</c:v>
                </c:pt>
                <c:pt idx="1525">
                  <c:v>42139</c:v>
                </c:pt>
                <c:pt idx="1526">
                  <c:v>42142</c:v>
                </c:pt>
                <c:pt idx="1527">
                  <c:v>42143</c:v>
                </c:pt>
                <c:pt idx="1528">
                  <c:v>42144</c:v>
                </c:pt>
                <c:pt idx="1529">
                  <c:v>42145</c:v>
                </c:pt>
                <c:pt idx="1530">
                  <c:v>42146</c:v>
                </c:pt>
                <c:pt idx="1531">
                  <c:v>42150</c:v>
                </c:pt>
                <c:pt idx="1532">
                  <c:v>42151</c:v>
                </c:pt>
                <c:pt idx="1533">
                  <c:v>42152</c:v>
                </c:pt>
                <c:pt idx="1534">
                  <c:v>42153</c:v>
                </c:pt>
                <c:pt idx="1535">
                  <c:v>42156</c:v>
                </c:pt>
                <c:pt idx="1536">
                  <c:v>42157</c:v>
                </c:pt>
                <c:pt idx="1537">
                  <c:v>42158</c:v>
                </c:pt>
                <c:pt idx="1538">
                  <c:v>42159</c:v>
                </c:pt>
                <c:pt idx="1539">
                  <c:v>42160</c:v>
                </c:pt>
                <c:pt idx="1540">
                  <c:v>42163</c:v>
                </c:pt>
                <c:pt idx="1541">
                  <c:v>42164</c:v>
                </c:pt>
                <c:pt idx="1542">
                  <c:v>42165</c:v>
                </c:pt>
                <c:pt idx="1543">
                  <c:v>42166</c:v>
                </c:pt>
                <c:pt idx="1544">
                  <c:v>42167</c:v>
                </c:pt>
                <c:pt idx="1545">
                  <c:v>42170</c:v>
                </c:pt>
                <c:pt idx="1546">
                  <c:v>42171</c:v>
                </c:pt>
                <c:pt idx="1547">
                  <c:v>42172</c:v>
                </c:pt>
                <c:pt idx="1548">
                  <c:v>42173</c:v>
                </c:pt>
                <c:pt idx="1549">
                  <c:v>42174</c:v>
                </c:pt>
                <c:pt idx="1550">
                  <c:v>42177</c:v>
                </c:pt>
                <c:pt idx="1551">
                  <c:v>42178</c:v>
                </c:pt>
                <c:pt idx="1552">
                  <c:v>42179</c:v>
                </c:pt>
                <c:pt idx="1553">
                  <c:v>42180</c:v>
                </c:pt>
                <c:pt idx="1554">
                  <c:v>42181</c:v>
                </c:pt>
                <c:pt idx="1555">
                  <c:v>42184</c:v>
                </c:pt>
                <c:pt idx="1556">
                  <c:v>42185</c:v>
                </c:pt>
                <c:pt idx="1557">
                  <c:v>42186</c:v>
                </c:pt>
                <c:pt idx="1558">
                  <c:v>42187</c:v>
                </c:pt>
                <c:pt idx="1559">
                  <c:v>42188</c:v>
                </c:pt>
                <c:pt idx="1560">
                  <c:v>42191</c:v>
                </c:pt>
                <c:pt idx="1561">
                  <c:v>42192</c:v>
                </c:pt>
                <c:pt idx="1562">
                  <c:v>42193</c:v>
                </c:pt>
                <c:pt idx="1563">
                  <c:v>42194</c:v>
                </c:pt>
                <c:pt idx="1564">
                  <c:v>42195</c:v>
                </c:pt>
                <c:pt idx="1565">
                  <c:v>42198</c:v>
                </c:pt>
                <c:pt idx="1566">
                  <c:v>42199</c:v>
                </c:pt>
                <c:pt idx="1567">
                  <c:v>42200</c:v>
                </c:pt>
                <c:pt idx="1568">
                  <c:v>42201</c:v>
                </c:pt>
                <c:pt idx="1569">
                  <c:v>42202</c:v>
                </c:pt>
                <c:pt idx="1570">
                  <c:v>42205</c:v>
                </c:pt>
                <c:pt idx="1571">
                  <c:v>42206</c:v>
                </c:pt>
                <c:pt idx="1572">
                  <c:v>42207</c:v>
                </c:pt>
                <c:pt idx="1573">
                  <c:v>42208</c:v>
                </c:pt>
                <c:pt idx="1574">
                  <c:v>42209</c:v>
                </c:pt>
                <c:pt idx="1575">
                  <c:v>42212</c:v>
                </c:pt>
                <c:pt idx="1576">
                  <c:v>42213</c:v>
                </c:pt>
                <c:pt idx="1577">
                  <c:v>42214</c:v>
                </c:pt>
                <c:pt idx="1578">
                  <c:v>42215</c:v>
                </c:pt>
                <c:pt idx="1579">
                  <c:v>42216</c:v>
                </c:pt>
                <c:pt idx="1580">
                  <c:v>42219</c:v>
                </c:pt>
                <c:pt idx="1581">
                  <c:v>42220</c:v>
                </c:pt>
                <c:pt idx="1582">
                  <c:v>42221</c:v>
                </c:pt>
                <c:pt idx="1583">
                  <c:v>42222</c:v>
                </c:pt>
                <c:pt idx="1584">
                  <c:v>42223</c:v>
                </c:pt>
                <c:pt idx="1585">
                  <c:v>42226</c:v>
                </c:pt>
                <c:pt idx="1586">
                  <c:v>42227</c:v>
                </c:pt>
                <c:pt idx="1587">
                  <c:v>42228</c:v>
                </c:pt>
                <c:pt idx="1588">
                  <c:v>42229</c:v>
                </c:pt>
                <c:pt idx="1589">
                  <c:v>42230</c:v>
                </c:pt>
                <c:pt idx="1590">
                  <c:v>42233</c:v>
                </c:pt>
                <c:pt idx="1591">
                  <c:v>42234</c:v>
                </c:pt>
                <c:pt idx="1592">
                  <c:v>42235</c:v>
                </c:pt>
                <c:pt idx="1593">
                  <c:v>42236</c:v>
                </c:pt>
                <c:pt idx="1594">
                  <c:v>42237</c:v>
                </c:pt>
                <c:pt idx="1595">
                  <c:v>42240</c:v>
                </c:pt>
                <c:pt idx="1596">
                  <c:v>42241</c:v>
                </c:pt>
                <c:pt idx="1597">
                  <c:v>42242</c:v>
                </c:pt>
                <c:pt idx="1598">
                  <c:v>42243</c:v>
                </c:pt>
                <c:pt idx="1599">
                  <c:v>42244</c:v>
                </c:pt>
                <c:pt idx="1600">
                  <c:v>42248</c:v>
                </c:pt>
                <c:pt idx="1601">
                  <c:v>42249</c:v>
                </c:pt>
                <c:pt idx="1602">
                  <c:v>42250</c:v>
                </c:pt>
                <c:pt idx="1603">
                  <c:v>42251</c:v>
                </c:pt>
                <c:pt idx="1604">
                  <c:v>42254</c:v>
                </c:pt>
                <c:pt idx="1605">
                  <c:v>42255</c:v>
                </c:pt>
                <c:pt idx="1606">
                  <c:v>42256</c:v>
                </c:pt>
                <c:pt idx="1607">
                  <c:v>42257</c:v>
                </c:pt>
                <c:pt idx="1608">
                  <c:v>42258</c:v>
                </c:pt>
                <c:pt idx="1609">
                  <c:v>42261</c:v>
                </c:pt>
                <c:pt idx="1610">
                  <c:v>42262</c:v>
                </c:pt>
                <c:pt idx="1611">
                  <c:v>42263</c:v>
                </c:pt>
                <c:pt idx="1612">
                  <c:v>42264</c:v>
                </c:pt>
                <c:pt idx="1613">
                  <c:v>42265</c:v>
                </c:pt>
                <c:pt idx="1614">
                  <c:v>42268</c:v>
                </c:pt>
                <c:pt idx="1615">
                  <c:v>42269</c:v>
                </c:pt>
                <c:pt idx="1616">
                  <c:v>42270</c:v>
                </c:pt>
                <c:pt idx="1617">
                  <c:v>42271</c:v>
                </c:pt>
                <c:pt idx="1618">
                  <c:v>42272</c:v>
                </c:pt>
                <c:pt idx="1619">
                  <c:v>42275</c:v>
                </c:pt>
                <c:pt idx="1620">
                  <c:v>42276</c:v>
                </c:pt>
                <c:pt idx="1621">
                  <c:v>42277</c:v>
                </c:pt>
                <c:pt idx="1622">
                  <c:v>42278</c:v>
                </c:pt>
                <c:pt idx="1623">
                  <c:v>42279</c:v>
                </c:pt>
                <c:pt idx="1624">
                  <c:v>42282</c:v>
                </c:pt>
                <c:pt idx="1625">
                  <c:v>42283</c:v>
                </c:pt>
                <c:pt idx="1626">
                  <c:v>42284</c:v>
                </c:pt>
                <c:pt idx="1627">
                  <c:v>42285</c:v>
                </c:pt>
                <c:pt idx="1628">
                  <c:v>42286</c:v>
                </c:pt>
                <c:pt idx="1629">
                  <c:v>42289</c:v>
                </c:pt>
                <c:pt idx="1630">
                  <c:v>42290</c:v>
                </c:pt>
                <c:pt idx="1631">
                  <c:v>42291</c:v>
                </c:pt>
                <c:pt idx="1632">
                  <c:v>42292</c:v>
                </c:pt>
                <c:pt idx="1633">
                  <c:v>42293</c:v>
                </c:pt>
                <c:pt idx="1634">
                  <c:v>42296</c:v>
                </c:pt>
                <c:pt idx="1635">
                  <c:v>42297</c:v>
                </c:pt>
                <c:pt idx="1636">
                  <c:v>42298</c:v>
                </c:pt>
                <c:pt idx="1637">
                  <c:v>42299</c:v>
                </c:pt>
                <c:pt idx="1638">
                  <c:v>42300</c:v>
                </c:pt>
                <c:pt idx="1639">
                  <c:v>42303</c:v>
                </c:pt>
                <c:pt idx="1640">
                  <c:v>42304</c:v>
                </c:pt>
                <c:pt idx="1641">
                  <c:v>42305</c:v>
                </c:pt>
                <c:pt idx="1642">
                  <c:v>42306</c:v>
                </c:pt>
                <c:pt idx="1643">
                  <c:v>42307</c:v>
                </c:pt>
                <c:pt idx="1644">
                  <c:v>42310</c:v>
                </c:pt>
                <c:pt idx="1645">
                  <c:v>42311</c:v>
                </c:pt>
                <c:pt idx="1646">
                  <c:v>42312</c:v>
                </c:pt>
                <c:pt idx="1647">
                  <c:v>42313</c:v>
                </c:pt>
                <c:pt idx="1648">
                  <c:v>42314</c:v>
                </c:pt>
                <c:pt idx="1649">
                  <c:v>42317</c:v>
                </c:pt>
                <c:pt idx="1650">
                  <c:v>42318</c:v>
                </c:pt>
                <c:pt idx="1651">
                  <c:v>42319</c:v>
                </c:pt>
                <c:pt idx="1652">
                  <c:v>42320</c:v>
                </c:pt>
                <c:pt idx="1653">
                  <c:v>42321</c:v>
                </c:pt>
                <c:pt idx="1654">
                  <c:v>42324</c:v>
                </c:pt>
                <c:pt idx="1655">
                  <c:v>42325</c:v>
                </c:pt>
                <c:pt idx="1656">
                  <c:v>42326</c:v>
                </c:pt>
                <c:pt idx="1657">
                  <c:v>42327</c:v>
                </c:pt>
                <c:pt idx="1658">
                  <c:v>42328</c:v>
                </c:pt>
                <c:pt idx="1659">
                  <c:v>42331</c:v>
                </c:pt>
                <c:pt idx="1660">
                  <c:v>42332</c:v>
                </c:pt>
                <c:pt idx="1661">
                  <c:v>42333</c:v>
                </c:pt>
                <c:pt idx="1662">
                  <c:v>42334</c:v>
                </c:pt>
                <c:pt idx="1663">
                  <c:v>42335</c:v>
                </c:pt>
                <c:pt idx="1664">
                  <c:v>42338</c:v>
                </c:pt>
                <c:pt idx="1665">
                  <c:v>42339</c:v>
                </c:pt>
                <c:pt idx="1666">
                  <c:v>42340</c:v>
                </c:pt>
                <c:pt idx="1667">
                  <c:v>42341</c:v>
                </c:pt>
                <c:pt idx="1668">
                  <c:v>42342</c:v>
                </c:pt>
                <c:pt idx="1669">
                  <c:v>42345</c:v>
                </c:pt>
                <c:pt idx="1670">
                  <c:v>42346</c:v>
                </c:pt>
                <c:pt idx="1671">
                  <c:v>42347</c:v>
                </c:pt>
                <c:pt idx="1672">
                  <c:v>42348</c:v>
                </c:pt>
                <c:pt idx="1673">
                  <c:v>42349</c:v>
                </c:pt>
                <c:pt idx="1674">
                  <c:v>42352</c:v>
                </c:pt>
                <c:pt idx="1675">
                  <c:v>42353</c:v>
                </c:pt>
                <c:pt idx="1676">
                  <c:v>42354</c:v>
                </c:pt>
                <c:pt idx="1677">
                  <c:v>42355</c:v>
                </c:pt>
                <c:pt idx="1678">
                  <c:v>42356</c:v>
                </c:pt>
                <c:pt idx="1679">
                  <c:v>42359</c:v>
                </c:pt>
                <c:pt idx="1680">
                  <c:v>42360</c:v>
                </c:pt>
                <c:pt idx="1681">
                  <c:v>42361</c:v>
                </c:pt>
                <c:pt idx="1682">
                  <c:v>42362</c:v>
                </c:pt>
                <c:pt idx="1683">
                  <c:v>42373</c:v>
                </c:pt>
                <c:pt idx="1684">
                  <c:v>42374</c:v>
                </c:pt>
                <c:pt idx="1685">
                  <c:v>42375</c:v>
                </c:pt>
                <c:pt idx="1686">
                  <c:v>42376</c:v>
                </c:pt>
                <c:pt idx="1687">
                  <c:v>42377</c:v>
                </c:pt>
                <c:pt idx="1688">
                  <c:v>42380</c:v>
                </c:pt>
                <c:pt idx="1689">
                  <c:v>42381</c:v>
                </c:pt>
                <c:pt idx="1690">
                  <c:v>42382</c:v>
                </c:pt>
                <c:pt idx="1691">
                  <c:v>42383</c:v>
                </c:pt>
                <c:pt idx="1692">
                  <c:v>42384</c:v>
                </c:pt>
                <c:pt idx="1693">
                  <c:v>42387</c:v>
                </c:pt>
                <c:pt idx="1694">
                  <c:v>42388</c:v>
                </c:pt>
                <c:pt idx="1695">
                  <c:v>42389</c:v>
                </c:pt>
                <c:pt idx="1696">
                  <c:v>42390</c:v>
                </c:pt>
                <c:pt idx="1697">
                  <c:v>42391</c:v>
                </c:pt>
                <c:pt idx="1698">
                  <c:v>42394</c:v>
                </c:pt>
                <c:pt idx="1699">
                  <c:v>42395</c:v>
                </c:pt>
                <c:pt idx="1700">
                  <c:v>42396</c:v>
                </c:pt>
                <c:pt idx="1701">
                  <c:v>42397</c:v>
                </c:pt>
                <c:pt idx="1702">
                  <c:v>42398</c:v>
                </c:pt>
                <c:pt idx="1703">
                  <c:v>42401</c:v>
                </c:pt>
                <c:pt idx="1704">
                  <c:v>42402</c:v>
                </c:pt>
                <c:pt idx="1705">
                  <c:v>42403</c:v>
                </c:pt>
                <c:pt idx="1706">
                  <c:v>42404</c:v>
                </c:pt>
                <c:pt idx="1707">
                  <c:v>42405</c:v>
                </c:pt>
                <c:pt idx="1708">
                  <c:v>42408</c:v>
                </c:pt>
                <c:pt idx="1709">
                  <c:v>42409</c:v>
                </c:pt>
                <c:pt idx="1710">
                  <c:v>42410</c:v>
                </c:pt>
                <c:pt idx="1711">
                  <c:v>42411</c:v>
                </c:pt>
                <c:pt idx="1712">
                  <c:v>42412</c:v>
                </c:pt>
                <c:pt idx="1713">
                  <c:v>42415</c:v>
                </c:pt>
                <c:pt idx="1714">
                  <c:v>42416</c:v>
                </c:pt>
                <c:pt idx="1715">
                  <c:v>42417</c:v>
                </c:pt>
                <c:pt idx="1716">
                  <c:v>42418</c:v>
                </c:pt>
                <c:pt idx="1717">
                  <c:v>42419</c:v>
                </c:pt>
                <c:pt idx="1718">
                  <c:v>42422</c:v>
                </c:pt>
                <c:pt idx="1719">
                  <c:v>42423</c:v>
                </c:pt>
                <c:pt idx="1720">
                  <c:v>42424</c:v>
                </c:pt>
                <c:pt idx="1721">
                  <c:v>42425</c:v>
                </c:pt>
                <c:pt idx="1722">
                  <c:v>42426</c:v>
                </c:pt>
                <c:pt idx="1723">
                  <c:v>42429</c:v>
                </c:pt>
                <c:pt idx="1724">
                  <c:v>42430</c:v>
                </c:pt>
                <c:pt idx="1725">
                  <c:v>42431</c:v>
                </c:pt>
                <c:pt idx="1726">
                  <c:v>42432</c:v>
                </c:pt>
                <c:pt idx="1727">
                  <c:v>42433</c:v>
                </c:pt>
                <c:pt idx="1728">
                  <c:v>42436</c:v>
                </c:pt>
                <c:pt idx="1729">
                  <c:v>42437</c:v>
                </c:pt>
                <c:pt idx="1730">
                  <c:v>42438</c:v>
                </c:pt>
                <c:pt idx="1731">
                  <c:v>42439</c:v>
                </c:pt>
                <c:pt idx="1732">
                  <c:v>42440</c:v>
                </c:pt>
                <c:pt idx="1733">
                  <c:v>42443</c:v>
                </c:pt>
                <c:pt idx="1734">
                  <c:v>42444</c:v>
                </c:pt>
                <c:pt idx="1735">
                  <c:v>42445</c:v>
                </c:pt>
                <c:pt idx="1736">
                  <c:v>42446</c:v>
                </c:pt>
                <c:pt idx="1737">
                  <c:v>42447</c:v>
                </c:pt>
                <c:pt idx="1738">
                  <c:v>42450</c:v>
                </c:pt>
                <c:pt idx="1739">
                  <c:v>42451</c:v>
                </c:pt>
                <c:pt idx="1740">
                  <c:v>42452</c:v>
                </c:pt>
                <c:pt idx="1741">
                  <c:v>42453</c:v>
                </c:pt>
                <c:pt idx="1742">
                  <c:v>42458</c:v>
                </c:pt>
                <c:pt idx="1743">
                  <c:v>42459</c:v>
                </c:pt>
                <c:pt idx="1744">
                  <c:v>42460</c:v>
                </c:pt>
                <c:pt idx="1745">
                  <c:v>42461</c:v>
                </c:pt>
                <c:pt idx="1746">
                  <c:v>42464</c:v>
                </c:pt>
                <c:pt idx="1747">
                  <c:v>42465</c:v>
                </c:pt>
                <c:pt idx="1748">
                  <c:v>42466</c:v>
                </c:pt>
                <c:pt idx="1749">
                  <c:v>42467</c:v>
                </c:pt>
                <c:pt idx="1750">
                  <c:v>42468</c:v>
                </c:pt>
                <c:pt idx="1751">
                  <c:v>42471</c:v>
                </c:pt>
                <c:pt idx="1752">
                  <c:v>42472</c:v>
                </c:pt>
                <c:pt idx="1753">
                  <c:v>42473</c:v>
                </c:pt>
                <c:pt idx="1754">
                  <c:v>42474</c:v>
                </c:pt>
                <c:pt idx="1755">
                  <c:v>42475</c:v>
                </c:pt>
                <c:pt idx="1756">
                  <c:v>42478</c:v>
                </c:pt>
                <c:pt idx="1757">
                  <c:v>42479</c:v>
                </c:pt>
                <c:pt idx="1758">
                  <c:v>42480</c:v>
                </c:pt>
                <c:pt idx="1759">
                  <c:v>42481</c:v>
                </c:pt>
                <c:pt idx="1760">
                  <c:v>42482</c:v>
                </c:pt>
                <c:pt idx="1761">
                  <c:v>42485</c:v>
                </c:pt>
                <c:pt idx="1762">
                  <c:v>42486</c:v>
                </c:pt>
                <c:pt idx="1763">
                  <c:v>42487</c:v>
                </c:pt>
                <c:pt idx="1764">
                  <c:v>42488</c:v>
                </c:pt>
                <c:pt idx="1765">
                  <c:v>42489</c:v>
                </c:pt>
                <c:pt idx="1766">
                  <c:v>42493</c:v>
                </c:pt>
                <c:pt idx="1767">
                  <c:v>42494</c:v>
                </c:pt>
                <c:pt idx="1768">
                  <c:v>42495</c:v>
                </c:pt>
                <c:pt idx="1769">
                  <c:v>42496</c:v>
                </c:pt>
                <c:pt idx="1770">
                  <c:v>42499</c:v>
                </c:pt>
                <c:pt idx="1771">
                  <c:v>42500</c:v>
                </c:pt>
                <c:pt idx="1772">
                  <c:v>42501</c:v>
                </c:pt>
                <c:pt idx="1773">
                  <c:v>42502</c:v>
                </c:pt>
                <c:pt idx="1774">
                  <c:v>42503</c:v>
                </c:pt>
                <c:pt idx="1775">
                  <c:v>42506</c:v>
                </c:pt>
                <c:pt idx="1776">
                  <c:v>42507</c:v>
                </c:pt>
                <c:pt idx="1777">
                  <c:v>42508</c:v>
                </c:pt>
                <c:pt idx="1778">
                  <c:v>42509</c:v>
                </c:pt>
                <c:pt idx="1779">
                  <c:v>42510</c:v>
                </c:pt>
                <c:pt idx="1780">
                  <c:v>42513</c:v>
                </c:pt>
                <c:pt idx="1781">
                  <c:v>42514</c:v>
                </c:pt>
                <c:pt idx="1782">
                  <c:v>42515</c:v>
                </c:pt>
                <c:pt idx="1783">
                  <c:v>42516</c:v>
                </c:pt>
                <c:pt idx="1784">
                  <c:v>42517</c:v>
                </c:pt>
                <c:pt idx="1785">
                  <c:v>42521</c:v>
                </c:pt>
                <c:pt idx="1786">
                  <c:v>42522</c:v>
                </c:pt>
                <c:pt idx="1787">
                  <c:v>42523</c:v>
                </c:pt>
                <c:pt idx="1788">
                  <c:v>42524</c:v>
                </c:pt>
                <c:pt idx="1789">
                  <c:v>42527</c:v>
                </c:pt>
                <c:pt idx="1790">
                  <c:v>42528</c:v>
                </c:pt>
                <c:pt idx="1791">
                  <c:v>42529</c:v>
                </c:pt>
                <c:pt idx="1792">
                  <c:v>42530</c:v>
                </c:pt>
                <c:pt idx="1793">
                  <c:v>42531</c:v>
                </c:pt>
                <c:pt idx="1794">
                  <c:v>42534</c:v>
                </c:pt>
                <c:pt idx="1795">
                  <c:v>42535</c:v>
                </c:pt>
                <c:pt idx="1796">
                  <c:v>42536</c:v>
                </c:pt>
                <c:pt idx="1797">
                  <c:v>42537</c:v>
                </c:pt>
                <c:pt idx="1798">
                  <c:v>42538</c:v>
                </c:pt>
                <c:pt idx="1799">
                  <c:v>42541</c:v>
                </c:pt>
                <c:pt idx="1800">
                  <c:v>42542</c:v>
                </c:pt>
                <c:pt idx="1801">
                  <c:v>42543</c:v>
                </c:pt>
                <c:pt idx="1802">
                  <c:v>42544</c:v>
                </c:pt>
                <c:pt idx="1803">
                  <c:v>42545</c:v>
                </c:pt>
                <c:pt idx="1804">
                  <c:v>42548</c:v>
                </c:pt>
                <c:pt idx="1805">
                  <c:v>42549</c:v>
                </c:pt>
                <c:pt idx="1806">
                  <c:v>42550</c:v>
                </c:pt>
                <c:pt idx="1807">
                  <c:v>42551</c:v>
                </c:pt>
                <c:pt idx="1808">
                  <c:v>42552</c:v>
                </c:pt>
                <c:pt idx="1809">
                  <c:v>42555</c:v>
                </c:pt>
                <c:pt idx="1810">
                  <c:v>42556</c:v>
                </c:pt>
                <c:pt idx="1811">
                  <c:v>42557</c:v>
                </c:pt>
                <c:pt idx="1812">
                  <c:v>42558</c:v>
                </c:pt>
                <c:pt idx="1813">
                  <c:v>42559</c:v>
                </c:pt>
                <c:pt idx="1814">
                  <c:v>42562</c:v>
                </c:pt>
                <c:pt idx="1815">
                  <c:v>42563</c:v>
                </c:pt>
                <c:pt idx="1816">
                  <c:v>42564</c:v>
                </c:pt>
                <c:pt idx="1817">
                  <c:v>42565</c:v>
                </c:pt>
                <c:pt idx="1818">
                  <c:v>42566</c:v>
                </c:pt>
                <c:pt idx="1819">
                  <c:v>42569</c:v>
                </c:pt>
                <c:pt idx="1820">
                  <c:v>42570</c:v>
                </c:pt>
                <c:pt idx="1821">
                  <c:v>42571</c:v>
                </c:pt>
                <c:pt idx="1822">
                  <c:v>42572</c:v>
                </c:pt>
                <c:pt idx="1823">
                  <c:v>42573</c:v>
                </c:pt>
                <c:pt idx="1824">
                  <c:v>42576</c:v>
                </c:pt>
                <c:pt idx="1825">
                  <c:v>42577</c:v>
                </c:pt>
                <c:pt idx="1826">
                  <c:v>42578</c:v>
                </c:pt>
                <c:pt idx="1827">
                  <c:v>42579</c:v>
                </c:pt>
                <c:pt idx="1828">
                  <c:v>42580</c:v>
                </c:pt>
                <c:pt idx="1829">
                  <c:v>42583</c:v>
                </c:pt>
                <c:pt idx="1830">
                  <c:v>42584</c:v>
                </c:pt>
                <c:pt idx="1831">
                  <c:v>42585</c:v>
                </c:pt>
                <c:pt idx="1832">
                  <c:v>42586</c:v>
                </c:pt>
                <c:pt idx="1833">
                  <c:v>42587</c:v>
                </c:pt>
                <c:pt idx="1834">
                  <c:v>42590</c:v>
                </c:pt>
                <c:pt idx="1835">
                  <c:v>42591</c:v>
                </c:pt>
                <c:pt idx="1836">
                  <c:v>42592</c:v>
                </c:pt>
                <c:pt idx="1837">
                  <c:v>42593</c:v>
                </c:pt>
                <c:pt idx="1838">
                  <c:v>42594</c:v>
                </c:pt>
                <c:pt idx="1839">
                  <c:v>42597</c:v>
                </c:pt>
                <c:pt idx="1840">
                  <c:v>42598</c:v>
                </c:pt>
                <c:pt idx="1841">
                  <c:v>42599</c:v>
                </c:pt>
                <c:pt idx="1842">
                  <c:v>42600</c:v>
                </c:pt>
                <c:pt idx="1843">
                  <c:v>42601</c:v>
                </c:pt>
                <c:pt idx="1844">
                  <c:v>42604</c:v>
                </c:pt>
                <c:pt idx="1845">
                  <c:v>42605</c:v>
                </c:pt>
                <c:pt idx="1846">
                  <c:v>42606</c:v>
                </c:pt>
                <c:pt idx="1847">
                  <c:v>42607</c:v>
                </c:pt>
                <c:pt idx="1848">
                  <c:v>42608</c:v>
                </c:pt>
                <c:pt idx="1849">
                  <c:v>42612</c:v>
                </c:pt>
                <c:pt idx="1850">
                  <c:v>42613</c:v>
                </c:pt>
                <c:pt idx="1851">
                  <c:v>42614</c:v>
                </c:pt>
                <c:pt idx="1852">
                  <c:v>42615</c:v>
                </c:pt>
                <c:pt idx="1853">
                  <c:v>42618</c:v>
                </c:pt>
                <c:pt idx="1854">
                  <c:v>42619</c:v>
                </c:pt>
                <c:pt idx="1855">
                  <c:v>42620</c:v>
                </c:pt>
                <c:pt idx="1856">
                  <c:v>42621</c:v>
                </c:pt>
                <c:pt idx="1857">
                  <c:v>42622</c:v>
                </c:pt>
                <c:pt idx="1858">
                  <c:v>42625</c:v>
                </c:pt>
                <c:pt idx="1859">
                  <c:v>42626</c:v>
                </c:pt>
                <c:pt idx="1860">
                  <c:v>42627</c:v>
                </c:pt>
                <c:pt idx="1861">
                  <c:v>42628</c:v>
                </c:pt>
                <c:pt idx="1862">
                  <c:v>42629</c:v>
                </c:pt>
                <c:pt idx="1863">
                  <c:v>42632</c:v>
                </c:pt>
                <c:pt idx="1864">
                  <c:v>42633</c:v>
                </c:pt>
                <c:pt idx="1865">
                  <c:v>42634</c:v>
                </c:pt>
                <c:pt idx="1866">
                  <c:v>42635</c:v>
                </c:pt>
                <c:pt idx="1867">
                  <c:v>42636</c:v>
                </c:pt>
                <c:pt idx="1868">
                  <c:v>42639</c:v>
                </c:pt>
                <c:pt idx="1869">
                  <c:v>42640</c:v>
                </c:pt>
                <c:pt idx="1870">
                  <c:v>42641</c:v>
                </c:pt>
                <c:pt idx="1871">
                  <c:v>42642</c:v>
                </c:pt>
                <c:pt idx="1872">
                  <c:v>42643</c:v>
                </c:pt>
                <c:pt idx="1873">
                  <c:v>42646</c:v>
                </c:pt>
                <c:pt idx="1874">
                  <c:v>42647</c:v>
                </c:pt>
                <c:pt idx="1875">
                  <c:v>42648</c:v>
                </c:pt>
                <c:pt idx="1876">
                  <c:v>42649</c:v>
                </c:pt>
                <c:pt idx="1877">
                  <c:v>42650</c:v>
                </c:pt>
                <c:pt idx="1878">
                  <c:v>42653</c:v>
                </c:pt>
                <c:pt idx="1879">
                  <c:v>42654</c:v>
                </c:pt>
                <c:pt idx="1880">
                  <c:v>42655</c:v>
                </c:pt>
                <c:pt idx="1881">
                  <c:v>42656</c:v>
                </c:pt>
                <c:pt idx="1882">
                  <c:v>42657</c:v>
                </c:pt>
                <c:pt idx="1883">
                  <c:v>42660</c:v>
                </c:pt>
                <c:pt idx="1884">
                  <c:v>42661</c:v>
                </c:pt>
                <c:pt idx="1885">
                  <c:v>42662</c:v>
                </c:pt>
                <c:pt idx="1886">
                  <c:v>42663</c:v>
                </c:pt>
                <c:pt idx="1887">
                  <c:v>42664</c:v>
                </c:pt>
                <c:pt idx="1888">
                  <c:v>42667</c:v>
                </c:pt>
                <c:pt idx="1889">
                  <c:v>42668</c:v>
                </c:pt>
                <c:pt idx="1890">
                  <c:v>42669</c:v>
                </c:pt>
                <c:pt idx="1891">
                  <c:v>42670</c:v>
                </c:pt>
                <c:pt idx="1892">
                  <c:v>42671</c:v>
                </c:pt>
                <c:pt idx="1893">
                  <c:v>42674</c:v>
                </c:pt>
                <c:pt idx="1894">
                  <c:v>42675</c:v>
                </c:pt>
                <c:pt idx="1895">
                  <c:v>42676</c:v>
                </c:pt>
                <c:pt idx="1896">
                  <c:v>42677</c:v>
                </c:pt>
                <c:pt idx="1897">
                  <c:v>42678</c:v>
                </c:pt>
                <c:pt idx="1898">
                  <c:v>42681</c:v>
                </c:pt>
                <c:pt idx="1899">
                  <c:v>42682</c:v>
                </c:pt>
                <c:pt idx="1900">
                  <c:v>42683</c:v>
                </c:pt>
                <c:pt idx="1901">
                  <c:v>42684</c:v>
                </c:pt>
                <c:pt idx="1902">
                  <c:v>42685</c:v>
                </c:pt>
                <c:pt idx="1903">
                  <c:v>42688</c:v>
                </c:pt>
                <c:pt idx="1904">
                  <c:v>42689</c:v>
                </c:pt>
                <c:pt idx="1905">
                  <c:v>42690</c:v>
                </c:pt>
                <c:pt idx="1906">
                  <c:v>42691</c:v>
                </c:pt>
                <c:pt idx="1907">
                  <c:v>42692</c:v>
                </c:pt>
                <c:pt idx="1908">
                  <c:v>42695</c:v>
                </c:pt>
                <c:pt idx="1909">
                  <c:v>42696</c:v>
                </c:pt>
                <c:pt idx="1910">
                  <c:v>42697</c:v>
                </c:pt>
                <c:pt idx="1911">
                  <c:v>42698</c:v>
                </c:pt>
                <c:pt idx="1912">
                  <c:v>42699</c:v>
                </c:pt>
                <c:pt idx="1913">
                  <c:v>42702</c:v>
                </c:pt>
                <c:pt idx="1914">
                  <c:v>42703</c:v>
                </c:pt>
                <c:pt idx="1915">
                  <c:v>42704</c:v>
                </c:pt>
                <c:pt idx="1916">
                  <c:v>42705</c:v>
                </c:pt>
                <c:pt idx="1917">
                  <c:v>42706</c:v>
                </c:pt>
                <c:pt idx="1918">
                  <c:v>42709</c:v>
                </c:pt>
                <c:pt idx="1919">
                  <c:v>42710</c:v>
                </c:pt>
                <c:pt idx="1920">
                  <c:v>42711</c:v>
                </c:pt>
                <c:pt idx="1921">
                  <c:v>42712</c:v>
                </c:pt>
                <c:pt idx="1922">
                  <c:v>42713</c:v>
                </c:pt>
                <c:pt idx="1923">
                  <c:v>42716</c:v>
                </c:pt>
                <c:pt idx="1924">
                  <c:v>42717</c:v>
                </c:pt>
                <c:pt idx="1925">
                  <c:v>42718</c:v>
                </c:pt>
                <c:pt idx="1926">
                  <c:v>42719</c:v>
                </c:pt>
                <c:pt idx="1927">
                  <c:v>42720</c:v>
                </c:pt>
                <c:pt idx="1928">
                  <c:v>42723</c:v>
                </c:pt>
                <c:pt idx="1929">
                  <c:v>42724</c:v>
                </c:pt>
                <c:pt idx="1930">
                  <c:v>42725</c:v>
                </c:pt>
                <c:pt idx="1931">
                  <c:v>42726</c:v>
                </c:pt>
                <c:pt idx="1932">
                  <c:v>42727</c:v>
                </c:pt>
                <c:pt idx="1933">
                  <c:v>42738</c:v>
                </c:pt>
                <c:pt idx="1934">
                  <c:v>42739</c:v>
                </c:pt>
                <c:pt idx="1935">
                  <c:v>42740</c:v>
                </c:pt>
                <c:pt idx="1936">
                  <c:v>42741</c:v>
                </c:pt>
                <c:pt idx="1937">
                  <c:v>42744</c:v>
                </c:pt>
                <c:pt idx="1938">
                  <c:v>42745</c:v>
                </c:pt>
                <c:pt idx="1939">
                  <c:v>42746</c:v>
                </c:pt>
                <c:pt idx="1940">
                  <c:v>42747</c:v>
                </c:pt>
                <c:pt idx="1941">
                  <c:v>42748</c:v>
                </c:pt>
                <c:pt idx="1942">
                  <c:v>42751</c:v>
                </c:pt>
                <c:pt idx="1943">
                  <c:v>42752</c:v>
                </c:pt>
                <c:pt idx="1944">
                  <c:v>42753</c:v>
                </c:pt>
                <c:pt idx="1945">
                  <c:v>42754</c:v>
                </c:pt>
                <c:pt idx="1946">
                  <c:v>42755</c:v>
                </c:pt>
                <c:pt idx="1947">
                  <c:v>42758</c:v>
                </c:pt>
                <c:pt idx="1948">
                  <c:v>42759</c:v>
                </c:pt>
                <c:pt idx="1949">
                  <c:v>42760</c:v>
                </c:pt>
                <c:pt idx="1950">
                  <c:v>42761</c:v>
                </c:pt>
                <c:pt idx="1951">
                  <c:v>42762</c:v>
                </c:pt>
              </c:numCache>
            </c:numRef>
          </c:cat>
          <c:val>
            <c:numRef>
              <c:f>Sheet1!$B$2:$B$1953</c:f>
              <c:numCache>
                <c:formatCode>#,##0</c:formatCode>
                <c:ptCount val="1952"/>
                <c:pt idx="0">
                  <c:v>2058</c:v>
                </c:pt>
                <c:pt idx="1">
                  <c:v>1974</c:v>
                </c:pt>
                <c:pt idx="2">
                  <c:v>1861</c:v>
                </c:pt>
                <c:pt idx="3">
                  <c:v>1795</c:v>
                </c:pt>
                <c:pt idx="4">
                  <c:v>1782</c:v>
                </c:pt>
                <c:pt idx="5">
                  <c:v>1773</c:v>
                </c:pt>
                <c:pt idx="6">
                  <c:v>1758</c:v>
                </c:pt>
                <c:pt idx="7">
                  <c:v>1740</c:v>
                </c:pt>
                <c:pt idx="8">
                  <c:v>1714</c:v>
                </c:pt>
                <c:pt idx="9">
                  <c:v>1678</c:v>
                </c:pt>
                <c:pt idx="10">
                  <c:v>1646</c:v>
                </c:pt>
                <c:pt idx="11">
                  <c:v>1615</c:v>
                </c:pt>
                <c:pt idx="12">
                  <c:v>1574</c:v>
                </c:pt>
                <c:pt idx="13">
                  <c:v>1538</c:v>
                </c:pt>
                <c:pt idx="14">
                  <c:v>1506</c:v>
                </c:pt>
                <c:pt idx="15">
                  <c:v>1486</c:v>
                </c:pt>
                <c:pt idx="16">
                  <c:v>1466</c:v>
                </c:pt>
                <c:pt idx="17">
                  <c:v>1463</c:v>
                </c:pt>
                <c:pt idx="18">
                  <c:v>1478</c:v>
                </c:pt>
                <c:pt idx="19">
                  <c:v>1492</c:v>
                </c:pt>
                <c:pt idx="20">
                  <c:v>1534</c:v>
                </c:pt>
                <c:pt idx="21">
                  <c:v>1604</c:v>
                </c:pt>
                <c:pt idx="22">
                  <c:v>1682</c:v>
                </c:pt>
                <c:pt idx="23">
                  <c:v>1737</c:v>
                </c:pt>
                <c:pt idx="24">
                  <c:v>1797</c:v>
                </c:pt>
                <c:pt idx="25">
                  <c:v>1869</c:v>
                </c:pt>
                <c:pt idx="26">
                  <c:v>1897</c:v>
                </c:pt>
                <c:pt idx="27">
                  <c:v>1873</c:v>
                </c:pt>
                <c:pt idx="28">
                  <c:v>1839</c:v>
                </c:pt>
                <c:pt idx="29">
                  <c:v>1790</c:v>
                </c:pt>
                <c:pt idx="30">
                  <c:v>1772</c:v>
                </c:pt>
                <c:pt idx="31">
                  <c:v>1786</c:v>
                </c:pt>
                <c:pt idx="32">
                  <c:v>1806</c:v>
                </c:pt>
                <c:pt idx="33">
                  <c:v>1897</c:v>
                </c:pt>
                <c:pt idx="34">
                  <c:v>2065</c:v>
                </c:pt>
                <c:pt idx="35">
                  <c:v>2194</c:v>
                </c:pt>
                <c:pt idx="36">
                  <c:v>2214</c:v>
                </c:pt>
                <c:pt idx="37">
                  <c:v>2215</c:v>
                </c:pt>
                <c:pt idx="38">
                  <c:v>2253</c:v>
                </c:pt>
                <c:pt idx="39">
                  <c:v>2332</c:v>
                </c:pt>
                <c:pt idx="40">
                  <c:v>2432</c:v>
                </c:pt>
                <c:pt idx="41">
                  <c:v>2544</c:v>
                </c:pt>
                <c:pt idx="42">
                  <c:v>2605</c:v>
                </c:pt>
                <c:pt idx="43">
                  <c:v>2644</c:v>
                </c:pt>
                <c:pt idx="44">
                  <c:v>2665</c:v>
                </c:pt>
                <c:pt idx="45">
                  <c:v>2707</c:v>
                </c:pt>
                <c:pt idx="46">
                  <c:v>2786</c:v>
                </c:pt>
                <c:pt idx="47">
                  <c:v>2942</c:v>
                </c:pt>
                <c:pt idx="48">
                  <c:v>3164</c:v>
                </c:pt>
                <c:pt idx="49">
                  <c:v>3298</c:v>
                </c:pt>
                <c:pt idx="50">
                  <c:v>3494</c:v>
                </c:pt>
                <c:pt idx="51">
                  <c:v>3681</c:v>
                </c:pt>
                <c:pt idx="52">
                  <c:v>4106</c:v>
                </c:pt>
                <c:pt idx="53">
                  <c:v>4291</c:v>
                </c:pt>
                <c:pt idx="54">
                  <c:v>4093</c:v>
                </c:pt>
                <c:pt idx="55">
                  <c:v>3809</c:v>
                </c:pt>
                <c:pt idx="56">
                  <c:v>3646</c:v>
                </c:pt>
                <c:pt idx="57">
                  <c:v>3518</c:v>
                </c:pt>
                <c:pt idx="58">
                  <c:v>3452</c:v>
                </c:pt>
                <c:pt idx="59">
                  <c:v>3483</c:v>
                </c:pt>
                <c:pt idx="60">
                  <c:v>3583</c:v>
                </c:pt>
                <c:pt idx="61">
                  <c:v>3763</c:v>
                </c:pt>
                <c:pt idx="62">
                  <c:v>3951</c:v>
                </c:pt>
                <c:pt idx="63">
                  <c:v>4026</c:v>
                </c:pt>
                <c:pt idx="64">
                  <c:v>4073</c:v>
                </c:pt>
                <c:pt idx="65">
                  <c:v>4070</c:v>
                </c:pt>
                <c:pt idx="66">
                  <c:v>4029</c:v>
                </c:pt>
                <c:pt idx="67">
                  <c:v>3874</c:v>
                </c:pt>
                <c:pt idx="68">
                  <c:v>3751</c:v>
                </c:pt>
                <c:pt idx="69">
                  <c:v>3703</c:v>
                </c:pt>
                <c:pt idx="70">
                  <c:v>3703</c:v>
                </c:pt>
                <c:pt idx="71">
                  <c:v>3734</c:v>
                </c:pt>
                <c:pt idx="72">
                  <c:v>3757</c:v>
                </c:pt>
                <c:pt idx="73">
                  <c:v>3742</c:v>
                </c:pt>
                <c:pt idx="74">
                  <c:v>3672</c:v>
                </c:pt>
                <c:pt idx="75">
                  <c:v>3520</c:v>
                </c:pt>
                <c:pt idx="76">
                  <c:v>3375</c:v>
                </c:pt>
                <c:pt idx="77">
                  <c:v>3216</c:v>
                </c:pt>
                <c:pt idx="78">
                  <c:v>3107</c:v>
                </c:pt>
                <c:pt idx="79">
                  <c:v>3018</c:v>
                </c:pt>
                <c:pt idx="80">
                  <c:v>2985</c:v>
                </c:pt>
                <c:pt idx="81">
                  <c:v>2975</c:v>
                </c:pt>
                <c:pt idx="82">
                  <c:v>3097</c:v>
                </c:pt>
                <c:pt idx="83">
                  <c:v>3324</c:v>
                </c:pt>
                <c:pt idx="84">
                  <c:v>3501</c:v>
                </c:pt>
                <c:pt idx="85">
                  <c:v>3542</c:v>
                </c:pt>
                <c:pt idx="86">
                  <c:v>3511</c:v>
                </c:pt>
                <c:pt idx="87">
                  <c:v>3455</c:v>
                </c:pt>
                <c:pt idx="88">
                  <c:v>3407</c:v>
                </c:pt>
                <c:pt idx="89">
                  <c:v>3355</c:v>
                </c:pt>
                <c:pt idx="90">
                  <c:v>3345</c:v>
                </c:pt>
                <c:pt idx="91">
                  <c:v>3407</c:v>
                </c:pt>
                <c:pt idx="92">
                  <c:v>3475</c:v>
                </c:pt>
                <c:pt idx="93">
                  <c:v>3499</c:v>
                </c:pt>
                <c:pt idx="94">
                  <c:v>3445</c:v>
                </c:pt>
                <c:pt idx="95">
                  <c:v>3350</c:v>
                </c:pt>
                <c:pt idx="96">
                  <c:v>3251</c:v>
                </c:pt>
                <c:pt idx="97">
                  <c:v>3159</c:v>
                </c:pt>
                <c:pt idx="98">
                  <c:v>3051</c:v>
                </c:pt>
                <c:pt idx="99">
                  <c:v>2907</c:v>
                </c:pt>
                <c:pt idx="100">
                  <c:v>2772</c:v>
                </c:pt>
                <c:pt idx="101">
                  <c:v>2689</c:v>
                </c:pt>
                <c:pt idx="102">
                  <c:v>2623</c:v>
                </c:pt>
                <c:pt idx="103">
                  <c:v>2612</c:v>
                </c:pt>
                <c:pt idx="104">
                  <c:v>2685</c:v>
                </c:pt>
                <c:pt idx="105">
                  <c:v>2752</c:v>
                </c:pt>
                <c:pt idx="106">
                  <c:v>2774</c:v>
                </c:pt>
                <c:pt idx="107">
                  <c:v>2704</c:v>
                </c:pt>
                <c:pt idx="108">
                  <c:v>2614</c:v>
                </c:pt>
                <c:pt idx="109">
                  <c:v>2534</c:v>
                </c:pt>
                <c:pt idx="110">
                  <c:v>2468</c:v>
                </c:pt>
                <c:pt idx="111">
                  <c:v>2437</c:v>
                </c:pt>
                <c:pt idx="112">
                  <c:v>2388</c:v>
                </c:pt>
                <c:pt idx="113">
                  <c:v>2427</c:v>
                </c:pt>
                <c:pt idx="114">
                  <c:v>2425</c:v>
                </c:pt>
                <c:pt idx="115">
                  <c:v>2421</c:v>
                </c:pt>
                <c:pt idx="116">
                  <c:v>2423</c:v>
                </c:pt>
                <c:pt idx="117">
                  <c:v>2413</c:v>
                </c:pt>
                <c:pt idx="118">
                  <c:v>2414</c:v>
                </c:pt>
                <c:pt idx="119">
                  <c:v>2415</c:v>
                </c:pt>
                <c:pt idx="120">
                  <c:v>2429</c:v>
                </c:pt>
                <c:pt idx="121">
                  <c:v>2462</c:v>
                </c:pt>
                <c:pt idx="122">
                  <c:v>2491</c:v>
                </c:pt>
                <c:pt idx="123">
                  <c:v>2468</c:v>
                </c:pt>
                <c:pt idx="124">
                  <c:v>2450</c:v>
                </c:pt>
                <c:pt idx="125">
                  <c:v>2431</c:v>
                </c:pt>
                <c:pt idx="126">
                  <c:v>2415</c:v>
                </c:pt>
                <c:pt idx="127">
                  <c:v>2390</c:v>
                </c:pt>
                <c:pt idx="128">
                  <c:v>2356</c:v>
                </c:pt>
                <c:pt idx="129">
                  <c:v>2318</c:v>
                </c:pt>
                <c:pt idx="130">
                  <c:v>2246</c:v>
                </c:pt>
                <c:pt idx="131">
                  <c:v>2175</c:v>
                </c:pt>
                <c:pt idx="132">
                  <c:v>2163</c:v>
                </c:pt>
                <c:pt idx="133">
                  <c:v>2183</c:v>
                </c:pt>
                <c:pt idx="134">
                  <c:v>2192</c:v>
                </c:pt>
                <c:pt idx="135">
                  <c:v>2185</c:v>
                </c:pt>
                <c:pt idx="136">
                  <c:v>2220</c:v>
                </c:pt>
                <c:pt idx="137">
                  <c:v>2284</c:v>
                </c:pt>
                <c:pt idx="138">
                  <c:v>2357</c:v>
                </c:pt>
                <c:pt idx="139">
                  <c:v>2362</c:v>
                </c:pt>
                <c:pt idx="140">
                  <c:v>2441</c:v>
                </c:pt>
                <c:pt idx="141">
                  <c:v>2546</c:v>
                </c:pt>
                <c:pt idx="142">
                  <c:v>2647</c:v>
                </c:pt>
                <c:pt idx="143">
                  <c:v>2695</c:v>
                </c:pt>
                <c:pt idx="144">
                  <c:v>2696</c:v>
                </c:pt>
                <c:pt idx="145">
                  <c:v>2646</c:v>
                </c:pt>
                <c:pt idx="146">
                  <c:v>2597</c:v>
                </c:pt>
                <c:pt idx="147">
                  <c:v>2688</c:v>
                </c:pt>
                <c:pt idx="148">
                  <c:v>2728</c:v>
                </c:pt>
                <c:pt idx="149">
                  <c:v>2766</c:v>
                </c:pt>
                <c:pt idx="150">
                  <c:v>2832</c:v>
                </c:pt>
                <c:pt idx="151">
                  <c:v>2917</c:v>
                </c:pt>
                <c:pt idx="152">
                  <c:v>3001</c:v>
                </c:pt>
                <c:pt idx="153">
                  <c:v>3043</c:v>
                </c:pt>
                <c:pt idx="154">
                  <c:v>3044</c:v>
                </c:pt>
                <c:pt idx="155">
                  <c:v>3013</c:v>
                </c:pt>
                <c:pt idx="156">
                  <c:v>2986</c:v>
                </c:pt>
                <c:pt idx="157">
                  <c:v>3013</c:v>
                </c:pt>
                <c:pt idx="158">
                  <c:v>3103</c:v>
                </c:pt>
                <c:pt idx="159">
                  <c:v>3185</c:v>
                </c:pt>
                <c:pt idx="160">
                  <c:v>3247</c:v>
                </c:pt>
                <c:pt idx="161">
                  <c:v>3295</c:v>
                </c:pt>
                <c:pt idx="162">
                  <c:v>3335</c:v>
                </c:pt>
                <c:pt idx="163">
                  <c:v>3393</c:v>
                </c:pt>
                <c:pt idx="164">
                  <c:v>3480</c:v>
                </c:pt>
                <c:pt idx="165">
                  <c:v>3615</c:v>
                </c:pt>
                <c:pt idx="166">
                  <c:v>3748</c:v>
                </c:pt>
                <c:pt idx="167">
                  <c:v>3954</c:v>
                </c:pt>
                <c:pt idx="168">
                  <c:v>4111</c:v>
                </c:pt>
                <c:pt idx="169">
                  <c:v>4220</c:v>
                </c:pt>
                <c:pt idx="170">
                  <c:v>4381</c:v>
                </c:pt>
                <c:pt idx="171">
                  <c:v>4643</c:v>
                </c:pt>
                <c:pt idx="172">
                  <c:v>4661</c:v>
                </c:pt>
                <c:pt idx="173">
                  <c:v>4507</c:v>
                </c:pt>
                <c:pt idx="174">
                  <c:v>4423</c:v>
                </c:pt>
                <c:pt idx="175">
                  <c:v>4340</c:v>
                </c:pt>
                <c:pt idx="176">
                  <c:v>4234</c:v>
                </c:pt>
                <c:pt idx="177">
                  <c:v>4119</c:v>
                </c:pt>
                <c:pt idx="178">
                  <c:v>3974</c:v>
                </c:pt>
                <c:pt idx="179">
                  <c:v>3887</c:v>
                </c:pt>
                <c:pt idx="180">
                  <c:v>3836</c:v>
                </c:pt>
                <c:pt idx="181">
                  <c:v>3918</c:v>
                </c:pt>
                <c:pt idx="182">
                  <c:v>4062</c:v>
                </c:pt>
                <c:pt idx="183">
                  <c:v>4107</c:v>
                </c:pt>
                <c:pt idx="184">
                  <c:v>4036</c:v>
                </c:pt>
                <c:pt idx="185">
                  <c:v>3902</c:v>
                </c:pt>
                <c:pt idx="186">
                  <c:v>3791</c:v>
                </c:pt>
                <c:pt idx="187">
                  <c:v>3671</c:v>
                </c:pt>
                <c:pt idx="188">
                  <c:v>3579</c:v>
                </c:pt>
                <c:pt idx="189">
                  <c:v>3530</c:v>
                </c:pt>
                <c:pt idx="190">
                  <c:v>3518</c:v>
                </c:pt>
                <c:pt idx="191">
                  <c:v>3474</c:v>
                </c:pt>
                <c:pt idx="192">
                  <c:v>3376</c:v>
                </c:pt>
                <c:pt idx="193">
                  <c:v>3258</c:v>
                </c:pt>
                <c:pt idx="194">
                  <c:v>3154</c:v>
                </c:pt>
                <c:pt idx="195">
                  <c:v>3063</c:v>
                </c:pt>
                <c:pt idx="196">
                  <c:v>3023</c:v>
                </c:pt>
                <c:pt idx="197">
                  <c:v>3005</c:v>
                </c:pt>
                <c:pt idx="198">
                  <c:v>3140</c:v>
                </c:pt>
                <c:pt idx="199">
                  <c:v>3270</c:v>
                </c:pt>
                <c:pt idx="200">
                  <c:v>3259</c:v>
                </c:pt>
                <c:pt idx="201">
                  <c:v>3149</c:v>
                </c:pt>
                <c:pt idx="202">
                  <c:v>3140</c:v>
                </c:pt>
                <c:pt idx="203">
                  <c:v>3148</c:v>
                </c:pt>
                <c:pt idx="204">
                  <c:v>3160</c:v>
                </c:pt>
                <c:pt idx="205">
                  <c:v>3175</c:v>
                </c:pt>
                <c:pt idx="206">
                  <c:v>3235</c:v>
                </c:pt>
                <c:pt idx="207">
                  <c:v>3299</c:v>
                </c:pt>
                <c:pt idx="208">
                  <c:v>3295</c:v>
                </c:pt>
                <c:pt idx="209">
                  <c:v>3208</c:v>
                </c:pt>
                <c:pt idx="210">
                  <c:v>3158</c:v>
                </c:pt>
                <c:pt idx="211">
                  <c:v>3170</c:v>
                </c:pt>
                <c:pt idx="212">
                  <c:v>3204</c:v>
                </c:pt>
                <c:pt idx="213">
                  <c:v>3223</c:v>
                </c:pt>
                <c:pt idx="214">
                  <c:v>3205</c:v>
                </c:pt>
                <c:pt idx="215">
                  <c:v>3118</c:v>
                </c:pt>
                <c:pt idx="216">
                  <c:v>2963</c:v>
                </c:pt>
                <c:pt idx="217">
                  <c:v>2848</c:v>
                </c:pt>
                <c:pt idx="218">
                  <c:v>2745</c:v>
                </c:pt>
                <c:pt idx="219">
                  <c:v>2691</c:v>
                </c:pt>
                <c:pt idx="220">
                  <c:v>2673</c:v>
                </c:pt>
                <c:pt idx="221">
                  <c:v>2685</c:v>
                </c:pt>
                <c:pt idx="222">
                  <c:v>2715</c:v>
                </c:pt>
                <c:pt idx="223">
                  <c:v>2722</c:v>
                </c:pt>
                <c:pt idx="224">
                  <c:v>2706</c:v>
                </c:pt>
                <c:pt idx="225">
                  <c:v>2630</c:v>
                </c:pt>
                <c:pt idx="226">
                  <c:v>2575</c:v>
                </c:pt>
                <c:pt idx="227">
                  <c:v>2571</c:v>
                </c:pt>
                <c:pt idx="228">
                  <c:v>2566</c:v>
                </c:pt>
                <c:pt idx="229">
                  <c:v>2598</c:v>
                </c:pt>
                <c:pt idx="230">
                  <c:v>2661</c:v>
                </c:pt>
                <c:pt idx="231">
                  <c:v>2704</c:v>
                </c:pt>
                <c:pt idx="232">
                  <c:v>2714</c:v>
                </c:pt>
                <c:pt idx="233">
                  <c:v>2721</c:v>
                </c:pt>
                <c:pt idx="234">
                  <c:v>2724</c:v>
                </c:pt>
                <c:pt idx="235">
                  <c:v>2707</c:v>
                </c:pt>
                <c:pt idx="236">
                  <c:v>2711</c:v>
                </c:pt>
                <c:pt idx="237">
                  <c:v>2738</c:v>
                </c:pt>
                <c:pt idx="238">
                  <c:v>2760</c:v>
                </c:pt>
                <c:pt idx="239">
                  <c:v>2792</c:v>
                </c:pt>
                <c:pt idx="240">
                  <c:v>2911</c:v>
                </c:pt>
                <c:pt idx="241">
                  <c:v>3121</c:v>
                </c:pt>
                <c:pt idx="242">
                  <c:v>3242</c:v>
                </c:pt>
                <c:pt idx="243">
                  <c:v>3259</c:v>
                </c:pt>
                <c:pt idx="244">
                  <c:v>3210</c:v>
                </c:pt>
                <c:pt idx="245">
                  <c:v>3230</c:v>
                </c:pt>
                <c:pt idx="246">
                  <c:v>3316</c:v>
                </c:pt>
                <c:pt idx="247">
                  <c:v>3506</c:v>
                </c:pt>
                <c:pt idx="248">
                  <c:v>3574</c:v>
                </c:pt>
                <c:pt idx="249">
                  <c:v>3498</c:v>
                </c:pt>
                <c:pt idx="250">
                  <c:v>3427</c:v>
                </c:pt>
                <c:pt idx="251">
                  <c:v>3396</c:v>
                </c:pt>
                <c:pt idx="252">
                  <c:v>3379</c:v>
                </c:pt>
                <c:pt idx="253">
                  <c:v>3337</c:v>
                </c:pt>
                <c:pt idx="254">
                  <c:v>3280</c:v>
                </c:pt>
                <c:pt idx="255">
                  <c:v>3243</c:v>
                </c:pt>
                <c:pt idx="256">
                  <c:v>3177</c:v>
                </c:pt>
                <c:pt idx="257">
                  <c:v>3098</c:v>
                </c:pt>
                <c:pt idx="258">
                  <c:v>3021</c:v>
                </c:pt>
                <c:pt idx="259">
                  <c:v>2982</c:v>
                </c:pt>
                <c:pt idx="260">
                  <c:v>2998</c:v>
                </c:pt>
                <c:pt idx="261">
                  <c:v>2991</c:v>
                </c:pt>
                <c:pt idx="262">
                  <c:v>2981</c:v>
                </c:pt>
                <c:pt idx="263">
                  <c:v>2947</c:v>
                </c:pt>
                <c:pt idx="264">
                  <c:v>2922</c:v>
                </c:pt>
                <c:pt idx="265">
                  <c:v>2913</c:v>
                </c:pt>
                <c:pt idx="266">
                  <c:v>2911</c:v>
                </c:pt>
                <c:pt idx="267">
                  <c:v>2928</c:v>
                </c:pt>
                <c:pt idx="268">
                  <c:v>2966</c:v>
                </c:pt>
                <c:pt idx="269">
                  <c:v>3001</c:v>
                </c:pt>
                <c:pt idx="270">
                  <c:v>3009</c:v>
                </c:pt>
                <c:pt idx="271">
                  <c:v>3002</c:v>
                </c:pt>
                <c:pt idx="272">
                  <c:v>2998</c:v>
                </c:pt>
                <c:pt idx="273">
                  <c:v>3009</c:v>
                </c:pt>
                <c:pt idx="274">
                  <c:v>3006</c:v>
                </c:pt>
                <c:pt idx="275">
                  <c:v>3013</c:v>
                </c:pt>
                <c:pt idx="276">
                  <c:v>3020</c:v>
                </c:pt>
                <c:pt idx="277">
                  <c:v>3203</c:v>
                </c:pt>
                <c:pt idx="278">
                  <c:v>3329</c:v>
                </c:pt>
                <c:pt idx="279">
                  <c:v>3359</c:v>
                </c:pt>
                <c:pt idx="280">
                  <c:v>3354</c:v>
                </c:pt>
                <c:pt idx="281">
                  <c:v>3352</c:v>
                </c:pt>
                <c:pt idx="282">
                  <c:v>3379</c:v>
                </c:pt>
                <c:pt idx="283">
                  <c:v>3468</c:v>
                </c:pt>
                <c:pt idx="284">
                  <c:v>3608</c:v>
                </c:pt>
                <c:pt idx="285">
                  <c:v>3707</c:v>
                </c:pt>
                <c:pt idx="286">
                  <c:v>3822</c:v>
                </c:pt>
                <c:pt idx="287">
                  <c:v>3888</c:v>
                </c:pt>
                <c:pt idx="288">
                  <c:v>3914</c:v>
                </c:pt>
                <c:pt idx="289">
                  <c:v>3929</c:v>
                </c:pt>
                <c:pt idx="290">
                  <c:v>3922</c:v>
                </c:pt>
                <c:pt idx="291">
                  <c:v>3882</c:v>
                </c:pt>
                <c:pt idx="292">
                  <c:v>3832</c:v>
                </c:pt>
                <c:pt idx="293">
                  <c:v>3803</c:v>
                </c:pt>
                <c:pt idx="294">
                  <c:v>3844</c:v>
                </c:pt>
                <c:pt idx="295">
                  <c:v>3943</c:v>
                </c:pt>
                <c:pt idx="296">
                  <c:v>4187</c:v>
                </c:pt>
                <c:pt idx="297">
                  <c:v>4209</c:v>
                </c:pt>
                <c:pt idx="298">
                  <c:v>4156</c:v>
                </c:pt>
                <c:pt idx="299">
                  <c:v>4078</c:v>
                </c:pt>
                <c:pt idx="300">
                  <c:v>4074</c:v>
                </c:pt>
                <c:pt idx="301">
                  <c:v>4041</c:v>
                </c:pt>
                <c:pt idx="302">
                  <c:v>3933</c:v>
                </c:pt>
                <c:pt idx="303">
                  <c:v>3844</c:v>
                </c:pt>
                <c:pt idx="304">
                  <c:v>3733</c:v>
                </c:pt>
                <c:pt idx="305">
                  <c:v>3579</c:v>
                </c:pt>
                <c:pt idx="306">
                  <c:v>3514</c:v>
                </c:pt>
                <c:pt idx="307">
                  <c:v>3423</c:v>
                </c:pt>
                <c:pt idx="308">
                  <c:v>3288</c:v>
                </c:pt>
                <c:pt idx="309">
                  <c:v>3115</c:v>
                </c:pt>
                <c:pt idx="310">
                  <c:v>3020</c:v>
                </c:pt>
                <c:pt idx="311">
                  <c:v>2893</c:v>
                </c:pt>
                <c:pt idx="312">
                  <c:v>2784</c:v>
                </c:pt>
                <c:pt idx="313">
                  <c:v>2694</c:v>
                </c:pt>
                <c:pt idx="314">
                  <c:v>2601</c:v>
                </c:pt>
                <c:pt idx="315">
                  <c:v>2547</c:v>
                </c:pt>
                <c:pt idx="316">
                  <c:v>2515</c:v>
                </c:pt>
                <c:pt idx="317">
                  <c:v>2502</c:v>
                </c:pt>
                <c:pt idx="318">
                  <c:v>2501</c:v>
                </c:pt>
                <c:pt idx="319">
                  <c:v>2482</c:v>
                </c:pt>
                <c:pt idx="320">
                  <c:v>2447</c:v>
                </c:pt>
                <c:pt idx="321">
                  <c:v>2406</c:v>
                </c:pt>
                <c:pt idx="322">
                  <c:v>2351</c:v>
                </c:pt>
                <c:pt idx="323">
                  <c:v>2280</c:v>
                </c:pt>
                <c:pt idx="324">
                  <c:v>2216</c:v>
                </c:pt>
                <c:pt idx="325">
                  <c:v>2127</c:v>
                </c:pt>
                <c:pt idx="326">
                  <c:v>2018</c:v>
                </c:pt>
                <c:pt idx="327">
                  <c:v>1940</c:v>
                </c:pt>
                <c:pt idx="328">
                  <c:v>1902</c:v>
                </c:pt>
                <c:pt idx="329">
                  <c:v>1840</c:v>
                </c:pt>
                <c:pt idx="330">
                  <c:v>1790</c:v>
                </c:pt>
                <c:pt idx="331">
                  <c:v>1709</c:v>
                </c:pt>
                <c:pt idx="332">
                  <c:v>1700</c:v>
                </c:pt>
                <c:pt idx="333">
                  <c:v>1720</c:v>
                </c:pt>
                <c:pt idx="334">
                  <c:v>1732</c:v>
                </c:pt>
                <c:pt idx="335">
                  <c:v>1761</c:v>
                </c:pt>
                <c:pt idx="336">
                  <c:v>1781</c:v>
                </c:pt>
                <c:pt idx="337">
                  <c:v>1801</c:v>
                </c:pt>
                <c:pt idx="338">
                  <c:v>1826</c:v>
                </c:pt>
                <c:pt idx="339">
                  <c:v>1841</c:v>
                </c:pt>
                <c:pt idx="340">
                  <c:v>1869</c:v>
                </c:pt>
                <c:pt idx="341">
                  <c:v>1901</c:v>
                </c:pt>
                <c:pt idx="342">
                  <c:v>1942</c:v>
                </c:pt>
                <c:pt idx="343">
                  <c:v>1967</c:v>
                </c:pt>
                <c:pt idx="344">
                  <c:v>1977</c:v>
                </c:pt>
                <c:pt idx="345">
                  <c:v>1964</c:v>
                </c:pt>
                <c:pt idx="346">
                  <c:v>1957</c:v>
                </c:pt>
                <c:pt idx="347">
                  <c:v>1978</c:v>
                </c:pt>
                <c:pt idx="348">
                  <c:v>2030</c:v>
                </c:pt>
                <c:pt idx="349">
                  <c:v>2114</c:v>
                </c:pt>
                <c:pt idx="350">
                  <c:v>2212</c:v>
                </c:pt>
                <c:pt idx="351">
                  <c:v>2378</c:v>
                </c:pt>
                <c:pt idx="352">
                  <c:v>2437</c:v>
                </c:pt>
                <c:pt idx="353">
                  <c:v>2468</c:v>
                </c:pt>
                <c:pt idx="354">
                  <c:v>2488</c:v>
                </c:pt>
                <c:pt idx="355">
                  <c:v>2515</c:v>
                </c:pt>
                <c:pt idx="356">
                  <c:v>2558</c:v>
                </c:pt>
                <c:pt idx="357">
                  <c:v>2644</c:v>
                </c:pt>
                <c:pt idx="358">
                  <c:v>2756</c:v>
                </c:pt>
                <c:pt idx="359">
                  <c:v>2841</c:v>
                </c:pt>
                <c:pt idx="360">
                  <c:v>2861</c:v>
                </c:pt>
                <c:pt idx="361">
                  <c:v>2773</c:v>
                </c:pt>
                <c:pt idx="362">
                  <c:v>2703</c:v>
                </c:pt>
                <c:pt idx="363">
                  <c:v>2712</c:v>
                </c:pt>
                <c:pt idx="364">
                  <c:v>2713</c:v>
                </c:pt>
                <c:pt idx="365">
                  <c:v>2741</c:v>
                </c:pt>
                <c:pt idx="366">
                  <c:v>2835</c:v>
                </c:pt>
                <c:pt idx="367">
                  <c:v>2876</c:v>
                </c:pt>
                <c:pt idx="368">
                  <c:v>2918</c:v>
                </c:pt>
                <c:pt idx="369">
                  <c:v>2975</c:v>
                </c:pt>
                <c:pt idx="370">
                  <c:v>2988</c:v>
                </c:pt>
                <c:pt idx="371">
                  <c:v>2995</c:v>
                </c:pt>
                <c:pt idx="372">
                  <c:v>2976</c:v>
                </c:pt>
                <c:pt idx="373">
                  <c:v>2940</c:v>
                </c:pt>
                <c:pt idx="374">
                  <c:v>2840</c:v>
                </c:pt>
                <c:pt idx="375">
                  <c:v>2737</c:v>
                </c:pt>
                <c:pt idx="376">
                  <c:v>2676</c:v>
                </c:pt>
                <c:pt idx="377">
                  <c:v>2628</c:v>
                </c:pt>
                <c:pt idx="378">
                  <c:v>2562</c:v>
                </c:pt>
                <c:pt idx="379">
                  <c:v>2486</c:v>
                </c:pt>
                <c:pt idx="380">
                  <c:v>2461</c:v>
                </c:pt>
                <c:pt idx="381">
                  <c:v>2444</c:v>
                </c:pt>
                <c:pt idx="382">
                  <c:v>2451</c:v>
                </c:pt>
                <c:pt idx="383">
                  <c:v>2504</c:v>
                </c:pt>
                <c:pt idx="384">
                  <c:v>2468</c:v>
                </c:pt>
                <c:pt idx="385">
                  <c:v>2446</c:v>
                </c:pt>
                <c:pt idx="386">
                  <c:v>2452</c:v>
                </c:pt>
                <c:pt idx="387">
                  <c:v>2478</c:v>
                </c:pt>
                <c:pt idx="388">
                  <c:v>2569</c:v>
                </c:pt>
                <c:pt idx="389">
                  <c:v>2639</c:v>
                </c:pt>
                <c:pt idx="390">
                  <c:v>2662</c:v>
                </c:pt>
                <c:pt idx="391">
                  <c:v>2696</c:v>
                </c:pt>
                <c:pt idx="392">
                  <c:v>2695</c:v>
                </c:pt>
                <c:pt idx="393">
                  <c:v>2719</c:v>
                </c:pt>
                <c:pt idx="394">
                  <c:v>2748</c:v>
                </c:pt>
                <c:pt idx="395">
                  <c:v>2769</c:v>
                </c:pt>
                <c:pt idx="396">
                  <c:v>2762</c:v>
                </c:pt>
                <c:pt idx="397">
                  <c:v>2756</c:v>
                </c:pt>
                <c:pt idx="398">
                  <c:v>2744</c:v>
                </c:pt>
                <c:pt idx="399">
                  <c:v>2729</c:v>
                </c:pt>
                <c:pt idx="400">
                  <c:v>2720</c:v>
                </c:pt>
                <c:pt idx="401">
                  <c:v>2727</c:v>
                </c:pt>
                <c:pt idx="402">
                  <c:v>2748</c:v>
                </c:pt>
                <c:pt idx="403">
                  <c:v>2778</c:v>
                </c:pt>
                <c:pt idx="404">
                  <c:v>2784</c:v>
                </c:pt>
                <c:pt idx="405">
                  <c:v>2707</c:v>
                </c:pt>
                <c:pt idx="406">
                  <c:v>2678</c:v>
                </c:pt>
                <c:pt idx="407">
                  <c:v>2648</c:v>
                </c:pt>
                <c:pt idx="408">
                  <c:v>2600</c:v>
                </c:pt>
                <c:pt idx="409">
                  <c:v>2542</c:v>
                </c:pt>
                <c:pt idx="410">
                  <c:v>2510</c:v>
                </c:pt>
                <c:pt idx="411">
                  <c:v>2495</c:v>
                </c:pt>
                <c:pt idx="412">
                  <c:v>2482</c:v>
                </c:pt>
                <c:pt idx="413">
                  <c:v>2467</c:v>
                </c:pt>
                <c:pt idx="414">
                  <c:v>2454</c:v>
                </c:pt>
                <c:pt idx="415">
                  <c:v>2366</c:v>
                </c:pt>
                <c:pt idx="416">
                  <c:v>2313</c:v>
                </c:pt>
                <c:pt idx="417">
                  <c:v>2261</c:v>
                </c:pt>
                <c:pt idx="418">
                  <c:v>2219</c:v>
                </c:pt>
                <c:pt idx="419">
                  <c:v>2188</c:v>
                </c:pt>
                <c:pt idx="420">
                  <c:v>2164</c:v>
                </c:pt>
                <c:pt idx="421">
                  <c:v>2179</c:v>
                </c:pt>
                <c:pt idx="422">
                  <c:v>2199</c:v>
                </c:pt>
                <c:pt idx="423">
                  <c:v>2213</c:v>
                </c:pt>
                <c:pt idx="424">
                  <c:v>2200</c:v>
                </c:pt>
                <c:pt idx="425">
                  <c:v>2170</c:v>
                </c:pt>
                <c:pt idx="426">
                  <c:v>2145</c:v>
                </c:pt>
                <c:pt idx="427">
                  <c:v>2099</c:v>
                </c:pt>
                <c:pt idx="428">
                  <c:v>2096</c:v>
                </c:pt>
                <c:pt idx="429">
                  <c:v>2133</c:v>
                </c:pt>
                <c:pt idx="430">
                  <c:v>2168</c:v>
                </c:pt>
                <c:pt idx="431">
                  <c:v>2179</c:v>
                </c:pt>
                <c:pt idx="432">
                  <c:v>2173</c:v>
                </c:pt>
                <c:pt idx="433">
                  <c:v>2144</c:v>
                </c:pt>
                <c:pt idx="434">
                  <c:v>2111</c:v>
                </c:pt>
                <c:pt idx="435">
                  <c:v>2095</c:v>
                </c:pt>
                <c:pt idx="436">
                  <c:v>2076</c:v>
                </c:pt>
                <c:pt idx="437">
                  <c:v>2069</c:v>
                </c:pt>
                <c:pt idx="438">
                  <c:v>2047</c:v>
                </c:pt>
                <c:pt idx="439">
                  <c:v>2028</c:v>
                </c:pt>
                <c:pt idx="440">
                  <c:v>1999</c:v>
                </c:pt>
                <c:pt idx="441">
                  <c:v>1955</c:v>
                </c:pt>
                <c:pt idx="442">
                  <c:v>1886</c:v>
                </c:pt>
                <c:pt idx="443">
                  <c:v>1373</c:v>
                </c:pt>
                <c:pt idx="444">
                  <c:v>1773</c:v>
                </c:pt>
                <c:pt idx="445">
                  <c:v>1693</c:v>
                </c:pt>
                <c:pt idx="446">
                  <c:v>1621</c:v>
                </c:pt>
                <c:pt idx="447">
                  <c:v>1544</c:v>
                </c:pt>
                <c:pt idx="448">
                  <c:v>1519</c:v>
                </c:pt>
                <c:pt idx="449">
                  <c:v>1495</c:v>
                </c:pt>
                <c:pt idx="450">
                  <c:v>1480</c:v>
                </c:pt>
                <c:pt idx="451">
                  <c:v>1453</c:v>
                </c:pt>
                <c:pt idx="452">
                  <c:v>1438</c:v>
                </c:pt>
                <c:pt idx="453">
                  <c:v>1439</c:v>
                </c:pt>
                <c:pt idx="454">
                  <c:v>1432</c:v>
                </c:pt>
                <c:pt idx="455">
                  <c:v>1411</c:v>
                </c:pt>
                <c:pt idx="456">
                  <c:v>1393</c:v>
                </c:pt>
                <c:pt idx="457">
                  <c:v>1370</c:v>
                </c:pt>
                <c:pt idx="458">
                  <c:v>1345</c:v>
                </c:pt>
                <c:pt idx="459">
                  <c:v>1292</c:v>
                </c:pt>
                <c:pt idx="460">
                  <c:v>1234</c:v>
                </c:pt>
                <c:pt idx="461">
                  <c:v>1186</c:v>
                </c:pt>
                <c:pt idx="462">
                  <c:v>1137</c:v>
                </c:pt>
                <c:pt idx="463">
                  <c:v>1107</c:v>
                </c:pt>
                <c:pt idx="464">
                  <c:v>1084</c:v>
                </c:pt>
                <c:pt idx="465">
                  <c:v>1064</c:v>
                </c:pt>
                <c:pt idx="466">
                  <c:v>1045</c:v>
                </c:pt>
                <c:pt idx="467">
                  <c:v>1043</c:v>
                </c:pt>
                <c:pt idx="468">
                  <c:v>1045</c:v>
                </c:pt>
                <c:pt idx="469">
                  <c:v>1064</c:v>
                </c:pt>
                <c:pt idx="470">
                  <c:v>1092</c:v>
                </c:pt>
                <c:pt idx="471">
                  <c:v>1136</c:v>
                </c:pt>
                <c:pt idx="472">
                  <c:v>1178</c:v>
                </c:pt>
                <c:pt idx="473">
                  <c:v>1206</c:v>
                </c:pt>
                <c:pt idx="474">
                  <c:v>1236</c:v>
                </c:pt>
                <c:pt idx="475">
                  <c:v>1271</c:v>
                </c:pt>
                <c:pt idx="476">
                  <c:v>1292</c:v>
                </c:pt>
                <c:pt idx="477">
                  <c:v>1301</c:v>
                </c:pt>
                <c:pt idx="478">
                  <c:v>1279</c:v>
                </c:pt>
                <c:pt idx="479">
                  <c:v>1253</c:v>
                </c:pt>
                <c:pt idx="480">
                  <c:v>1242</c:v>
                </c:pt>
                <c:pt idx="481">
                  <c:v>1245</c:v>
                </c:pt>
                <c:pt idx="482">
                  <c:v>1251</c:v>
                </c:pt>
                <c:pt idx="483">
                  <c:v>1262</c:v>
                </c:pt>
                <c:pt idx="484">
                  <c:v>1281</c:v>
                </c:pt>
                <c:pt idx="485">
                  <c:v>1317</c:v>
                </c:pt>
                <c:pt idx="486">
                  <c:v>1346</c:v>
                </c:pt>
                <c:pt idx="487">
                  <c:v>1382</c:v>
                </c:pt>
                <c:pt idx="488">
                  <c:v>1424</c:v>
                </c:pt>
                <c:pt idx="489">
                  <c:v>1472</c:v>
                </c:pt>
                <c:pt idx="490">
                  <c:v>1538</c:v>
                </c:pt>
                <c:pt idx="491">
                  <c:v>1562</c:v>
                </c:pt>
                <c:pt idx="492">
                  <c:v>1559</c:v>
                </c:pt>
                <c:pt idx="493">
                  <c:v>1548</c:v>
                </c:pt>
                <c:pt idx="494">
                  <c:v>1538</c:v>
                </c:pt>
                <c:pt idx="495">
                  <c:v>1533</c:v>
                </c:pt>
                <c:pt idx="496">
                  <c:v>1531</c:v>
                </c:pt>
                <c:pt idx="497">
                  <c:v>1531</c:v>
                </c:pt>
                <c:pt idx="498">
                  <c:v>1543</c:v>
                </c:pt>
                <c:pt idx="499">
                  <c:v>1565</c:v>
                </c:pt>
                <c:pt idx="500">
                  <c:v>1583</c:v>
                </c:pt>
                <c:pt idx="501">
                  <c:v>1585</c:v>
                </c:pt>
                <c:pt idx="502">
                  <c:v>1585</c:v>
                </c:pt>
                <c:pt idx="503">
                  <c:v>1545</c:v>
                </c:pt>
                <c:pt idx="504">
                  <c:v>1530</c:v>
                </c:pt>
                <c:pt idx="505">
                  <c:v>1520</c:v>
                </c:pt>
                <c:pt idx="506">
                  <c:v>1498</c:v>
                </c:pt>
                <c:pt idx="507">
                  <c:v>1462</c:v>
                </c:pt>
                <c:pt idx="508">
                  <c:v>1430</c:v>
                </c:pt>
                <c:pt idx="509">
                  <c:v>1401</c:v>
                </c:pt>
                <c:pt idx="510">
                  <c:v>1376</c:v>
                </c:pt>
                <c:pt idx="511">
                  <c:v>1359</c:v>
                </c:pt>
                <c:pt idx="512">
                  <c:v>1342</c:v>
                </c:pt>
                <c:pt idx="513">
                  <c:v>1324</c:v>
                </c:pt>
                <c:pt idx="514">
                  <c:v>1309</c:v>
                </c:pt>
                <c:pt idx="515">
                  <c:v>1296</c:v>
                </c:pt>
                <c:pt idx="516">
                  <c:v>1284</c:v>
                </c:pt>
                <c:pt idx="517">
                  <c:v>1271</c:v>
                </c:pt>
                <c:pt idx="518">
                  <c:v>1262</c:v>
                </c:pt>
                <c:pt idx="519">
                  <c:v>1254</c:v>
                </c:pt>
                <c:pt idx="520">
                  <c:v>1250</c:v>
                </c:pt>
                <c:pt idx="521">
                  <c:v>1259</c:v>
                </c:pt>
                <c:pt idx="522">
                  <c:v>1269</c:v>
                </c:pt>
                <c:pt idx="523">
                  <c:v>1292</c:v>
                </c:pt>
                <c:pt idx="524">
                  <c:v>1302</c:v>
                </c:pt>
                <c:pt idx="525">
                  <c:v>1314</c:v>
                </c:pt>
                <c:pt idx="526">
                  <c:v>1340</c:v>
                </c:pt>
                <c:pt idx="527">
                  <c:v>1348</c:v>
                </c:pt>
                <c:pt idx="528">
                  <c:v>1344</c:v>
                </c:pt>
                <c:pt idx="529">
                  <c:v>1334</c:v>
                </c:pt>
                <c:pt idx="530">
                  <c:v>1320</c:v>
                </c:pt>
                <c:pt idx="531">
                  <c:v>1306</c:v>
                </c:pt>
                <c:pt idx="532">
                  <c:v>1291</c:v>
                </c:pt>
                <c:pt idx="533">
                  <c:v>1274</c:v>
                </c:pt>
                <c:pt idx="534">
                  <c:v>1271</c:v>
                </c:pt>
                <c:pt idx="535">
                  <c:v>1329</c:v>
                </c:pt>
                <c:pt idx="536">
                  <c:v>1349</c:v>
                </c:pt>
                <c:pt idx="537">
                  <c:v>1369</c:v>
                </c:pt>
                <c:pt idx="538">
                  <c:v>1398</c:v>
                </c:pt>
                <c:pt idx="539">
                  <c:v>1446</c:v>
                </c:pt>
                <c:pt idx="540">
                  <c:v>1467</c:v>
                </c:pt>
                <c:pt idx="541">
                  <c:v>1474</c:v>
                </c:pt>
                <c:pt idx="542">
                  <c:v>1480</c:v>
                </c:pt>
                <c:pt idx="543">
                  <c:v>1485</c:v>
                </c:pt>
                <c:pt idx="544">
                  <c:v>1489</c:v>
                </c:pt>
                <c:pt idx="545">
                  <c:v>1489</c:v>
                </c:pt>
                <c:pt idx="546">
                  <c:v>1484</c:v>
                </c:pt>
                <c:pt idx="547">
                  <c:v>1456</c:v>
                </c:pt>
                <c:pt idx="548">
                  <c:v>1434</c:v>
                </c:pt>
                <c:pt idx="549">
                  <c:v>1428</c:v>
                </c:pt>
                <c:pt idx="550">
                  <c:v>1418</c:v>
                </c:pt>
                <c:pt idx="551">
                  <c:v>1412</c:v>
                </c:pt>
                <c:pt idx="552">
                  <c:v>1400</c:v>
                </c:pt>
                <c:pt idx="553">
                  <c:v>1405</c:v>
                </c:pt>
                <c:pt idx="554">
                  <c:v>1424</c:v>
                </c:pt>
                <c:pt idx="555">
                  <c:v>1423</c:v>
                </c:pt>
                <c:pt idx="556">
                  <c:v>1418</c:v>
                </c:pt>
                <c:pt idx="557">
                  <c:v>1409</c:v>
                </c:pt>
                <c:pt idx="558">
                  <c:v>1406</c:v>
                </c:pt>
                <c:pt idx="559">
                  <c:v>1414</c:v>
                </c:pt>
                <c:pt idx="560">
                  <c:v>1424</c:v>
                </c:pt>
                <c:pt idx="561">
                  <c:v>1442</c:v>
                </c:pt>
                <c:pt idx="562">
                  <c:v>1438</c:v>
                </c:pt>
                <c:pt idx="563">
                  <c:v>1420</c:v>
                </c:pt>
                <c:pt idx="564">
                  <c:v>1413</c:v>
                </c:pt>
                <c:pt idx="565">
                  <c:v>1422</c:v>
                </c:pt>
                <c:pt idx="566">
                  <c:v>1419</c:v>
                </c:pt>
                <c:pt idx="567">
                  <c:v>1428</c:v>
                </c:pt>
                <c:pt idx="568">
                  <c:v>1443</c:v>
                </c:pt>
                <c:pt idx="569">
                  <c:v>1453</c:v>
                </c:pt>
                <c:pt idx="570">
                  <c:v>1449</c:v>
                </c:pt>
                <c:pt idx="571">
                  <c:v>1437</c:v>
                </c:pt>
                <c:pt idx="572">
                  <c:v>1411</c:v>
                </c:pt>
                <c:pt idx="573">
                  <c:v>1383</c:v>
                </c:pt>
                <c:pt idx="574">
                  <c:v>1367</c:v>
                </c:pt>
                <c:pt idx="575">
                  <c:v>1353</c:v>
                </c:pt>
                <c:pt idx="576">
                  <c:v>1340</c:v>
                </c:pt>
                <c:pt idx="577">
                  <c:v>1330</c:v>
                </c:pt>
                <c:pt idx="578">
                  <c:v>1328</c:v>
                </c:pt>
                <c:pt idx="579">
                  <c:v>1325</c:v>
                </c:pt>
                <c:pt idx="580">
                  <c:v>1323</c:v>
                </c:pt>
                <c:pt idx="581">
                  <c:v>1317</c:v>
                </c:pt>
                <c:pt idx="582">
                  <c:v>1310</c:v>
                </c:pt>
                <c:pt idx="583">
                  <c:v>1296</c:v>
                </c:pt>
                <c:pt idx="584">
                  <c:v>1278</c:v>
                </c:pt>
                <c:pt idx="585">
                  <c:v>1264</c:v>
                </c:pt>
                <c:pt idx="586">
                  <c:v>1256</c:v>
                </c:pt>
                <c:pt idx="587">
                  <c:v>1253</c:v>
                </c:pt>
                <c:pt idx="588">
                  <c:v>1260</c:v>
                </c:pt>
                <c:pt idx="589">
                  <c:v>1268</c:v>
                </c:pt>
                <c:pt idx="590">
                  <c:v>1268</c:v>
                </c:pt>
                <c:pt idx="591">
                  <c:v>1264</c:v>
                </c:pt>
                <c:pt idx="592">
                  <c:v>1257</c:v>
                </c:pt>
                <c:pt idx="593">
                  <c:v>1265</c:v>
                </c:pt>
                <c:pt idx="594">
                  <c:v>1277</c:v>
                </c:pt>
                <c:pt idx="595">
                  <c:v>1287</c:v>
                </c:pt>
                <c:pt idx="596">
                  <c:v>1306</c:v>
                </c:pt>
                <c:pt idx="597">
                  <c:v>1344</c:v>
                </c:pt>
                <c:pt idx="598">
                  <c:v>1371</c:v>
                </c:pt>
                <c:pt idx="599">
                  <c:v>1414</c:v>
                </c:pt>
                <c:pt idx="600">
                  <c:v>1462</c:v>
                </c:pt>
                <c:pt idx="601">
                  <c:v>1515</c:v>
                </c:pt>
                <c:pt idx="602">
                  <c:v>1565</c:v>
                </c:pt>
                <c:pt idx="603">
                  <c:v>1602</c:v>
                </c:pt>
                <c:pt idx="604">
                  <c:v>1582</c:v>
                </c:pt>
                <c:pt idx="605">
                  <c:v>1541</c:v>
                </c:pt>
                <c:pt idx="606">
                  <c:v>1537</c:v>
                </c:pt>
                <c:pt idx="607">
                  <c:v>1619</c:v>
                </c:pt>
                <c:pt idx="608">
                  <c:v>1682</c:v>
                </c:pt>
                <c:pt idx="609">
                  <c:v>1740</c:v>
                </c:pt>
                <c:pt idx="610">
                  <c:v>1750</c:v>
                </c:pt>
                <c:pt idx="611">
                  <c:v>1767</c:v>
                </c:pt>
                <c:pt idx="612">
                  <c:v>1744</c:v>
                </c:pt>
                <c:pt idx="613">
                  <c:v>1782</c:v>
                </c:pt>
                <c:pt idx="614">
                  <c:v>1838</c:v>
                </c:pt>
                <c:pt idx="615">
                  <c:v>1876</c:v>
                </c:pt>
                <c:pt idx="616">
                  <c:v>1901</c:v>
                </c:pt>
                <c:pt idx="617">
                  <c:v>1927</c:v>
                </c:pt>
                <c:pt idx="618">
                  <c:v>1907</c:v>
                </c:pt>
                <c:pt idx="619">
                  <c:v>1814</c:v>
                </c:pt>
                <c:pt idx="620">
                  <c:v>1764</c:v>
                </c:pt>
                <c:pt idx="621">
                  <c:v>1795</c:v>
                </c:pt>
                <c:pt idx="622">
                  <c:v>1811</c:v>
                </c:pt>
                <c:pt idx="623">
                  <c:v>1884</c:v>
                </c:pt>
                <c:pt idx="624">
                  <c:v>1920</c:v>
                </c:pt>
                <c:pt idx="625">
                  <c:v>1928</c:v>
                </c:pt>
                <c:pt idx="626">
                  <c:v>1927</c:v>
                </c:pt>
                <c:pt idx="627">
                  <c:v>1920</c:v>
                </c:pt>
                <c:pt idx="628">
                  <c:v>1913</c:v>
                </c:pt>
                <c:pt idx="629">
                  <c:v>1899</c:v>
                </c:pt>
                <c:pt idx="630">
                  <c:v>1886</c:v>
                </c:pt>
                <c:pt idx="631">
                  <c:v>1885</c:v>
                </c:pt>
                <c:pt idx="632">
                  <c:v>1908</c:v>
                </c:pt>
                <c:pt idx="633">
                  <c:v>1967</c:v>
                </c:pt>
                <c:pt idx="634">
                  <c:v>2000</c:v>
                </c:pt>
                <c:pt idx="635">
                  <c:v>2032</c:v>
                </c:pt>
                <c:pt idx="636">
                  <c:v>2106</c:v>
                </c:pt>
                <c:pt idx="637">
                  <c:v>2127</c:v>
                </c:pt>
                <c:pt idx="638">
                  <c:v>2155</c:v>
                </c:pt>
                <c:pt idx="639">
                  <c:v>2173</c:v>
                </c:pt>
                <c:pt idx="640">
                  <c:v>2160</c:v>
                </c:pt>
                <c:pt idx="641">
                  <c:v>2136</c:v>
                </c:pt>
                <c:pt idx="642">
                  <c:v>2140</c:v>
                </c:pt>
                <c:pt idx="643">
                  <c:v>2161</c:v>
                </c:pt>
                <c:pt idx="644">
                  <c:v>2153</c:v>
                </c:pt>
                <c:pt idx="645">
                  <c:v>2153</c:v>
                </c:pt>
                <c:pt idx="646">
                  <c:v>2161</c:v>
                </c:pt>
                <c:pt idx="647">
                  <c:v>2145</c:v>
                </c:pt>
                <c:pt idx="648">
                  <c:v>2091</c:v>
                </c:pt>
                <c:pt idx="649">
                  <c:v>2018</c:v>
                </c:pt>
                <c:pt idx="650">
                  <c:v>1965</c:v>
                </c:pt>
                <c:pt idx="651">
                  <c:v>1912</c:v>
                </c:pt>
                <c:pt idx="652">
                  <c:v>1859</c:v>
                </c:pt>
                <c:pt idx="653">
                  <c:v>1817</c:v>
                </c:pt>
                <c:pt idx="654">
                  <c:v>1784</c:v>
                </c:pt>
                <c:pt idx="655">
                  <c:v>1766</c:v>
                </c:pt>
                <c:pt idx="656">
                  <c:v>1759</c:v>
                </c:pt>
                <c:pt idx="657">
                  <c:v>1802</c:v>
                </c:pt>
                <c:pt idx="658">
                  <c:v>1840</c:v>
                </c:pt>
                <c:pt idx="659">
                  <c:v>1835</c:v>
                </c:pt>
                <c:pt idx="660">
                  <c:v>1818</c:v>
                </c:pt>
                <c:pt idx="661">
                  <c:v>1846</c:v>
                </c:pt>
                <c:pt idx="662">
                  <c:v>1884</c:v>
                </c:pt>
                <c:pt idx="663">
                  <c:v>1898</c:v>
                </c:pt>
                <c:pt idx="664">
                  <c:v>1895</c:v>
                </c:pt>
                <c:pt idx="665">
                  <c:v>1874</c:v>
                </c:pt>
                <c:pt idx="666">
                  <c:v>1854</c:v>
                </c:pt>
                <c:pt idx="667">
                  <c:v>1830</c:v>
                </c:pt>
                <c:pt idx="668">
                  <c:v>1814</c:v>
                </c:pt>
                <c:pt idx="669">
                  <c:v>1807</c:v>
                </c:pt>
                <c:pt idx="670">
                  <c:v>1809</c:v>
                </c:pt>
                <c:pt idx="671">
                  <c:v>1828</c:v>
                </c:pt>
                <c:pt idx="672">
                  <c:v>1846</c:v>
                </c:pt>
                <c:pt idx="673">
                  <c:v>1862</c:v>
                </c:pt>
                <c:pt idx="674">
                  <c:v>1866</c:v>
                </c:pt>
                <c:pt idx="675">
                  <c:v>1856</c:v>
                </c:pt>
                <c:pt idx="676">
                  <c:v>1848</c:v>
                </c:pt>
                <c:pt idx="677">
                  <c:v>1849</c:v>
                </c:pt>
                <c:pt idx="678">
                  <c:v>1849</c:v>
                </c:pt>
                <c:pt idx="679">
                  <c:v>1922</c:v>
                </c:pt>
                <c:pt idx="680">
                  <c:v>1930</c:v>
                </c:pt>
                <c:pt idx="681">
                  <c:v>1922</c:v>
                </c:pt>
                <c:pt idx="682">
                  <c:v>1912</c:v>
                </c:pt>
                <c:pt idx="683">
                  <c:v>1889</c:v>
                </c:pt>
                <c:pt idx="684">
                  <c:v>1888</c:v>
                </c:pt>
                <c:pt idx="685">
                  <c:v>1885</c:v>
                </c:pt>
                <c:pt idx="686">
                  <c:v>1878</c:v>
                </c:pt>
                <c:pt idx="687">
                  <c:v>1856</c:v>
                </c:pt>
                <c:pt idx="688">
                  <c:v>1787</c:v>
                </c:pt>
                <c:pt idx="689">
                  <c:v>1738</c:v>
                </c:pt>
                <c:pt idx="690">
                  <c:v>1624</c:v>
                </c:pt>
                <c:pt idx="691">
                  <c:v>1552</c:v>
                </c:pt>
                <c:pt idx="692">
                  <c:v>1426</c:v>
                </c:pt>
                <c:pt idx="693">
                  <c:v>1347</c:v>
                </c:pt>
                <c:pt idx="694">
                  <c:v>1308</c:v>
                </c:pt>
                <c:pt idx="695">
                  <c:v>1258</c:v>
                </c:pt>
                <c:pt idx="696">
                  <c:v>1193</c:v>
                </c:pt>
                <c:pt idx="697">
                  <c:v>1105</c:v>
                </c:pt>
                <c:pt idx="698">
                  <c:v>1053</c:v>
                </c:pt>
                <c:pt idx="699">
                  <c:v>1013</c:v>
                </c:pt>
                <c:pt idx="700">
                  <c:v>974</c:v>
                </c:pt>
                <c:pt idx="701">
                  <c:v>926</c:v>
                </c:pt>
                <c:pt idx="702">
                  <c:v>893</c:v>
                </c:pt>
                <c:pt idx="703">
                  <c:v>862</c:v>
                </c:pt>
                <c:pt idx="704">
                  <c:v>841</c:v>
                </c:pt>
                <c:pt idx="705">
                  <c:v>807</c:v>
                </c:pt>
                <c:pt idx="706">
                  <c:v>784</c:v>
                </c:pt>
                <c:pt idx="707">
                  <c:v>753</c:v>
                </c:pt>
                <c:pt idx="708">
                  <c:v>726</c:v>
                </c:pt>
                <c:pt idx="709">
                  <c:v>702</c:v>
                </c:pt>
                <c:pt idx="710">
                  <c:v>680</c:v>
                </c:pt>
                <c:pt idx="711">
                  <c:v>662</c:v>
                </c:pt>
                <c:pt idx="712">
                  <c:v>651</c:v>
                </c:pt>
                <c:pt idx="713">
                  <c:v>647</c:v>
                </c:pt>
                <c:pt idx="714">
                  <c:v>648</c:v>
                </c:pt>
                <c:pt idx="715">
                  <c:v>660</c:v>
                </c:pt>
                <c:pt idx="716">
                  <c:v>676</c:v>
                </c:pt>
                <c:pt idx="717">
                  <c:v>695</c:v>
                </c:pt>
                <c:pt idx="718">
                  <c:v>715</c:v>
                </c:pt>
                <c:pt idx="719">
                  <c:v>729</c:v>
                </c:pt>
                <c:pt idx="720">
                  <c:v>734</c:v>
                </c:pt>
                <c:pt idx="721">
                  <c:v>731</c:v>
                </c:pt>
                <c:pt idx="722">
                  <c:v>723</c:v>
                </c:pt>
                <c:pt idx="723">
                  <c:v>717</c:v>
                </c:pt>
                <c:pt idx="724">
                  <c:v>715</c:v>
                </c:pt>
                <c:pt idx="725">
                  <c:v>706</c:v>
                </c:pt>
                <c:pt idx="726">
                  <c:v>704</c:v>
                </c:pt>
                <c:pt idx="727">
                  <c:v>706</c:v>
                </c:pt>
                <c:pt idx="728">
                  <c:v>718</c:v>
                </c:pt>
                <c:pt idx="729">
                  <c:v>738</c:v>
                </c:pt>
                <c:pt idx="730">
                  <c:v>750</c:v>
                </c:pt>
                <c:pt idx="731">
                  <c:v>763</c:v>
                </c:pt>
                <c:pt idx="732">
                  <c:v>771</c:v>
                </c:pt>
                <c:pt idx="733">
                  <c:v>782</c:v>
                </c:pt>
                <c:pt idx="734">
                  <c:v>787</c:v>
                </c:pt>
                <c:pt idx="735">
                  <c:v>798</c:v>
                </c:pt>
                <c:pt idx="736">
                  <c:v>812</c:v>
                </c:pt>
                <c:pt idx="737">
                  <c:v>824</c:v>
                </c:pt>
                <c:pt idx="738">
                  <c:v>837</c:v>
                </c:pt>
                <c:pt idx="739">
                  <c:v>844</c:v>
                </c:pt>
                <c:pt idx="740">
                  <c:v>855</c:v>
                </c:pt>
                <c:pt idx="741">
                  <c:v>866</c:v>
                </c:pt>
                <c:pt idx="742">
                  <c:v>874</c:v>
                </c:pt>
                <c:pt idx="743">
                  <c:v>879</c:v>
                </c:pt>
                <c:pt idx="744">
                  <c:v>884</c:v>
                </c:pt>
                <c:pt idx="745">
                  <c:v>896</c:v>
                </c:pt>
                <c:pt idx="746">
                  <c:v>902</c:v>
                </c:pt>
                <c:pt idx="747">
                  <c:v>908</c:v>
                </c:pt>
                <c:pt idx="748">
                  <c:v>912</c:v>
                </c:pt>
                <c:pt idx="749">
                  <c:v>917</c:v>
                </c:pt>
                <c:pt idx="750">
                  <c:v>922</c:v>
                </c:pt>
                <c:pt idx="751">
                  <c:v>930</c:v>
                </c:pt>
                <c:pt idx="752">
                  <c:v>934</c:v>
                </c:pt>
                <c:pt idx="753">
                  <c:v>934</c:v>
                </c:pt>
                <c:pt idx="754">
                  <c:v>931</c:v>
                </c:pt>
                <c:pt idx="755">
                  <c:v>926</c:v>
                </c:pt>
                <c:pt idx="756">
                  <c:v>928</c:v>
                </c:pt>
                <c:pt idx="757">
                  <c:v>928</c:v>
                </c:pt>
                <c:pt idx="758">
                  <c:v>944</c:v>
                </c:pt>
                <c:pt idx="759">
                  <c:v>972</c:v>
                </c:pt>
                <c:pt idx="760">
                  <c:v>975</c:v>
                </c:pt>
                <c:pt idx="761">
                  <c:v>989</c:v>
                </c:pt>
                <c:pt idx="762">
                  <c:v>1006</c:v>
                </c:pt>
                <c:pt idx="763">
                  <c:v>1028</c:v>
                </c:pt>
                <c:pt idx="764">
                  <c:v>1067</c:v>
                </c:pt>
                <c:pt idx="765">
                  <c:v>1090</c:v>
                </c:pt>
                <c:pt idx="766">
                  <c:v>1116</c:v>
                </c:pt>
                <c:pt idx="767">
                  <c:v>1137</c:v>
                </c:pt>
                <c:pt idx="768">
                  <c:v>1148</c:v>
                </c:pt>
                <c:pt idx="769">
                  <c:v>1156</c:v>
                </c:pt>
                <c:pt idx="770">
                  <c:v>1155</c:v>
                </c:pt>
                <c:pt idx="771">
                  <c:v>1152</c:v>
                </c:pt>
                <c:pt idx="772">
                  <c:v>1149</c:v>
                </c:pt>
                <c:pt idx="773">
                  <c:v>1157</c:v>
                </c:pt>
                <c:pt idx="774">
                  <c:v>1157</c:v>
                </c:pt>
                <c:pt idx="775">
                  <c:v>1165</c:v>
                </c:pt>
                <c:pt idx="776">
                  <c:v>1156</c:v>
                </c:pt>
                <c:pt idx="777">
                  <c:v>1146</c:v>
                </c:pt>
                <c:pt idx="778">
                  <c:v>1138</c:v>
                </c:pt>
                <c:pt idx="779">
                  <c:v>1132</c:v>
                </c:pt>
                <c:pt idx="780">
                  <c:v>1130</c:v>
                </c:pt>
                <c:pt idx="781">
                  <c:v>1137</c:v>
                </c:pt>
                <c:pt idx="782">
                  <c:v>1137</c:v>
                </c:pt>
                <c:pt idx="783">
                  <c:v>1141</c:v>
                </c:pt>
                <c:pt idx="784">
                  <c:v>1141</c:v>
                </c:pt>
                <c:pt idx="785">
                  <c:v>1127</c:v>
                </c:pt>
                <c:pt idx="786">
                  <c:v>1100</c:v>
                </c:pt>
                <c:pt idx="787">
                  <c:v>1058</c:v>
                </c:pt>
                <c:pt idx="788">
                  <c:v>1034</c:v>
                </c:pt>
                <c:pt idx="789">
                  <c:v>1012</c:v>
                </c:pt>
                <c:pt idx="790">
                  <c:v>986</c:v>
                </c:pt>
                <c:pt idx="791">
                  <c:v>950</c:v>
                </c:pt>
                <c:pt idx="792">
                  <c:v>923</c:v>
                </c:pt>
                <c:pt idx="793">
                  <c:v>904</c:v>
                </c:pt>
                <c:pt idx="794">
                  <c:v>878</c:v>
                </c:pt>
                <c:pt idx="795">
                  <c:v>872</c:v>
                </c:pt>
                <c:pt idx="796">
                  <c:v>877</c:v>
                </c:pt>
                <c:pt idx="797">
                  <c:v>884</c:v>
                </c:pt>
                <c:pt idx="798">
                  <c:v>893</c:v>
                </c:pt>
                <c:pt idx="799">
                  <c:v>902</c:v>
                </c:pt>
                <c:pt idx="800">
                  <c:v>912</c:v>
                </c:pt>
                <c:pt idx="801">
                  <c:v>924</c:v>
                </c:pt>
                <c:pt idx="802">
                  <c:v>938</c:v>
                </c:pt>
                <c:pt idx="803">
                  <c:v>954</c:v>
                </c:pt>
                <c:pt idx="804">
                  <c:v>972</c:v>
                </c:pt>
                <c:pt idx="805">
                  <c:v>978</c:v>
                </c:pt>
                <c:pt idx="806">
                  <c:v>978</c:v>
                </c:pt>
                <c:pt idx="807">
                  <c:v>978</c:v>
                </c:pt>
                <c:pt idx="808">
                  <c:v>981</c:v>
                </c:pt>
                <c:pt idx="809">
                  <c:v>988</c:v>
                </c:pt>
                <c:pt idx="810">
                  <c:v>1004</c:v>
                </c:pt>
                <c:pt idx="811">
                  <c:v>1013</c:v>
                </c:pt>
                <c:pt idx="812">
                  <c:v>1063</c:v>
                </c:pt>
                <c:pt idx="813">
                  <c:v>1103</c:v>
                </c:pt>
                <c:pt idx="814">
                  <c:v>1138</c:v>
                </c:pt>
                <c:pt idx="815">
                  <c:v>1157</c:v>
                </c:pt>
                <c:pt idx="816">
                  <c:v>1162</c:v>
                </c:pt>
                <c:pt idx="817">
                  <c:v>1160</c:v>
                </c:pt>
                <c:pt idx="818">
                  <c:v>1146</c:v>
                </c:pt>
                <c:pt idx="819">
                  <c:v>1121</c:v>
                </c:pt>
                <c:pt idx="820">
                  <c:v>1110</c:v>
                </c:pt>
                <c:pt idx="821">
                  <c:v>1102</c:v>
                </c:pt>
                <c:pt idx="822">
                  <c:v>1093</c:v>
                </c:pt>
                <c:pt idx="823">
                  <c:v>1053</c:v>
                </c:pt>
                <c:pt idx="824">
                  <c:v>1037</c:v>
                </c:pt>
                <c:pt idx="825">
                  <c:v>1022</c:v>
                </c:pt>
                <c:pt idx="826">
                  <c:v>1003</c:v>
                </c:pt>
                <c:pt idx="827">
                  <c:v>982</c:v>
                </c:pt>
                <c:pt idx="828">
                  <c:v>958</c:v>
                </c:pt>
                <c:pt idx="829">
                  <c:v>933</c:v>
                </c:pt>
                <c:pt idx="830">
                  <c:v>915</c:v>
                </c:pt>
                <c:pt idx="831">
                  <c:v>897</c:v>
                </c:pt>
                <c:pt idx="832">
                  <c:v>878</c:v>
                </c:pt>
                <c:pt idx="833">
                  <c:v>861</c:v>
                </c:pt>
                <c:pt idx="834">
                  <c:v>852</c:v>
                </c:pt>
                <c:pt idx="835">
                  <c:v>843</c:v>
                </c:pt>
                <c:pt idx="836">
                  <c:v>836</c:v>
                </c:pt>
                <c:pt idx="837">
                  <c:v>812</c:v>
                </c:pt>
                <c:pt idx="838">
                  <c:v>790</c:v>
                </c:pt>
                <c:pt idx="839">
                  <c:v>774</c:v>
                </c:pt>
                <c:pt idx="840">
                  <c:v>764</c:v>
                </c:pt>
                <c:pt idx="841">
                  <c:v>750</c:v>
                </c:pt>
                <c:pt idx="842">
                  <c:v>728</c:v>
                </c:pt>
                <c:pt idx="843">
                  <c:v>720</c:v>
                </c:pt>
                <c:pt idx="844">
                  <c:v>714</c:v>
                </c:pt>
                <c:pt idx="845">
                  <c:v>711</c:v>
                </c:pt>
                <c:pt idx="846">
                  <c:v>709</c:v>
                </c:pt>
                <c:pt idx="847">
                  <c:v>712</c:v>
                </c:pt>
                <c:pt idx="848">
                  <c:v>715</c:v>
                </c:pt>
                <c:pt idx="849">
                  <c:v>717</c:v>
                </c:pt>
                <c:pt idx="850">
                  <c:v>724</c:v>
                </c:pt>
                <c:pt idx="851">
                  <c:v>718</c:v>
                </c:pt>
                <c:pt idx="852">
                  <c:v>707</c:v>
                </c:pt>
                <c:pt idx="853">
                  <c:v>703</c:v>
                </c:pt>
                <c:pt idx="854">
                  <c:v>698</c:v>
                </c:pt>
                <c:pt idx="855">
                  <c:v>693</c:v>
                </c:pt>
                <c:pt idx="856">
                  <c:v>684</c:v>
                </c:pt>
                <c:pt idx="857">
                  <c:v>675</c:v>
                </c:pt>
                <c:pt idx="858">
                  <c:v>669</c:v>
                </c:pt>
                <c:pt idx="859">
                  <c:v>666</c:v>
                </c:pt>
                <c:pt idx="860">
                  <c:v>662</c:v>
                </c:pt>
                <c:pt idx="861">
                  <c:v>661</c:v>
                </c:pt>
                <c:pt idx="862">
                  <c:v>663</c:v>
                </c:pt>
                <c:pt idx="863">
                  <c:v>662</c:v>
                </c:pt>
                <c:pt idx="864">
                  <c:v>663</c:v>
                </c:pt>
                <c:pt idx="865">
                  <c:v>697</c:v>
                </c:pt>
                <c:pt idx="866">
                  <c:v>722</c:v>
                </c:pt>
                <c:pt idx="867">
                  <c:v>755</c:v>
                </c:pt>
                <c:pt idx="868">
                  <c:v>774</c:v>
                </c:pt>
                <c:pt idx="869">
                  <c:v>772</c:v>
                </c:pt>
                <c:pt idx="870">
                  <c:v>763</c:v>
                </c:pt>
                <c:pt idx="871">
                  <c:v>752</c:v>
                </c:pt>
                <c:pt idx="872">
                  <c:v>744</c:v>
                </c:pt>
                <c:pt idx="873">
                  <c:v>766</c:v>
                </c:pt>
                <c:pt idx="874">
                  <c:v>777</c:v>
                </c:pt>
                <c:pt idx="875">
                  <c:v>778</c:v>
                </c:pt>
                <c:pt idx="876">
                  <c:v>798</c:v>
                </c:pt>
                <c:pt idx="877">
                  <c:v>845</c:v>
                </c:pt>
                <c:pt idx="878">
                  <c:v>875</c:v>
                </c:pt>
                <c:pt idx="879">
                  <c:v>883</c:v>
                </c:pt>
                <c:pt idx="880">
                  <c:v>875</c:v>
                </c:pt>
                <c:pt idx="881">
                  <c:v>875</c:v>
                </c:pt>
                <c:pt idx="882">
                  <c:v>903</c:v>
                </c:pt>
                <c:pt idx="883">
                  <c:v>926</c:v>
                </c:pt>
                <c:pt idx="884">
                  <c:v>941</c:v>
                </c:pt>
                <c:pt idx="885">
                  <c:v>981</c:v>
                </c:pt>
                <c:pt idx="886">
                  <c:v>999</c:v>
                </c:pt>
                <c:pt idx="887">
                  <c:v>989</c:v>
                </c:pt>
                <c:pt idx="888">
                  <c:v>1010</c:v>
                </c:pt>
                <c:pt idx="889">
                  <c:v>1037</c:v>
                </c:pt>
                <c:pt idx="890">
                  <c:v>1109</c:v>
                </c:pt>
                <c:pt idx="891">
                  <c:v>1088</c:v>
                </c:pt>
                <c:pt idx="892">
                  <c:v>1051</c:v>
                </c:pt>
                <c:pt idx="893">
                  <c:v>1049</c:v>
                </c:pt>
                <c:pt idx="894">
                  <c:v>1048</c:v>
                </c:pt>
                <c:pt idx="895">
                  <c:v>1043</c:v>
                </c:pt>
                <c:pt idx="896">
                  <c:v>1026</c:v>
                </c:pt>
                <c:pt idx="897">
                  <c:v>1000</c:v>
                </c:pt>
                <c:pt idx="898">
                  <c:v>986</c:v>
                </c:pt>
                <c:pt idx="899">
                  <c:v>971</c:v>
                </c:pt>
                <c:pt idx="900">
                  <c:v>947</c:v>
                </c:pt>
                <c:pt idx="901">
                  <c:v>916</c:v>
                </c:pt>
                <c:pt idx="902">
                  <c:v>916</c:v>
                </c:pt>
                <c:pt idx="903">
                  <c:v>940</c:v>
                </c:pt>
                <c:pt idx="904">
                  <c:v>965</c:v>
                </c:pt>
                <c:pt idx="905">
                  <c:v>985</c:v>
                </c:pt>
                <c:pt idx="906">
                  <c:v>1011</c:v>
                </c:pt>
                <c:pt idx="907">
                  <c:v>1024</c:v>
                </c:pt>
                <c:pt idx="908">
                  <c:v>1036</c:v>
                </c:pt>
                <c:pt idx="909">
                  <c:v>1054</c:v>
                </c:pt>
                <c:pt idx="910">
                  <c:v>1066</c:v>
                </c:pt>
                <c:pt idx="911">
                  <c:v>1073</c:v>
                </c:pt>
                <c:pt idx="912">
                  <c:v>1084</c:v>
                </c:pt>
                <c:pt idx="913">
                  <c:v>1090</c:v>
                </c:pt>
                <c:pt idx="914">
                  <c:v>1094</c:v>
                </c:pt>
                <c:pt idx="915">
                  <c:v>1097</c:v>
                </c:pt>
                <c:pt idx="916">
                  <c:v>1104</c:v>
                </c:pt>
                <c:pt idx="917">
                  <c:v>1097</c:v>
                </c:pt>
                <c:pt idx="918">
                  <c:v>1086</c:v>
                </c:pt>
                <c:pt idx="919">
                  <c:v>1077</c:v>
                </c:pt>
                <c:pt idx="920">
                  <c:v>1054</c:v>
                </c:pt>
                <c:pt idx="921">
                  <c:v>1022</c:v>
                </c:pt>
                <c:pt idx="922">
                  <c:v>990</c:v>
                </c:pt>
                <c:pt idx="923">
                  <c:v>966</c:v>
                </c:pt>
                <c:pt idx="924">
                  <c:v>937</c:v>
                </c:pt>
                <c:pt idx="925">
                  <c:v>900</c:v>
                </c:pt>
                <c:pt idx="926">
                  <c:v>826</c:v>
                </c:pt>
                <c:pt idx="927">
                  <c:v>799</c:v>
                </c:pt>
                <c:pt idx="928">
                  <c:v>784</c:v>
                </c:pt>
                <c:pt idx="929">
                  <c:v>766</c:v>
                </c:pt>
                <c:pt idx="930">
                  <c:v>743</c:v>
                </c:pt>
                <c:pt idx="931">
                  <c:v>720</c:v>
                </c:pt>
                <c:pt idx="932">
                  <c:v>708</c:v>
                </c:pt>
                <c:pt idx="933">
                  <c:v>700</c:v>
                </c:pt>
                <c:pt idx="934">
                  <c:v>699</c:v>
                </c:pt>
                <c:pt idx="935">
                  <c:v>698</c:v>
                </c:pt>
                <c:pt idx="936">
                  <c:v>700</c:v>
                </c:pt>
                <c:pt idx="937">
                  <c:v>706</c:v>
                </c:pt>
                <c:pt idx="938">
                  <c:v>712</c:v>
                </c:pt>
                <c:pt idx="939">
                  <c:v>734</c:v>
                </c:pt>
                <c:pt idx="940">
                  <c:v>743</c:v>
                </c:pt>
                <c:pt idx="941">
                  <c:v>751</c:v>
                </c:pt>
                <c:pt idx="942">
                  <c:v>760</c:v>
                </c:pt>
                <c:pt idx="943">
                  <c:v>762</c:v>
                </c:pt>
                <c:pt idx="944">
                  <c:v>765</c:v>
                </c:pt>
                <c:pt idx="945">
                  <c:v>781</c:v>
                </c:pt>
                <c:pt idx="946">
                  <c:v>820</c:v>
                </c:pt>
                <c:pt idx="947">
                  <c:v>837</c:v>
                </c:pt>
                <c:pt idx="948">
                  <c:v>838</c:v>
                </c:pt>
                <c:pt idx="949">
                  <c:v>825</c:v>
                </c:pt>
                <c:pt idx="950">
                  <c:v>817</c:v>
                </c:pt>
                <c:pt idx="951">
                  <c:v>808</c:v>
                </c:pt>
                <c:pt idx="952">
                  <c:v>798</c:v>
                </c:pt>
                <c:pt idx="953">
                  <c:v>792</c:v>
                </c:pt>
                <c:pt idx="954">
                  <c:v>779</c:v>
                </c:pt>
                <c:pt idx="955">
                  <c:v>767</c:v>
                </c:pt>
                <c:pt idx="956">
                  <c:v>760</c:v>
                </c:pt>
                <c:pt idx="957">
                  <c:v>750</c:v>
                </c:pt>
                <c:pt idx="958">
                  <c:v>745</c:v>
                </c:pt>
                <c:pt idx="959">
                  <c:v>739</c:v>
                </c:pt>
                <c:pt idx="960">
                  <c:v>740</c:v>
                </c:pt>
                <c:pt idx="961">
                  <c:v>749</c:v>
                </c:pt>
                <c:pt idx="962">
                  <c:v>748</c:v>
                </c:pt>
                <c:pt idx="963">
                  <c:v>746</c:v>
                </c:pt>
                <c:pt idx="964">
                  <c:v>747</c:v>
                </c:pt>
                <c:pt idx="965">
                  <c:v>751</c:v>
                </c:pt>
                <c:pt idx="966">
                  <c:v>748</c:v>
                </c:pt>
                <c:pt idx="967">
                  <c:v>753</c:v>
                </c:pt>
                <c:pt idx="968">
                  <c:v>747</c:v>
                </c:pt>
                <c:pt idx="969">
                  <c:v>738</c:v>
                </c:pt>
                <c:pt idx="970">
                  <c:v>735</c:v>
                </c:pt>
                <c:pt idx="971">
                  <c:v>737</c:v>
                </c:pt>
                <c:pt idx="972">
                  <c:v>740</c:v>
                </c:pt>
                <c:pt idx="973">
                  <c:v>743</c:v>
                </c:pt>
                <c:pt idx="974">
                  <c:v>741</c:v>
                </c:pt>
                <c:pt idx="975">
                  <c:v>745</c:v>
                </c:pt>
                <c:pt idx="976">
                  <c:v>757</c:v>
                </c:pt>
                <c:pt idx="977">
                  <c:v>776</c:v>
                </c:pt>
                <c:pt idx="978">
                  <c:v>789</c:v>
                </c:pt>
                <c:pt idx="979">
                  <c:v>806</c:v>
                </c:pt>
                <c:pt idx="980">
                  <c:v>820</c:v>
                </c:pt>
                <c:pt idx="981">
                  <c:v>834</c:v>
                </c:pt>
                <c:pt idx="982">
                  <c:v>843</c:v>
                </c:pt>
                <c:pt idx="983">
                  <c:v>847</c:v>
                </c:pt>
                <c:pt idx="984">
                  <c:v>865</c:v>
                </c:pt>
                <c:pt idx="985">
                  <c:v>875</c:v>
                </c:pt>
                <c:pt idx="986">
                  <c:v>880</c:v>
                </c:pt>
                <c:pt idx="987">
                  <c:v>892</c:v>
                </c:pt>
                <c:pt idx="988">
                  <c:v>899</c:v>
                </c:pt>
                <c:pt idx="989">
                  <c:v>912</c:v>
                </c:pt>
                <c:pt idx="990">
                  <c:v>923</c:v>
                </c:pt>
                <c:pt idx="991">
                  <c:v>930</c:v>
                </c:pt>
                <c:pt idx="992">
                  <c:v>933</c:v>
                </c:pt>
                <c:pt idx="993">
                  <c:v>931</c:v>
                </c:pt>
                <c:pt idx="994">
                  <c:v>922</c:v>
                </c:pt>
                <c:pt idx="995">
                  <c:v>910</c:v>
                </c:pt>
                <c:pt idx="996">
                  <c:v>896</c:v>
                </c:pt>
                <c:pt idx="997">
                  <c:v>877</c:v>
                </c:pt>
                <c:pt idx="998">
                  <c:v>866</c:v>
                </c:pt>
                <c:pt idx="999">
                  <c:v>861</c:v>
                </c:pt>
                <c:pt idx="1000">
                  <c:v>858</c:v>
                </c:pt>
                <c:pt idx="1001">
                  <c:v>856</c:v>
                </c:pt>
                <c:pt idx="1002">
                  <c:v>859</c:v>
                </c:pt>
                <c:pt idx="1003">
                  <c:v>865</c:v>
                </c:pt>
                <c:pt idx="1004">
                  <c:v>875</c:v>
                </c:pt>
                <c:pt idx="1005">
                  <c:v>876</c:v>
                </c:pt>
                <c:pt idx="1006">
                  <c:v>880</c:v>
                </c:pt>
                <c:pt idx="1007">
                  <c:v>885</c:v>
                </c:pt>
                <c:pt idx="1008">
                  <c:v>885</c:v>
                </c:pt>
                <c:pt idx="1009">
                  <c:v>888</c:v>
                </c:pt>
                <c:pt idx="1010">
                  <c:v>889</c:v>
                </c:pt>
                <c:pt idx="1011">
                  <c:v>885</c:v>
                </c:pt>
                <c:pt idx="1012">
                  <c:v>879</c:v>
                </c:pt>
                <c:pt idx="1013">
                  <c:v>872</c:v>
                </c:pt>
                <c:pt idx="1014">
                  <c:v>871</c:v>
                </c:pt>
                <c:pt idx="1015">
                  <c:v>868</c:v>
                </c:pt>
                <c:pt idx="1016">
                  <c:v>863</c:v>
                </c:pt>
                <c:pt idx="1017">
                  <c:v>862</c:v>
                </c:pt>
                <c:pt idx="1018">
                  <c:v>873</c:v>
                </c:pt>
                <c:pt idx="1019">
                  <c:v>878</c:v>
                </c:pt>
                <c:pt idx="1020">
                  <c:v>889</c:v>
                </c:pt>
                <c:pt idx="1021">
                  <c:v>892</c:v>
                </c:pt>
                <c:pt idx="1022">
                  <c:v>889</c:v>
                </c:pt>
                <c:pt idx="1023">
                  <c:v>884</c:v>
                </c:pt>
                <c:pt idx="1024">
                  <c:v>879</c:v>
                </c:pt>
                <c:pt idx="1025">
                  <c:v>872</c:v>
                </c:pt>
                <c:pt idx="1026">
                  <c:v>861</c:v>
                </c:pt>
                <c:pt idx="1027">
                  <c:v>850</c:v>
                </c:pt>
                <c:pt idx="1028">
                  <c:v>841</c:v>
                </c:pt>
                <c:pt idx="1029">
                  <c:v>836</c:v>
                </c:pt>
                <c:pt idx="1030">
                  <c:v>830</c:v>
                </c:pt>
                <c:pt idx="1031">
                  <c:v>829</c:v>
                </c:pt>
                <c:pt idx="1032">
                  <c:v>828</c:v>
                </c:pt>
                <c:pt idx="1033">
                  <c:v>826</c:v>
                </c:pt>
                <c:pt idx="1034">
                  <c:v>822</c:v>
                </c:pt>
                <c:pt idx="1035">
                  <c:v>818</c:v>
                </c:pt>
                <c:pt idx="1036">
                  <c:v>811</c:v>
                </c:pt>
                <c:pt idx="1037">
                  <c:v>809</c:v>
                </c:pt>
                <c:pt idx="1038">
                  <c:v>806</c:v>
                </c:pt>
                <c:pt idx="1039">
                  <c:v>805</c:v>
                </c:pt>
                <c:pt idx="1040">
                  <c:v>801</c:v>
                </c:pt>
                <c:pt idx="1041">
                  <c:v>806</c:v>
                </c:pt>
                <c:pt idx="1042">
                  <c:v>812</c:v>
                </c:pt>
                <c:pt idx="1043">
                  <c:v>815</c:v>
                </c:pt>
                <c:pt idx="1044">
                  <c:v>825</c:v>
                </c:pt>
                <c:pt idx="1045">
                  <c:v>847</c:v>
                </c:pt>
                <c:pt idx="1046">
                  <c:v>873</c:v>
                </c:pt>
                <c:pt idx="1047">
                  <c:v>900</c:v>
                </c:pt>
                <c:pt idx="1048">
                  <c:v>925</c:v>
                </c:pt>
                <c:pt idx="1049">
                  <c:v>962</c:v>
                </c:pt>
                <c:pt idx="1050">
                  <c:v>995</c:v>
                </c:pt>
                <c:pt idx="1051">
                  <c:v>1012</c:v>
                </c:pt>
                <c:pt idx="1052">
                  <c:v>1027</c:v>
                </c:pt>
                <c:pt idx="1053">
                  <c:v>1062</c:v>
                </c:pt>
                <c:pt idx="1054">
                  <c:v>1090</c:v>
                </c:pt>
                <c:pt idx="1055">
                  <c:v>1125</c:v>
                </c:pt>
                <c:pt idx="1056">
                  <c:v>1151</c:v>
                </c:pt>
                <c:pt idx="1057">
                  <c:v>1171</c:v>
                </c:pt>
                <c:pt idx="1058">
                  <c:v>1179</c:v>
                </c:pt>
                <c:pt idx="1059">
                  <c:v>1170</c:v>
                </c:pt>
                <c:pt idx="1060">
                  <c:v>1133</c:v>
                </c:pt>
                <c:pt idx="1061">
                  <c:v>1103</c:v>
                </c:pt>
                <c:pt idx="1062">
                  <c:v>1099</c:v>
                </c:pt>
                <c:pt idx="1063">
                  <c:v>1115</c:v>
                </c:pt>
                <c:pt idx="1064">
                  <c:v>1120</c:v>
                </c:pt>
                <c:pt idx="1065">
                  <c:v>1130</c:v>
                </c:pt>
                <c:pt idx="1066">
                  <c:v>1139</c:v>
                </c:pt>
                <c:pt idx="1067">
                  <c:v>1149</c:v>
                </c:pt>
                <c:pt idx="1068">
                  <c:v>1151</c:v>
                </c:pt>
                <c:pt idx="1069">
                  <c:v>1152</c:v>
                </c:pt>
                <c:pt idx="1070">
                  <c:v>1151</c:v>
                </c:pt>
                <c:pt idx="1071">
                  <c:v>1146</c:v>
                </c:pt>
                <c:pt idx="1072">
                  <c:v>1138</c:v>
                </c:pt>
                <c:pt idx="1073">
                  <c:v>1135</c:v>
                </c:pt>
                <c:pt idx="1074">
                  <c:v>1127</c:v>
                </c:pt>
                <c:pt idx="1075">
                  <c:v>1117</c:v>
                </c:pt>
                <c:pt idx="1076">
                  <c:v>1092</c:v>
                </c:pt>
                <c:pt idx="1077">
                  <c:v>1082</c:v>
                </c:pt>
                <c:pt idx="1078">
                  <c:v>1075</c:v>
                </c:pt>
                <c:pt idx="1079">
                  <c:v>1067</c:v>
                </c:pt>
                <c:pt idx="1080">
                  <c:v>1062</c:v>
                </c:pt>
                <c:pt idx="1081">
                  <c:v>1066</c:v>
                </c:pt>
                <c:pt idx="1082">
                  <c:v>1165</c:v>
                </c:pt>
                <c:pt idx="1083">
                  <c:v>1058</c:v>
                </c:pt>
                <c:pt idx="1084">
                  <c:v>1046</c:v>
                </c:pt>
                <c:pt idx="1085">
                  <c:v>1024</c:v>
                </c:pt>
                <c:pt idx="1086">
                  <c:v>1012</c:v>
                </c:pt>
                <c:pt idx="1087">
                  <c:v>1001</c:v>
                </c:pt>
                <c:pt idx="1088">
                  <c:v>996</c:v>
                </c:pt>
                <c:pt idx="1089">
                  <c:v>1007</c:v>
                </c:pt>
                <c:pt idx="1090">
                  <c:v>1060</c:v>
                </c:pt>
                <c:pt idx="1091">
                  <c:v>1091</c:v>
                </c:pt>
                <c:pt idx="1092">
                  <c:v>1102</c:v>
                </c:pt>
                <c:pt idx="1093">
                  <c:v>1115</c:v>
                </c:pt>
                <c:pt idx="1094">
                  <c:v>1145</c:v>
                </c:pt>
                <c:pt idx="1095">
                  <c:v>1156</c:v>
                </c:pt>
                <c:pt idx="1096">
                  <c:v>1158</c:v>
                </c:pt>
                <c:pt idx="1097">
                  <c:v>1165</c:v>
                </c:pt>
                <c:pt idx="1098">
                  <c:v>1169</c:v>
                </c:pt>
                <c:pt idx="1099">
                  <c:v>1146</c:v>
                </c:pt>
                <c:pt idx="1100">
                  <c:v>1136</c:v>
                </c:pt>
                <c:pt idx="1101">
                  <c:v>1132</c:v>
                </c:pt>
                <c:pt idx="1102">
                  <c:v>1139</c:v>
                </c:pt>
                <c:pt idx="1103">
                  <c:v>1168</c:v>
                </c:pt>
                <c:pt idx="1104">
                  <c:v>1215</c:v>
                </c:pt>
                <c:pt idx="1105">
                  <c:v>1279</c:v>
                </c:pt>
                <c:pt idx="1106">
                  <c:v>1352</c:v>
                </c:pt>
                <c:pt idx="1107">
                  <c:v>1478</c:v>
                </c:pt>
                <c:pt idx="1108">
                  <c:v>1541</c:v>
                </c:pt>
                <c:pt idx="1109">
                  <c:v>1628</c:v>
                </c:pt>
                <c:pt idx="1110">
                  <c:v>1621</c:v>
                </c:pt>
                <c:pt idx="1111">
                  <c:v>1636</c:v>
                </c:pt>
                <c:pt idx="1112">
                  <c:v>1651</c:v>
                </c:pt>
                <c:pt idx="1113">
                  <c:v>1740</c:v>
                </c:pt>
                <c:pt idx="1114">
                  <c:v>1822</c:v>
                </c:pt>
                <c:pt idx="1115">
                  <c:v>1860</c:v>
                </c:pt>
                <c:pt idx="1116">
                  <c:v>1904</c:v>
                </c:pt>
                <c:pt idx="1117">
                  <c:v>1947</c:v>
                </c:pt>
                <c:pt idx="1118">
                  <c:v>2021</c:v>
                </c:pt>
                <c:pt idx="1119">
                  <c:v>2127</c:v>
                </c:pt>
                <c:pt idx="1120">
                  <c:v>2113</c:v>
                </c:pt>
                <c:pt idx="1121">
                  <c:v>2046</c:v>
                </c:pt>
                <c:pt idx="1122">
                  <c:v>2003</c:v>
                </c:pt>
                <c:pt idx="1123">
                  <c:v>1994</c:v>
                </c:pt>
                <c:pt idx="1124">
                  <c:v>2008</c:v>
                </c:pt>
                <c:pt idx="1125">
                  <c:v>2047</c:v>
                </c:pt>
                <c:pt idx="1126">
                  <c:v>2084</c:v>
                </c:pt>
                <c:pt idx="1127">
                  <c:v>2115</c:v>
                </c:pt>
                <c:pt idx="1128">
                  <c:v>2146</c:v>
                </c:pt>
                <c:pt idx="1129">
                  <c:v>2125</c:v>
                </c:pt>
                <c:pt idx="1130">
                  <c:v>2011</c:v>
                </c:pt>
                <c:pt idx="1131">
                  <c:v>1985</c:v>
                </c:pt>
                <c:pt idx="1132">
                  <c:v>1961</c:v>
                </c:pt>
                <c:pt idx="1133">
                  <c:v>1963</c:v>
                </c:pt>
                <c:pt idx="1134">
                  <c:v>1965</c:v>
                </c:pt>
                <c:pt idx="1135">
                  <c:v>1960</c:v>
                </c:pt>
                <c:pt idx="1136">
                  <c:v>1901</c:v>
                </c:pt>
                <c:pt idx="1137">
                  <c:v>1878</c:v>
                </c:pt>
                <c:pt idx="1138">
                  <c:v>1847</c:v>
                </c:pt>
                <c:pt idx="1139">
                  <c:v>1786</c:v>
                </c:pt>
                <c:pt idx="1140">
                  <c:v>1708</c:v>
                </c:pt>
                <c:pt idx="1141">
                  <c:v>1671</c:v>
                </c:pt>
                <c:pt idx="1142">
                  <c:v>1619</c:v>
                </c:pt>
                <c:pt idx="1143">
                  <c:v>1551</c:v>
                </c:pt>
                <c:pt idx="1144">
                  <c:v>1484</c:v>
                </c:pt>
                <c:pt idx="1145">
                  <c:v>1504</c:v>
                </c:pt>
                <c:pt idx="1146">
                  <c:v>1525</c:v>
                </c:pt>
                <c:pt idx="1147">
                  <c:v>1552</c:v>
                </c:pt>
                <c:pt idx="1148">
                  <c:v>1600</c:v>
                </c:pt>
                <c:pt idx="1149">
                  <c:v>1602</c:v>
                </c:pt>
                <c:pt idx="1150">
                  <c:v>1593</c:v>
                </c:pt>
                <c:pt idx="1151">
                  <c:v>1581</c:v>
                </c:pt>
                <c:pt idx="1152">
                  <c:v>1564</c:v>
                </c:pt>
                <c:pt idx="1153">
                  <c:v>1543</c:v>
                </c:pt>
                <c:pt idx="1154">
                  <c:v>1531</c:v>
                </c:pt>
                <c:pt idx="1155">
                  <c:v>1517</c:v>
                </c:pt>
                <c:pt idx="1156">
                  <c:v>1507</c:v>
                </c:pt>
                <c:pt idx="1157">
                  <c:v>1500</c:v>
                </c:pt>
                <c:pt idx="1158">
                  <c:v>1495</c:v>
                </c:pt>
                <c:pt idx="1159">
                  <c:v>1527</c:v>
                </c:pt>
                <c:pt idx="1160">
                  <c:v>1499</c:v>
                </c:pt>
                <c:pt idx="1161">
                  <c:v>1483</c:v>
                </c:pt>
                <c:pt idx="1162">
                  <c:v>1492</c:v>
                </c:pt>
                <c:pt idx="1163">
                  <c:v>1512</c:v>
                </c:pt>
                <c:pt idx="1164">
                  <c:v>1573</c:v>
                </c:pt>
                <c:pt idx="1165">
                  <c:v>1719</c:v>
                </c:pt>
                <c:pt idx="1166">
                  <c:v>1821</c:v>
                </c:pt>
                <c:pt idx="1167">
                  <c:v>1821</c:v>
                </c:pt>
                <c:pt idx="1168">
                  <c:v>1865</c:v>
                </c:pt>
                <c:pt idx="1169">
                  <c:v>1922</c:v>
                </c:pt>
                <c:pt idx="1170">
                  <c:v>1994</c:v>
                </c:pt>
                <c:pt idx="1171">
                  <c:v>2145</c:v>
                </c:pt>
                <c:pt idx="1172">
                  <c:v>2176</c:v>
                </c:pt>
                <c:pt idx="1173">
                  <c:v>2183</c:v>
                </c:pt>
                <c:pt idx="1174">
                  <c:v>2237</c:v>
                </c:pt>
                <c:pt idx="1175">
                  <c:v>2299</c:v>
                </c:pt>
                <c:pt idx="1176">
                  <c:v>2337</c:v>
                </c:pt>
                <c:pt idx="1177">
                  <c:v>2330</c:v>
                </c:pt>
                <c:pt idx="1178">
                  <c:v>2292</c:v>
                </c:pt>
                <c:pt idx="1179">
                  <c:v>2225</c:v>
                </c:pt>
                <c:pt idx="1180">
                  <c:v>2156</c:v>
                </c:pt>
                <c:pt idx="1181">
                  <c:v>2134</c:v>
                </c:pt>
                <c:pt idx="1182">
                  <c:v>2208</c:v>
                </c:pt>
                <c:pt idx="1183">
                  <c:v>2247</c:v>
                </c:pt>
                <c:pt idx="1184">
                  <c:v>2277</c:v>
                </c:pt>
                <c:pt idx="1185">
                  <c:v>2113</c:v>
                </c:pt>
                <c:pt idx="1186">
                  <c:v>2036</c:v>
                </c:pt>
                <c:pt idx="1187">
                  <c:v>1951</c:v>
                </c:pt>
                <c:pt idx="1188">
                  <c:v>1876</c:v>
                </c:pt>
                <c:pt idx="1189">
                  <c:v>1826</c:v>
                </c:pt>
                <c:pt idx="1190">
                  <c:v>1706</c:v>
                </c:pt>
                <c:pt idx="1191">
                  <c:v>1512</c:v>
                </c:pt>
                <c:pt idx="1192">
                  <c:v>1395</c:v>
                </c:pt>
                <c:pt idx="1193">
                  <c:v>1370</c:v>
                </c:pt>
                <c:pt idx="1194">
                  <c:v>1374</c:v>
                </c:pt>
                <c:pt idx="1195">
                  <c:v>1398</c:v>
                </c:pt>
                <c:pt idx="1196">
                  <c:v>1421</c:v>
                </c:pt>
                <c:pt idx="1197">
                  <c:v>1428</c:v>
                </c:pt>
                <c:pt idx="1198">
                  <c:v>1369</c:v>
                </c:pt>
                <c:pt idx="1199">
                  <c:v>1322</c:v>
                </c:pt>
                <c:pt idx="1200">
                  <c:v>1271</c:v>
                </c:pt>
                <c:pt idx="1201">
                  <c:v>1246</c:v>
                </c:pt>
                <c:pt idx="1202">
                  <c:v>1217</c:v>
                </c:pt>
                <c:pt idx="1203">
                  <c:v>1177</c:v>
                </c:pt>
                <c:pt idx="1204">
                  <c:v>1148</c:v>
                </c:pt>
                <c:pt idx="1205">
                  <c:v>1127</c:v>
                </c:pt>
                <c:pt idx="1206">
                  <c:v>1110</c:v>
                </c:pt>
                <c:pt idx="1207">
                  <c:v>1093</c:v>
                </c:pt>
                <c:pt idx="1208">
                  <c:v>1084</c:v>
                </c:pt>
                <c:pt idx="1209">
                  <c:v>1086</c:v>
                </c:pt>
                <c:pt idx="1210">
                  <c:v>1092</c:v>
                </c:pt>
                <c:pt idx="1211">
                  <c:v>1091</c:v>
                </c:pt>
                <c:pt idx="1212">
                  <c:v>1096</c:v>
                </c:pt>
                <c:pt idx="1213">
                  <c:v>1091</c:v>
                </c:pt>
                <c:pt idx="1214">
                  <c:v>1085</c:v>
                </c:pt>
                <c:pt idx="1215">
                  <c:v>1097</c:v>
                </c:pt>
                <c:pt idx="1216">
                  <c:v>1106</c:v>
                </c:pt>
                <c:pt idx="1217">
                  <c:v>1130</c:v>
                </c:pt>
                <c:pt idx="1218">
                  <c:v>1146</c:v>
                </c:pt>
                <c:pt idx="1219">
                  <c:v>1160</c:v>
                </c:pt>
                <c:pt idx="1220">
                  <c:v>1164</c:v>
                </c:pt>
                <c:pt idx="1221">
                  <c:v>1175</c:v>
                </c:pt>
                <c:pt idx="1222">
                  <c:v>1174</c:v>
                </c:pt>
                <c:pt idx="1223">
                  <c:v>1197</c:v>
                </c:pt>
                <c:pt idx="1224">
                  <c:v>1222</c:v>
                </c:pt>
                <c:pt idx="1225">
                  <c:v>1250</c:v>
                </c:pt>
                <c:pt idx="1226">
                  <c:v>1258</c:v>
                </c:pt>
                <c:pt idx="1227">
                  <c:v>1276</c:v>
                </c:pt>
                <c:pt idx="1228">
                  <c:v>1325</c:v>
                </c:pt>
                <c:pt idx="1229">
                  <c:v>1391</c:v>
                </c:pt>
                <c:pt idx="1230">
                  <c:v>1480</c:v>
                </c:pt>
                <c:pt idx="1231">
                  <c:v>1543</c:v>
                </c:pt>
                <c:pt idx="1232">
                  <c:v>1562</c:v>
                </c:pt>
                <c:pt idx="1233">
                  <c:v>1580</c:v>
                </c:pt>
                <c:pt idx="1234">
                  <c:v>1453</c:v>
                </c:pt>
                <c:pt idx="1235">
                  <c:v>1468</c:v>
                </c:pt>
                <c:pt idx="1236">
                  <c:v>1477</c:v>
                </c:pt>
                <c:pt idx="1237">
                  <c:v>1481</c:v>
                </c:pt>
                <c:pt idx="1238">
                  <c:v>1518</c:v>
                </c:pt>
                <c:pt idx="1239">
                  <c:v>1570</c:v>
                </c:pt>
                <c:pt idx="1240">
                  <c:v>1621</c:v>
                </c:pt>
                <c:pt idx="1241">
                  <c:v>1599</c:v>
                </c:pt>
                <c:pt idx="1242">
                  <c:v>1602</c:v>
                </c:pt>
                <c:pt idx="1243">
                  <c:v>1496</c:v>
                </c:pt>
                <c:pt idx="1244">
                  <c:v>1412</c:v>
                </c:pt>
                <c:pt idx="1245">
                  <c:v>1373</c:v>
                </c:pt>
                <c:pt idx="1246">
                  <c:v>1362</c:v>
                </c:pt>
                <c:pt idx="1247">
                  <c:v>1316</c:v>
                </c:pt>
                <c:pt idx="1248">
                  <c:v>1273</c:v>
                </c:pt>
                <c:pt idx="1249">
                  <c:v>1235</c:v>
                </c:pt>
                <c:pt idx="1250">
                  <c:v>1205</c:v>
                </c:pt>
                <c:pt idx="1251">
                  <c:v>1186</c:v>
                </c:pt>
                <c:pt idx="1252">
                  <c:v>1098</c:v>
                </c:pt>
                <c:pt idx="1253">
                  <c:v>1061</c:v>
                </c:pt>
                <c:pt idx="1254">
                  <c:v>1029</c:v>
                </c:pt>
                <c:pt idx="1255">
                  <c:v>1002</c:v>
                </c:pt>
                <c:pt idx="1256">
                  <c:v>989</c:v>
                </c:pt>
                <c:pt idx="1257">
                  <c:v>970</c:v>
                </c:pt>
                <c:pt idx="1258">
                  <c:v>936</c:v>
                </c:pt>
                <c:pt idx="1259">
                  <c:v>930</c:v>
                </c:pt>
                <c:pt idx="1260">
                  <c:v>939</c:v>
                </c:pt>
                <c:pt idx="1261">
                  <c:v>962</c:v>
                </c:pt>
                <c:pt idx="1262">
                  <c:v>967</c:v>
                </c:pt>
                <c:pt idx="1263">
                  <c:v>961</c:v>
                </c:pt>
                <c:pt idx="1264">
                  <c:v>949</c:v>
                </c:pt>
                <c:pt idx="1265">
                  <c:v>943</c:v>
                </c:pt>
                <c:pt idx="1266">
                  <c:v>993</c:v>
                </c:pt>
                <c:pt idx="1267">
                  <c:v>1017</c:v>
                </c:pt>
                <c:pt idx="1268">
                  <c:v>1022</c:v>
                </c:pt>
                <c:pt idx="1269">
                  <c:v>1022</c:v>
                </c:pt>
                <c:pt idx="1270">
                  <c:v>1008</c:v>
                </c:pt>
                <c:pt idx="1271">
                  <c:v>997</c:v>
                </c:pt>
                <c:pt idx="1272">
                  <c:v>987</c:v>
                </c:pt>
                <c:pt idx="1273">
                  <c:v>982</c:v>
                </c:pt>
                <c:pt idx="1274">
                  <c:v>1002</c:v>
                </c:pt>
                <c:pt idx="1275">
                  <c:v>1021</c:v>
                </c:pt>
                <c:pt idx="1276">
                  <c:v>1027</c:v>
                </c:pt>
                <c:pt idx="1277">
                  <c:v>1022</c:v>
                </c:pt>
                <c:pt idx="1278">
                  <c:v>1010</c:v>
                </c:pt>
                <c:pt idx="1279">
                  <c:v>988</c:v>
                </c:pt>
                <c:pt idx="1280">
                  <c:v>966</c:v>
                </c:pt>
                <c:pt idx="1281">
                  <c:v>964</c:v>
                </c:pt>
                <c:pt idx="1282">
                  <c:v>973</c:v>
                </c:pt>
                <c:pt idx="1283">
                  <c:v>954</c:v>
                </c:pt>
                <c:pt idx="1284">
                  <c:v>940</c:v>
                </c:pt>
                <c:pt idx="1285">
                  <c:v>934</c:v>
                </c:pt>
                <c:pt idx="1286">
                  <c:v>934</c:v>
                </c:pt>
                <c:pt idx="1287">
                  <c:v>948</c:v>
                </c:pt>
                <c:pt idx="1288">
                  <c:v>959</c:v>
                </c:pt>
                <c:pt idx="1289">
                  <c:v>977</c:v>
                </c:pt>
                <c:pt idx="1290">
                  <c:v>989</c:v>
                </c:pt>
                <c:pt idx="1291">
                  <c:v>999</c:v>
                </c:pt>
                <c:pt idx="1292">
                  <c:v>1004</c:v>
                </c:pt>
                <c:pt idx="1293">
                  <c:v>973</c:v>
                </c:pt>
                <c:pt idx="1294">
                  <c:v>939</c:v>
                </c:pt>
                <c:pt idx="1295">
                  <c:v>906</c:v>
                </c:pt>
                <c:pt idx="1296">
                  <c:v>880</c:v>
                </c:pt>
                <c:pt idx="1297">
                  <c:v>858</c:v>
                </c:pt>
                <c:pt idx="1298">
                  <c:v>867</c:v>
                </c:pt>
                <c:pt idx="1299">
                  <c:v>905</c:v>
                </c:pt>
                <c:pt idx="1300">
                  <c:v>904</c:v>
                </c:pt>
                <c:pt idx="1301">
                  <c:v>886</c:v>
                </c:pt>
                <c:pt idx="1302">
                  <c:v>867</c:v>
                </c:pt>
                <c:pt idx="1303">
                  <c:v>846</c:v>
                </c:pt>
                <c:pt idx="1304">
                  <c:v>824</c:v>
                </c:pt>
                <c:pt idx="1305">
                  <c:v>831</c:v>
                </c:pt>
                <c:pt idx="1306">
                  <c:v>850</c:v>
                </c:pt>
                <c:pt idx="1307">
                  <c:v>894</c:v>
                </c:pt>
                <c:pt idx="1308">
                  <c:v>890</c:v>
                </c:pt>
                <c:pt idx="1309">
                  <c:v>890</c:v>
                </c:pt>
                <c:pt idx="1310">
                  <c:v>893</c:v>
                </c:pt>
                <c:pt idx="1311">
                  <c:v>888</c:v>
                </c:pt>
                <c:pt idx="1312">
                  <c:v>881</c:v>
                </c:pt>
                <c:pt idx="1313">
                  <c:v>863</c:v>
                </c:pt>
                <c:pt idx="1314">
                  <c:v>836</c:v>
                </c:pt>
                <c:pt idx="1315">
                  <c:v>814</c:v>
                </c:pt>
                <c:pt idx="1316">
                  <c:v>798</c:v>
                </c:pt>
                <c:pt idx="1317">
                  <c:v>782</c:v>
                </c:pt>
                <c:pt idx="1318">
                  <c:v>755</c:v>
                </c:pt>
                <c:pt idx="1319">
                  <c:v>738</c:v>
                </c:pt>
                <c:pt idx="1320">
                  <c:v>732</c:v>
                </c:pt>
                <c:pt idx="1321">
                  <c:v>724</c:v>
                </c:pt>
                <c:pt idx="1322">
                  <c:v>723</c:v>
                </c:pt>
                <c:pt idx="1323">
                  <c:v>727</c:v>
                </c:pt>
                <c:pt idx="1324">
                  <c:v>732</c:v>
                </c:pt>
                <c:pt idx="1325">
                  <c:v>739</c:v>
                </c:pt>
                <c:pt idx="1326">
                  <c:v>743</c:v>
                </c:pt>
                <c:pt idx="1327">
                  <c:v>747</c:v>
                </c:pt>
                <c:pt idx="1328">
                  <c:v>754</c:v>
                </c:pt>
                <c:pt idx="1329">
                  <c:v>755</c:v>
                </c:pt>
                <c:pt idx="1330">
                  <c:v>751</c:v>
                </c:pt>
                <c:pt idx="1331">
                  <c:v>753</c:v>
                </c:pt>
                <c:pt idx="1332">
                  <c:v>755</c:v>
                </c:pt>
                <c:pt idx="1333">
                  <c:v>759</c:v>
                </c:pt>
                <c:pt idx="1334">
                  <c:v>765</c:v>
                </c:pt>
                <c:pt idx="1335">
                  <c:v>777</c:v>
                </c:pt>
                <c:pt idx="1336">
                  <c:v>792</c:v>
                </c:pt>
                <c:pt idx="1337">
                  <c:v>836</c:v>
                </c:pt>
                <c:pt idx="1338">
                  <c:v>871</c:v>
                </c:pt>
                <c:pt idx="1339">
                  <c:v>942</c:v>
                </c:pt>
                <c:pt idx="1340">
                  <c:v>1015</c:v>
                </c:pt>
                <c:pt idx="1341">
                  <c:v>1042</c:v>
                </c:pt>
                <c:pt idx="1342">
                  <c:v>1040</c:v>
                </c:pt>
                <c:pt idx="1343">
                  <c:v>1061</c:v>
                </c:pt>
                <c:pt idx="1344">
                  <c:v>1096</c:v>
                </c:pt>
                <c:pt idx="1345">
                  <c:v>1088</c:v>
                </c:pt>
                <c:pt idx="1346">
                  <c:v>1070</c:v>
                </c:pt>
                <c:pt idx="1347">
                  <c:v>1063</c:v>
                </c:pt>
                <c:pt idx="1348">
                  <c:v>1119</c:v>
                </c:pt>
                <c:pt idx="1349">
                  <c:v>1147</c:v>
                </c:pt>
                <c:pt idx="1350">
                  <c:v>1151</c:v>
                </c:pt>
                <c:pt idx="1351">
                  <c:v>1149</c:v>
                </c:pt>
                <c:pt idx="1352">
                  <c:v>1142</c:v>
                </c:pt>
                <c:pt idx="1353">
                  <c:v>1147</c:v>
                </c:pt>
                <c:pt idx="1354">
                  <c:v>1155</c:v>
                </c:pt>
                <c:pt idx="1355">
                  <c:v>1166</c:v>
                </c:pt>
                <c:pt idx="1356">
                  <c:v>1197</c:v>
                </c:pt>
                <c:pt idx="1357">
                  <c:v>1197</c:v>
                </c:pt>
                <c:pt idx="1358">
                  <c:v>1186</c:v>
                </c:pt>
                <c:pt idx="1359">
                  <c:v>1181</c:v>
                </c:pt>
                <c:pt idx="1360">
                  <c:v>1173</c:v>
                </c:pt>
                <c:pt idx="1361">
                  <c:v>1150</c:v>
                </c:pt>
                <c:pt idx="1362">
                  <c:v>1124</c:v>
                </c:pt>
                <c:pt idx="1363">
                  <c:v>1089</c:v>
                </c:pt>
                <c:pt idx="1364">
                  <c:v>1075</c:v>
                </c:pt>
                <c:pt idx="1365">
                  <c:v>1077</c:v>
                </c:pt>
                <c:pt idx="1366">
                  <c:v>1073</c:v>
                </c:pt>
                <c:pt idx="1367">
                  <c:v>1056</c:v>
                </c:pt>
                <c:pt idx="1368">
                  <c:v>1038</c:v>
                </c:pt>
                <c:pt idx="1369">
                  <c:v>1049</c:v>
                </c:pt>
                <c:pt idx="1370">
                  <c:v>1062</c:v>
                </c:pt>
                <c:pt idx="1371">
                  <c:v>1063</c:v>
                </c:pt>
                <c:pt idx="1372">
                  <c:v>1055</c:v>
                </c:pt>
                <c:pt idx="1373">
                  <c:v>1041</c:v>
                </c:pt>
                <c:pt idx="1374">
                  <c:v>1037</c:v>
                </c:pt>
                <c:pt idx="1375">
                  <c:v>1029</c:v>
                </c:pt>
                <c:pt idx="1376">
                  <c:v>1015</c:v>
                </c:pt>
                <c:pt idx="1377">
                  <c:v>991</c:v>
                </c:pt>
                <c:pt idx="1378">
                  <c:v>974</c:v>
                </c:pt>
                <c:pt idx="1379">
                  <c:v>963</c:v>
                </c:pt>
                <c:pt idx="1380">
                  <c:v>954</c:v>
                </c:pt>
                <c:pt idx="1381">
                  <c:v>948</c:v>
                </c:pt>
                <c:pt idx="1382">
                  <c:v>935</c:v>
                </c:pt>
                <c:pt idx="1383">
                  <c:v>930</c:v>
                </c:pt>
                <c:pt idx="1384">
                  <c:v>944</c:v>
                </c:pt>
                <c:pt idx="1385">
                  <c:v>973</c:v>
                </c:pt>
                <c:pt idx="1386">
                  <c:v>1090</c:v>
                </c:pt>
                <c:pt idx="1387">
                  <c:v>1136</c:v>
                </c:pt>
                <c:pt idx="1388">
                  <c:v>1155</c:v>
                </c:pt>
                <c:pt idx="1389">
                  <c:v>1192</c:v>
                </c:pt>
                <c:pt idx="1390">
                  <c:v>1285</c:v>
                </c:pt>
                <c:pt idx="1391">
                  <c:v>1395</c:v>
                </c:pt>
                <c:pt idx="1392">
                  <c:v>1428</c:v>
                </c:pt>
                <c:pt idx="1393">
                  <c:v>1424</c:v>
                </c:pt>
                <c:pt idx="1394">
                  <c:v>1428</c:v>
                </c:pt>
                <c:pt idx="1395">
                  <c:v>1456</c:v>
                </c:pt>
                <c:pt idx="1396">
                  <c:v>1484</c:v>
                </c:pt>
                <c:pt idx="1397">
                  <c:v>1464</c:v>
                </c:pt>
                <c:pt idx="1398">
                  <c:v>1436</c:v>
                </c:pt>
                <c:pt idx="1399">
                  <c:v>1437</c:v>
                </c:pt>
                <c:pt idx="1400">
                  <c:v>1418</c:v>
                </c:pt>
                <c:pt idx="1401">
                  <c:v>1370</c:v>
                </c:pt>
                <c:pt idx="1402">
                  <c:v>1327</c:v>
                </c:pt>
                <c:pt idx="1403">
                  <c:v>1264</c:v>
                </c:pt>
                <c:pt idx="1404">
                  <c:v>1256</c:v>
                </c:pt>
                <c:pt idx="1405">
                  <c:v>1264</c:v>
                </c:pt>
                <c:pt idx="1406">
                  <c:v>1296</c:v>
                </c:pt>
                <c:pt idx="1407">
                  <c:v>1306</c:v>
                </c:pt>
                <c:pt idx="1408">
                  <c:v>1332</c:v>
                </c:pt>
                <c:pt idx="1409">
                  <c:v>1324</c:v>
                </c:pt>
                <c:pt idx="1410">
                  <c:v>1317</c:v>
                </c:pt>
                <c:pt idx="1411">
                  <c:v>1313</c:v>
                </c:pt>
                <c:pt idx="1412">
                  <c:v>1239</c:v>
                </c:pt>
                <c:pt idx="1413">
                  <c:v>1187</c:v>
                </c:pt>
                <c:pt idx="1414">
                  <c:v>1153</c:v>
                </c:pt>
                <c:pt idx="1415">
                  <c:v>1137</c:v>
                </c:pt>
                <c:pt idx="1416">
                  <c:v>1119</c:v>
                </c:pt>
                <c:pt idx="1417">
                  <c:v>1079</c:v>
                </c:pt>
                <c:pt idx="1418">
                  <c:v>1019</c:v>
                </c:pt>
                <c:pt idx="1419">
                  <c:v>982</c:v>
                </c:pt>
                <c:pt idx="1420">
                  <c:v>952</c:v>
                </c:pt>
                <c:pt idx="1421">
                  <c:v>933</c:v>
                </c:pt>
                <c:pt idx="1422">
                  <c:v>911</c:v>
                </c:pt>
                <c:pt idx="1423">
                  <c:v>887</c:v>
                </c:pt>
                <c:pt idx="1424">
                  <c:v>863</c:v>
                </c:pt>
                <c:pt idx="1425">
                  <c:v>845</c:v>
                </c:pt>
                <c:pt idx="1426">
                  <c:v>838</c:v>
                </c:pt>
                <c:pt idx="1427">
                  <c:v>827</c:v>
                </c:pt>
                <c:pt idx="1428">
                  <c:v>814</c:v>
                </c:pt>
                <c:pt idx="1429">
                  <c:v>803</c:v>
                </c:pt>
                <c:pt idx="1430">
                  <c:v>794</c:v>
                </c:pt>
                <c:pt idx="1431">
                  <c:v>788</c:v>
                </c:pt>
                <c:pt idx="1432">
                  <c:v>782</c:v>
                </c:pt>
                <c:pt idx="1433">
                  <c:v>771</c:v>
                </c:pt>
                <c:pt idx="1434">
                  <c:v>761</c:v>
                </c:pt>
                <c:pt idx="1435">
                  <c:v>758</c:v>
                </c:pt>
                <c:pt idx="1436">
                  <c:v>744</c:v>
                </c:pt>
                <c:pt idx="1437">
                  <c:v>724</c:v>
                </c:pt>
                <c:pt idx="1438">
                  <c:v>709</c:v>
                </c:pt>
                <c:pt idx="1439">
                  <c:v>723</c:v>
                </c:pt>
                <c:pt idx="1440">
                  <c:v>762</c:v>
                </c:pt>
                <c:pt idx="1441">
                  <c:v>757</c:v>
                </c:pt>
                <c:pt idx="1442">
                  <c:v>749</c:v>
                </c:pt>
                <c:pt idx="1443">
                  <c:v>741</c:v>
                </c:pt>
                <c:pt idx="1444">
                  <c:v>739</c:v>
                </c:pt>
                <c:pt idx="1445">
                  <c:v>753</c:v>
                </c:pt>
                <c:pt idx="1446">
                  <c:v>770</c:v>
                </c:pt>
                <c:pt idx="1447">
                  <c:v>751</c:v>
                </c:pt>
                <c:pt idx="1448">
                  <c:v>720</c:v>
                </c:pt>
                <c:pt idx="1449">
                  <c:v>703</c:v>
                </c:pt>
                <c:pt idx="1450">
                  <c:v>688</c:v>
                </c:pt>
                <c:pt idx="1451">
                  <c:v>666</c:v>
                </c:pt>
                <c:pt idx="1452">
                  <c:v>632</c:v>
                </c:pt>
                <c:pt idx="1453">
                  <c:v>608</c:v>
                </c:pt>
                <c:pt idx="1454">
                  <c:v>590</c:v>
                </c:pt>
                <c:pt idx="1455">
                  <c:v>577</c:v>
                </c:pt>
                <c:pt idx="1456">
                  <c:v>569</c:v>
                </c:pt>
                <c:pt idx="1457">
                  <c:v>564</c:v>
                </c:pt>
                <c:pt idx="1458">
                  <c:v>559</c:v>
                </c:pt>
                <c:pt idx="1459">
                  <c:v>554</c:v>
                </c:pt>
                <c:pt idx="1460">
                  <c:v>556</c:v>
                </c:pt>
                <c:pt idx="1461">
                  <c:v>553</c:v>
                </c:pt>
                <c:pt idx="1462">
                  <c:v>540</c:v>
                </c:pt>
                <c:pt idx="1463">
                  <c:v>530</c:v>
                </c:pt>
                <c:pt idx="1464">
                  <c:v>522</c:v>
                </c:pt>
                <c:pt idx="1465">
                  <c:v>516</c:v>
                </c:pt>
                <c:pt idx="1466">
                  <c:v>509</c:v>
                </c:pt>
                <c:pt idx="1467">
                  <c:v>511</c:v>
                </c:pt>
                <c:pt idx="1468">
                  <c:v>513</c:v>
                </c:pt>
                <c:pt idx="1469">
                  <c:v>512</c:v>
                </c:pt>
                <c:pt idx="1470">
                  <c:v>516</c:v>
                </c:pt>
                <c:pt idx="1471">
                  <c:v>524</c:v>
                </c:pt>
                <c:pt idx="1472">
                  <c:v>533</c:v>
                </c:pt>
                <c:pt idx="1473">
                  <c:v>540</c:v>
                </c:pt>
                <c:pt idx="1474">
                  <c:v>548</c:v>
                </c:pt>
                <c:pt idx="1475">
                  <c:v>553</c:v>
                </c:pt>
                <c:pt idx="1476">
                  <c:v>559</c:v>
                </c:pt>
                <c:pt idx="1477">
                  <c:v>561</c:v>
                </c:pt>
                <c:pt idx="1478">
                  <c:v>565</c:v>
                </c:pt>
                <c:pt idx="1479">
                  <c:v>568</c:v>
                </c:pt>
                <c:pt idx="1480">
                  <c:v>568</c:v>
                </c:pt>
                <c:pt idx="1481">
                  <c:v>565</c:v>
                </c:pt>
                <c:pt idx="1482">
                  <c:v>560</c:v>
                </c:pt>
                <c:pt idx="1483">
                  <c:v>562</c:v>
                </c:pt>
                <c:pt idx="1484">
                  <c:v>564</c:v>
                </c:pt>
                <c:pt idx="1485">
                  <c:v>568</c:v>
                </c:pt>
                <c:pt idx="1486">
                  <c:v>571</c:v>
                </c:pt>
                <c:pt idx="1487">
                  <c:v>584</c:v>
                </c:pt>
                <c:pt idx="1488">
                  <c:v>591</c:v>
                </c:pt>
                <c:pt idx="1489">
                  <c:v>594</c:v>
                </c:pt>
                <c:pt idx="1490">
                  <c:v>597</c:v>
                </c:pt>
                <c:pt idx="1491">
                  <c:v>598</c:v>
                </c:pt>
                <c:pt idx="1492">
                  <c:v>598</c:v>
                </c:pt>
                <c:pt idx="1493">
                  <c:v>596</c:v>
                </c:pt>
                <c:pt idx="1494">
                  <c:v>599</c:v>
                </c:pt>
                <c:pt idx="1495">
                  <c:v>602</c:v>
                </c:pt>
                <c:pt idx="1496">
                  <c:v>596</c:v>
                </c:pt>
                <c:pt idx="1497">
                  <c:v>588</c:v>
                </c:pt>
                <c:pt idx="1498">
                  <c:v>583</c:v>
                </c:pt>
                <c:pt idx="1499">
                  <c:v>580</c:v>
                </c:pt>
                <c:pt idx="1500">
                  <c:v>580</c:v>
                </c:pt>
                <c:pt idx="1501">
                  <c:v>580</c:v>
                </c:pt>
                <c:pt idx="1502">
                  <c:v>578</c:v>
                </c:pt>
                <c:pt idx="1503">
                  <c:v>581</c:v>
                </c:pt>
                <c:pt idx="1504">
                  <c:v>586</c:v>
                </c:pt>
                <c:pt idx="1505">
                  <c:v>593</c:v>
                </c:pt>
                <c:pt idx="1506">
                  <c:v>597</c:v>
                </c:pt>
                <c:pt idx="1507">
                  <c:v>598</c:v>
                </c:pt>
                <c:pt idx="1508">
                  <c:v>601</c:v>
                </c:pt>
                <c:pt idx="1509">
                  <c:v>600</c:v>
                </c:pt>
                <c:pt idx="1510">
                  <c:v>599</c:v>
                </c:pt>
                <c:pt idx="1511">
                  <c:v>600</c:v>
                </c:pt>
                <c:pt idx="1512">
                  <c:v>600</c:v>
                </c:pt>
                <c:pt idx="1513">
                  <c:v>601</c:v>
                </c:pt>
                <c:pt idx="1514">
                  <c:v>595</c:v>
                </c:pt>
                <c:pt idx="1515">
                  <c:v>591</c:v>
                </c:pt>
                <c:pt idx="1516">
                  <c:v>587</c:v>
                </c:pt>
                <c:pt idx="1517">
                  <c:v>580</c:v>
                </c:pt>
                <c:pt idx="1518">
                  <c:v>575</c:v>
                </c:pt>
                <c:pt idx="1519">
                  <c:v>573</c:v>
                </c:pt>
                <c:pt idx="1520">
                  <c:v>574</c:v>
                </c:pt>
                <c:pt idx="1521">
                  <c:v>578</c:v>
                </c:pt>
                <c:pt idx="1522">
                  <c:v>589</c:v>
                </c:pt>
                <c:pt idx="1523">
                  <c:v>634</c:v>
                </c:pt>
                <c:pt idx="1524">
                  <c:v>637</c:v>
                </c:pt>
                <c:pt idx="1525">
                  <c:v>634</c:v>
                </c:pt>
                <c:pt idx="1526">
                  <c:v>630</c:v>
                </c:pt>
                <c:pt idx="1527">
                  <c:v>620</c:v>
                </c:pt>
                <c:pt idx="1528">
                  <c:v>606</c:v>
                </c:pt>
                <c:pt idx="1529">
                  <c:v>592</c:v>
                </c:pt>
                <c:pt idx="1530">
                  <c:v>586</c:v>
                </c:pt>
                <c:pt idx="1531">
                  <c:v>584</c:v>
                </c:pt>
                <c:pt idx="1532">
                  <c:v>587</c:v>
                </c:pt>
                <c:pt idx="1533">
                  <c:v>588</c:v>
                </c:pt>
                <c:pt idx="1534">
                  <c:v>589</c:v>
                </c:pt>
                <c:pt idx="1535">
                  <c:v>589</c:v>
                </c:pt>
                <c:pt idx="1536">
                  <c:v>591</c:v>
                </c:pt>
                <c:pt idx="1537">
                  <c:v>598</c:v>
                </c:pt>
                <c:pt idx="1538">
                  <c:v>603</c:v>
                </c:pt>
                <c:pt idx="1539">
                  <c:v>610</c:v>
                </c:pt>
                <c:pt idx="1540">
                  <c:v>610</c:v>
                </c:pt>
                <c:pt idx="1541">
                  <c:v>612</c:v>
                </c:pt>
                <c:pt idx="1542">
                  <c:v>618</c:v>
                </c:pt>
                <c:pt idx="1543">
                  <c:v>629</c:v>
                </c:pt>
                <c:pt idx="1544">
                  <c:v>642</c:v>
                </c:pt>
                <c:pt idx="1545">
                  <c:v>656</c:v>
                </c:pt>
                <c:pt idx="1546">
                  <c:v>681</c:v>
                </c:pt>
                <c:pt idx="1547">
                  <c:v>725</c:v>
                </c:pt>
                <c:pt idx="1548">
                  <c:v>773</c:v>
                </c:pt>
                <c:pt idx="1549">
                  <c:v>779</c:v>
                </c:pt>
                <c:pt idx="1550">
                  <c:v>779</c:v>
                </c:pt>
                <c:pt idx="1551">
                  <c:v>790</c:v>
                </c:pt>
                <c:pt idx="1552">
                  <c:v>829</c:v>
                </c:pt>
                <c:pt idx="1553">
                  <c:v>829</c:v>
                </c:pt>
                <c:pt idx="1554">
                  <c:v>823</c:v>
                </c:pt>
                <c:pt idx="1555">
                  <c:v>813</c:v>
                </c:pt>
                <c:pt idx="1556">
                  <c:v>800</c:v>
                </c:pt>
                <c:pt idx="1557">
                  <c:v>794</c:v>
                </c:pt>
                <c:pt idx="1558">
                  <c:v>794</c:v>
                </c:pt>
                <c:pt idx="1559">
                  <c:v>805</c:v>
                </c:pt>
                <c:pt idx="1560">
                  <c:v>815</c:v>
                </c:pt>
                <c:pt idx="1561">
                  <c:v>830</c:v>
                </c:pt>
                <c:pt idx="1562">
                  <c:v>840</c:v>
                </c:pt>
                <c:pt idx="1563">
                  <c:v>853</c:v>
                </c:pt>
                <c:pt idx="1564">
                  <c:v>874</c:v>
                </c:pt>
                <c:pt idx="1565">
                  <c:v>900</c:v>
                </c:pt>
                <c:pt idx="1566">
                  <c:v>915</c:v>
                </c:pt>
                <c:pt idx="1567">
                  <c:v>951</c:v>
                </c:pt>
                <c:pt idx="1568">
                  <c:v>1009</c:v>
                </c:pt>
                <c:pt idx="1569">
                  <c:v>1048</c:v>
                </c:pt>
                <c:pt idx="1570">
                  <c:v>1067</c:v>
                </c:pt>
                <c:pt idx="1571">
                  <c:v>1113</c:v>
                </c:pt>
                <c:pt idx="1572">
                  <c:v>1118</c:v>
                </c:pt>
                <c:pt idx="1573">
                  <c:v>1102</c:v>
                </c:pt>
                <c:pt idx="1574">
                  <c:v>1086</c:v>
                </c:pt>
                <c:pt idx="1575">
                  <c:v>1090</c:v>
                </c:pt>
                <c:pt idx="1576">
                  <c:v>1094</c:v>
                </c:pt>
                <c:pt idx="1577">
                  <c:v>1104</c:v>
                </c:pt>
                <c:pt idx="1578">
                  <c:v>1100</c:v>
                </c:pt>
                <c:pt idx="1579">
                  <c:v>1131</c:v>
                </c:pt>
                <c:pt idx="1580">
                  <c:v>1151</c:v>
                </c:pt>
                <c:pt idx="1581">
                  <c:v>1200</c:v>
                </c:pt>
                <c:pt idx="1582">
                  <c:v>1222</c:v>
                </c:pt>
                <c:pt idx="1583">
                  <c:v>1201</c:v>
                </c:pt>
                <c:pt idx="1584">
                  <c:v>1200</c:v>
                </c:pt>
                <c:pt idx="1585">
                  <c:v>1197</c:v>
                </c:pt>
                <c:pt idx="1586">
                  <c:v>1162</c:v>
                </c:pt>
                <c:pt idx="1587">
                  <c:v>1093</c:v>
                </c:pt>
                <c:pt idx="1588">
                  <c:v>1046</c:v>
                </c:pt>
                <c:pt idx="1589">
                  <c:v>1055</c:v>
                </c:pt>
                <c:pt idx="1590">
                  <c:v>1063</c:v>
                </c:pt>
                <c:pt idx="1591">
                  <c:v>1046</c:v>
                </c:pt>
                <c:pt idx="1592">
                  <c:v>1031</c:v>
                </c:pt>
                <c:pt idx="1593">
                  <c:v>1014</c:v>
                </c:pt>
                <c:pt idx="1594">
                  <c:v>994</c:v>
                </c:pt>
                <c:pt idx="1595">
                  <c:v>968</c:v>
                </c:pt>
                <c:pt idx="1596">
                  <c:v>942</c:v>
                </c:pt>
                <c:pt idx="1597">
                  <c:v>918</c:v>
                </c:pt>
                <c:pt idx="1598">
                  <c:v>905</c:v>
                </c:pt>
                <c:pt idx="1599">
                  <c:v>903</c:v>
                </c:pt>
                <c:pt idx="1600">
                  <c:v>911</c:v>
                </c:pt>
                <c:pt idx="1601">
                  <c:v>906</c:v>
                </c:pt>
                <c:pt idx="1602">
                  <c:v>891</c:v>
                </c:pt>
                <c:pt idx="1603">
                  <c:v>875</c:v>
                </c:pt>
                <c:pt idx="1604">
                  <c:v>876</c:v>
                </c:pt>
                <c:pt idx="1605">
                  <c:v>873</c:v>
                </c:pt>
                <c:pt idx="1606">
                  <c:v>855</c:v>
                </c:pt>
                <c:pt idx="1607">
                  <c:v>830</c:v>
                </c:pt>
                <c:pt idx="1608">
                  <c:v>818</c:v>
                </c:pt>
                <c:pt idx="1609">
                  <c:v>805</c:v>
                </c:pt>
                <c:pt idx="1610">
                  <c:v>802</c:v>
                </c:pt>
                <c:pt idx="1611">
                  <c:v>814</c:v>
                </c:pt>
                <c:pt idx="1612">
                  <c:v>883</c:v>
                </c:pt>
                <c:pt idx="1613">
                  <c:v>960</c:v>
                </c:pt>
                <c:pt idx="1614">
                  <c:v>978</c:v>
                </c:pt>
                <c:pt idx="1615">
                  <c:v>923</c:v>
                </c:pt>
                <c:pt idx="1616">
                  <c:v>917</c:v>
                </c:pt>
                <c:pt idx="1617">
                  <c:v>922</c:v>
                </c:pt>
                <c:pt idx="1618">
                  <c:v>943</c:v>
                </c:pt>
                <c:pt idx="1619">
                  <c:v>943</c:v>
                </c:pt>
                <c:pt idx="1620">
                  <c:v>926</c:v>
                </c:pt>
                <c:pt idx="1621">
                  <c:v>900</c:v>
                </c:pt>
                <c:pt idx="1622">
                  <c:v>888</c:v>
                </c:pt>
                <c:pt idx="1623">
                  <c:v>889</c:v>
                </c:pt>
                <c:pt idx="1624">
                  <c:v>881</c:v>
                </c:pt>
                <c:pt idx="1625">
                  <c:v>869</c:v>
                </c:pt>
                <c:pt idx="1626">
                  <c:v>841</c:v>
                </c:pt>
                <c:pt idx="1627">
                  <c:v>817</c:v>
                </c:pt>
                <c:pt idx="1628">
                  <c:v>809</c:v>
                </c:pt>
                <c:pt idx="1629">
                  <c:v>809</c:v>
                </c:pt>
                <c:pt idx="1630">
                  <c:v>804</c:v>
                </c:pt>
                <c:pt idx="1631">
                  <c:v>787</c:v>
                </c:pt>
                <c:pt idx="1632">
                  <c:v>766</c:v>
                </c:pt>
                <c:pt idx="1633">
                  <c:v>754</c:v>
                </c:pt>
                <c:pt idx="1634">
                  <c:v>747</c:v>
                </c:pt>
                <c:pt idx="1635">
                  <c:v>762</c:v>
                </c:pt>
                <c:pt idx="1636">
                  <c:v>780</c:v>
                </c:pt>
                <c:pt idx="1637">
                  <c:v>786</c:v>
                </c:pt>
                <c:pt idx="1638">
                  <c:v>774</c:v>
                </c:pt>
                <c:pt idx="1639">
                  <c:v>759</c:v>
                </c:pt>
                <c:pt idx="1640">
                  <c:v>739</c:v>
                </c:pt>
                <c:pt idx="1641">
                  <c:v>736</c:v>
                </c:pt>
                <c:pt idx="1642">
                  <c:v>728</c:v>
                </c:pt>
                <c:pt idx="1643">
                  <c:v>721</c:v>
                </c:pt>
                <c:pt idx="1644">
                  <c:v>706</c:v>
                </c:pt>
                <c:pt idx="1645">
                  <c:v>680</c:v>
                </c:pt>
                <c:pt idx="1646">
                  <c:v>657</c:v>
                </c:pt>
                <c:pt idx="1647">
                  <c:v>640</c:v>
                </c:pt>
                <c:pt idx="1648">
                  <c:v>631</c:v>
                </c:pt>
                <c:pt idx="1649">
                  <c:v>628</c:v>
                </c:pt>
                <c:pt idx="1650">
                  <c:v>622</c:v>
                </c:pt>
                <c:pt idx="1651">
                  <c:v>599</c:v>
                </c:pt>
                <c:pt idx="1652">
                  <c:v>579</c:v>
                </c:pt>
                <c:pt idx="1653">
                  <c:v>560</c:v>
                </c:pt>
                <c:pt idx="1654">
                  <c:v>550</c:v>
                </c:pt>
                <c:pt idx="1655">
                  <c:v>537</c:v>
                </c:pt>
                <c:pt idx="1656">
                  <c:v>519</c:v>
                </c:pt>
                <c:pt idx="1657">
                  <c:v>504</c:v>
                </c:pt>
                <c:pt idx="1658">
                  <c:v>498</c:v>
                </c:pt>
                <c:pt idx="1659">
                  <c:v>516</c:v>
                </c:pt>
                <c:pt idx="1660">
                  <c:v>528</c:v>
                </c:pt>
                <c:pt idx="1661">
                  <c:v>546</c:v>
                </c:pt>
                <c:pt idx="1662">
                  <c:v>562</c:v>
                </c:pt>
                <c:pt idx="1663">
                  <c:v>581</c:v>
                </c:pt>
                <c:pt idx="1664">
                  <c:v>584</c:v>
                </c:pt>
                <c:pt idx="1665">
                  <c:v>598</c:v>
                </c:pt>
                <c:pt idx="1666">
                  <c:v>590</c:v>
                </c:pt>
                <c:pt idx="1667">
                  <c:v>574</c:v>
                </c:pt>
                <c:pt idx="1668">
                  <c:v>563</c:v>
                </c:pt>
                <c:pt idx="1669">
                  <c:v>551</c:v>
                </c:pt>
                <c:pt idx="1670">
                  <c:v>551</c:v>
                </c:pt>
                <c:pt idx="1671">
                  <c:v>546</c:v>
                </c:pt>
                <c:pt idx="1672">
                  <c:v>534</c:v>
                </c:pt>
                <c:pt idx="1673">
                  <c:v>522</c:v>
                </c:pt>
                <c:pt idx="1674">
                  <c:v>508</c:v>
                </c:pt>
                <c:pt idx="1675">
                  <c:v>484</c:v>
                </c:pt>
                <c:pt idx="1676">
                  <c:v>471</c:v>
                </c:pt>
                <c:pt idx="1677">
                  <c:v>471</c:v>
                </c:pt>
                <c:pt idx="1678">
                  <c:v>477</c:v>
                </c:pt>
                <c:pt idx="1679">
                  <c:v>478</c:v>
                </c:pt>
                <c:pt idx="1680">
                  <c:v>474</c:v>
                </c:pt>
                <c:pt idx="1681">
                  <c:v>475</c:v>
                </c:pt>
                <c:pt idx="1682">
                  <c:v>478</c:v>
                </c:pt>
                <c:pt idx="1683">
                  <c:v>473</c:v>
                </c:pt>
                <c:pt idx="1684">
                  <c:v>468</c:v>
                </c:pt>
                <c:pt idx="1685">
                  <c:v>467</c:v>
                </c:pt>
                <c:pt idx="1686">
                  <c:v>445</c:v>
                </c:pt>
                <c:pt idx="1687">
                  <c:v>429</c:v>
                </c:pt>
                <c:pt idx="1688">
                  <c:v>415</c:v>
                </c:pt>
                <c:pt idx="1689">
                  <c:v>402</c:v>
                </c:pt>
                <c:pt idx="1690">
                  <c:v>394</c:v>
                </c:pt>
                <c:pt idx="1691">
                  <c:v>383</c:v>
                </c:pt>
                <c:pt idx="1692">
                  <c:v>373</c:v>
                </c:pt>
                <c:pt idx="1693">
                  <c:v>369</c:v>
                </c:pt>
                <c:pt idx="1694">
                  <c:v>363</c:v>
                </c:pt>
                <c:pt idx="1695">
                  <c:v>358</c:v>
                </c:pt>
                <c:pt idx="1696">
                  <c:v>355</c:v>
                </c:pt>
                <c:pt idx="1697">
                  <c:v>354</c:v>
                </c:pt>
                <c:pt idx="1698">
                  <c:v>354</c:v>
                </c:pt>
                <c:pt idx="1699">
                  <c:v>345</c:v>
                </c:pt>
                <c:pt idx="1700">
                  <c:v>337</c:v>
                </c:pt>
                <c:pt idx="1701">
                  <c:v>325</c:v>
                </c:pt>
                <c:pt idx="1702">
                  <c:v>317</c:v>
                </c:pt>
                <c:pt idx="1703">
                  <c:v>314</c:v>
                </c:pt>
                <c:pt idx="1704">
                  <c:v>310</c:v>
                </c:pt>
                <c:pt idx="1705">
                  <c:v>303</c:v>
                </c:pt>
                <c:pt idx="1706">
                  <c:v>298</c:v>
                </c:pt>
                <c:pt idx="1707">
                  <c:v>297</c:v>
                </c:pt>
                <c:pt idx="1708">
                  <c:v>293</c:v>
                </c:pt>
                <c:pt idx="1709">
                  <c:v>291</c:v>
                </c:pt>
                <c:pt idx="1710">
                  <c:v>290</c:v>
                </c:pt>
                <c:pt idx="1711">
                  <c:v>290</c:v>
                </c:pt>
                <c:pt idx="1712">
                  <c:v>291</c:v>
                </c:pt>
                <c:pt idx="1713">
                  <c:v>295</c:v>
                </c:pt>
                <c:pt idx="1714">
                  <c:v>301</c:v>
                </c:pt>
                <c:pt idx="1715">
                  <c:v>307</c:v>
                </c:pt>
                <c:pt idx="1716">
                  <c:v>313</c:v>
                </c:pt>
                <c:pt idx="1717">
                  <c:v>315</c:v>
                </c:pt>
                <c:pt idx="1718" formatCode="General">
                  <c:v>316</c:v>
                </c:pt>
                <c:pt idx="1719" formatCode="General">
                  <c:v>318</c:v>
                </c:pt>
                <c:pt idx="1720" formatCode="General">
                  <c:v>322</c:v>
                </c:pt>
                <c:pt idx="1721" formatCode="General">
                  <c:v>325</c:v>
                </c:pt>
                <c:pt idx="1722" formatCode="General">
                  <c:v>327</c:v>
                </c:pt>
                <c:pt idx="1723" formatCode="General">
                  <c:v>329</c:v>
                </c:pt>
                <c:pt idx="1724" formatCode="General">
                  <c:v>332</c:v>
                </c:pt>
                <c:pt idx="1725" formatCode="General">
                  <c:v>335</c:v>
                </c:pt>
                <c:pt idx="1726" formatCode="General">
                  <c:v>342</c:v>
                </c:pt>
                <c:pt idx="1727" formatCode="General">
                  <c:v>349</c:v>
                </c:pt>
                <c:pt idx="1728">
                  <c:v>354</c:v>
                </c:pt>
                <c:pt idx="1729">
                  <c:v>366</c:v>
                </c:pt>
                <c:pt idx="1730">
                  <c:v>376</c:v>
                </c:pt>
                <c:pt idx="1731">
                  <c:v>384</c:v>
                </c:pt>
                <c:pt idx="1732">
                  <c:v>388</c:v>
                </c:pt>
                <c:pt idx="1733">
                  <c:v>393</c:v>
                </c:pt>
                <c:pt idx="1734">
                  <c:v>396</c:v>
                </c:pt>
                <c:pt idx="1735">
                  <c:v>393</c:v>
                </c:pt>
                <c:pt idx="1736">
                  <c:v>392</c:v>
                </c:pt>
                <c:pt idx="1737">
                  <c:v>395</c:v>
                </c:pt>
                <c:pt idx="1738">
                  <c:v>398</c:v>
                </c:pt>
                <c:pt idx="1739">
                  <c:v>398</c:v>
                </c:pt>
                <c:pt idx="1740">
                  <c:v>401</c:v>
                </c:pt>
                <c:pt idx="1741">
                  <c:v>406</c:v>
                </c:pt>
                <c:pt idx="1742">
                  <c:v>409</c:v>
                </c:pt>
                <c:pt idx="1743">
                  <c:v>414</c:v>
                </c:pt>
                <c:pt idx="1744">
                  <c:v>429</c:v>
                </c:pt>
                <c:pt idx="1745">
                  <c:v>450</c:v>
                </c:pt>
                <c:pt idx="1746">
                  <c:v>471</c:v>
                </c:pt>
                <c:pt idx="1747">
                  <c:v>487</c:v>
                </c:pt>
                <c:pt idx="1748">
                  <c:v>500</c:v>
                </c:pt>
                <c:pt idx="1749">
                  <c:v>517</c:v>
                </c:pt>
                <c:pt idx="1750">
                  <c:v>539</c:v>
                </c:pt>
                <c:pt idx="1751">
                  <c:v>555</c:v>
                </c:pt>
                <c:pt idx="1752">
                  <c:v>560</c:v>
                </c:pt>
                <c:pt idx="1753">
                  <c:v>567</c:v>
                </c:pt>
                <c:pt idx="1754">
                  <c:v>597</c:v>
                </c:pt>
                <c:pt idx="1755">
                  <c:v>635</c:v>
                </c:pt>
                <c:pt idx="1756">
                  <c:v>659</c:v>
                </c:pt>
                <c:pt idx="1757">
                  <c:v>671</c:v>
                </c:pt>
                <c:pt idx="1758">
                  <c:v>669</c:v>
                </c:pt>
                <c:pt idx="1759">
                  <c:v>670</c:v>
                </c:pt>
                <c:pt idx="1760">
                  <c:v>688</c:v>
                </c:pt>
                <c:pt idx="1761">
                  <c:v>690</c:v>
                </c:pt>
                <c:pt idx="1762">
                  <c:v>704</c:v>
                </c:pt>
                <c:pt idx="1763">
                  <c:v>715</c:v>
                </c:pt>
                <c:pt idx="1764">
                  <c:v>710</c:v>
                </c:pt>
                <c:pt idx="1765">
                  <c:v>703</c:v>
                </c:pt>
                <c:pt idx="1766">
                  <c:v>682</c:v>
                </c:pt>
                <c:pt idx="1767">
                  <c:v>652</c:v>
                </c:pt>
                <c:pt idx="1768">
                  <c:v>642</c:v>
                </c:pt>
                <c:pt idx="1769">
                  <c:v>631</c:v>
                </c:pt>
                <c:pt idx="1770">
                  <c:v>616</c:v>
                </c:pt>
                <c:pt idx="1771">
                  <c:v>594</c:v>
                </c:pt>
                <c:pt idx="1772">
                  <c:v>579</c:v>
                </c:pt>
                <c:pt idx="1773">
                  <c:v>579</c:v>
                </c:pt>
                <c:pt idx="1774">
                  <c:v>600</c:v>
                </c:pt>
                <c:pt idx="1775">
                  <c:v>613</c:v>
                </c:pt>
                <c:pt idx="1776">
                  <c:v>643</c:v>
                </c:pt>
                <c:pt idx="1777">
                  <c:v>642</c:v>
                </c:pt>
                <c:pt idx="1778">
                  <c:v>634</c:v>
                </c:pt>
                <c:pt idx="1779">
                  <c:v>625</c:v>
                </c:pt>
                <c:pt idx="1780">
                  <c:v>624</c:v>
                </c:pt>
                <c:pt idx="1781">
                  <c:v>618</c:v>
                </c:pt>
                <c:pt idx="1782">
                  <c:v>605</c:v>
                </c:pt>
                <c:pt idx="1783">
                  <c:v>601</c:v>
                </c:pt>
                <c:pt idx="1784">
                  <c:v>606</c:v>
                </c:pt>
                <c:pt idx="1785">
                  <c:v>612</c:v>
                </c:pt>
                <c:pt idx="1786">
                  <c:v>612</c:v>
                </c:pt>
                <c:pt idx="1787">
                  <c:v>606</c:v>
                </c:pt>
                <c:pt idx="1788">
                  <c:v>610</c:v>
                </c:pt>
                <c:pt idx="1789">
                  <c:v>607</c:v>
                </c:pt>
                <c:pt idx="1790">
                  <c:v>606</c:v>
                </c:pt>
                <c:pt idx="1791">
                  <c:v>610</c:v>
                </c:pt>
                <c:pt idx="1792">
                  <c:v>611</c:v>
                </c:pt>
                <c:pt idx="1793">
                  <c:v>610</c:v>
                </c:pt>
                <c:pt idx="1794">
                  <c:v>609</c:v>
                </c:pt>
                <c:pt idx="1795">
                  <c:v>608</c:v>
                </c:pt>
                <c:pt idx="1796">
                  <c:v>604</c:v>
                </c:pt>
                <c:pt idx="1797">
                  <c:v>598</c:v>
                </c:pt>
                <c:pt idx="1798">
                  <c:v>587</c:v>
                </c:pt>
                <c:pt idx="1799">
                  <c:v>582</c:v>
                </c:pt>
                <c:pt idx="1800">
                  <c:v>580</c:v>
                </c:pt>
                <c:pt idx="1801">
                  <c:v>585</c:v>
                </c:pt>
                <c:pt idx="1802">
                  <c:v>596</c:v>
                </c:pt>
                <c:pt idx="1803">
                  <c:v>609</c:v>
                </c:pt>
                <c:pt idx="1804">
                  <c:v>616</c:v>
                </c:pt>
                <c:pt idx="1805">
                  <c:v>627</c:v>
                </c:pt>
                <c:pt idx="1806">
                  <c:v>640</c:v>
                </c:pt>
                <c:pt idx="1807">
                  <c:v>660</c:v>
                </c:pt>
                <c:pt idx="1808">
                  <c:v>677</c:v>
                </c:pt>
                <c:pt idx="1809">
                  <c:v>688</c:v>
                </c:pt>
                <c:pt idx="1810">
                  <c:v>692</c:v>
                </c:pt>
                <c:pt idx="1811">
                  <c:v>694</c:v>
                </c:pt>
                <c:pt idx="1812">
                  <c:v>699</c:v>
                </c:pt>
                <c:pt idx="1813">
                  <c:v>703</c:v>
                </c:pt>
                <c:pt idx="1814">
                  <c:v>704</c:v>
                </c:pt>
                <c:pt idx="1815">
                  <c:v>711</c:v>
                </c:pt>
                <c:pt idx="1816">
                  <c:v>726</c:v>
                </c:pt>
                <c:pt idx="1817">
                  <c:v>738</c:v>
                </c:pt>
                <c:pt idx="1818">
                  <c:v>745</c:v>
                </c:pt>
                <c:pt idx="1819">
                  <c:v>748</c:v>
                </c:pt>
                <c:pt idx="1820">
                  <c:v>746</c:v>
                </c:pt>
                <c:pt idx="1821">
                  <c:v>736</c:v>
                </c:pt>
                <c:pt idx="1822">
                  <c:v>726</c:v>
                </c:pt>
                <c:pt idx="1823">
                  <c:v>718</c:v>
                </c:pt>
                <c:pt idx="1824">
                  <c:v>709</c:v>
                </c:pt>
                <c:pt idx="1825">
                  <c:v>696</c:v>
                </c:pt>
                <c:pt idx="1826">
                  <c:v>679</c:v>
                </c:pt>
                <c:pt idx="1827">
                  <c:v>665</c:v>
                </c:pt>
                <c:pt idx="1828">
                  <c:v>656</c:v>
                </c:pt>
                <c:pt idx="1829">
                  <c:v>650</c:v>
                </c:pt>
                <c:pt idx="1830">
                  <c:v>645</c:v>
                </c:pt>
                <c:pt idx="1831">
                  <c:v>641</c:v>
                </c:pt>
                <c:pt idx="1832">
                  <c:v>636</c:v>
                </c:pt>
                <c:pt idx="1833">
                  <c:v>636</c:v>
                </c:pt>
                <c:pt idx="1834">
                  <c:v>636</c:v>
                </c:pt>
                <c:pt idx="1835">
                  <c:v>631</c:v>
                </c:pt>
                <c:pt idx="1836">
                  <c:v>638</c:v>
                </c:pt>
                <c:pt idx="1837">
                  <c:v>653</c:v>
                </c:pt>
                <c:pt idx="1838">
                  <c:v>671</c:v>
                </c:pt>
                <c:pt idx="1839">
                  <c:v>681</c:v>
                </c:pt>
                <c:pt idx="1840">
                  <c:v>687</c:v>
                </c:pt>
                <c:pt idx="1841">
                  <c:v>685</c:v>
                </c:pt>
                <c:pt idx="1842">
                  <c:v>682</c:v>
                </c:pt>
                <c:pt idx="1843">
                  <c:v>683</c:v>
                </c:pt>
                <c:pt idx="1844">
                  <c:v>687</c:v>
                </c:pt>
                <c:pt idx="1845">
                  <c:v>692</c:v>
                </c:pt>
                <c:pt idx="1846">
                  <c:v>706</c:v>
                </c:pt>
                <c:pt idx="1847">
                  <c:v>718</c:v>
                </c:pt>
                <c:pt idx="1848">
                  <c:v>720</c:v>
                </c:pt>
                <c:pt idx="1849">
                  <c:v>715</c:v>
                </c:pt>
                <c:pt idx="1850">
                  <c:v>711</c:v>
                </c:pt>
                <c:pt idx="1851">
                  <c:v>712</c:v>
                </c:pt>
                <c:pt idx="1852">
                  <c:v>720</c:v>
                </c:pt>
                <c:pt idx="1853">
                  <c:v>724</c:v>
                </c:pt>
                <c:pt idx="1854">
                  <c:v>745</c:v>
                </c:pt>
                <c:pt idx="1855">
                  <c:v>773</c:v>
                </c:pt>
                <c:pt idx="1856">
                  <c:v>792</c:v>
                </c:pt>
                <c:pt idx="1857">
                  <c:v>804</c:v>
                </c:pt>
                <c:pt idx="1858">
                  <c:v>804</c:v>
                </c:pt>
                <c:pt idx="1859">
                  <c:v>796</c:v>
                </c:pt>
                <c:pt idx="1860">
                  <c:v>756</c:v>
                </c:pt>
                <c:pt idx="1861">
                  <c:v>764</c:v>
                </c:pt>
                <c:pt idx="1862">
                  <c:v>800</c:v>
                </c:pt>
                <c:pt idx="1863">
                  <c:v>836</c:v>
                </c:pt>
                <c:pt idx="1864">
                  <c:v>865</c:v>
                </c:pt>
                <c:pt idx="1865">
                  <c:v>903</c:v>
                </c:pt>
                <c:pt idx="1866">
                  <c:v>937</c:v>
                </c:pt>
                <c:pt idx="1867">
                  <c:v>941</c:v>
                </c:pt>
                <c:pt idx="1868">
                  <c:v>934</c:v>
                </c:pt>
                <c:pt idx="1869">
                  <c:v>930</c:v>
                </c:pt>
                <c:pt idx="1870">
                  <c:v>912</c:v>
                </c:pt>
                <c:pt idx="1871">
                  <c:v>888</c:v>
                </c:pt>
                <c:pt idx="1872">
                  <c:v>875</c:v>
                </c:pt>
                <c:pt idx="1873">
                  <c:v>864</c:v>
                </c:pt>
                <c:pt idx="1874">
                  <c:v>860</c:v>
                </c:pt>
                <c:pt idx="1875">
                  <c:v>869</c:v>
                </c:pt>
                <c:pt idx="1876">
                  <c:v>915</c:v>
                </c:pt>
                <c:pt idx="1877">
                  <c:v>921</c:v>
                </c:pt>
                <c:pt idx="1878">
                  <c:v>922</c:v>
                </c:pt>
                <c:pt idx="1879">
                  <c:v>922</c:v>
                </c:pt>
                <c:pt idx="1880">
                  <c:v>906</c:v>
                </c:pt>
                <c:pt idx="1881">
                  <c:v>885</c:v>
                </c:pt>
                <c:pt idx="1882">
                  <c:v>892</c:v>
                </c:pt>
                <c:pt idx="1883">
                  <c:v>894</c:v>
                </c:pt>
                <c:pt idx="1884">
                  <c:v>890</c:v>
                </c:pt>
                <c:pt idx="1885">
                  <c:v>872</c:v>
                </c:pt>
                <c:pt idx="1886">
                  <c:v>849</c:v>
                </c:pt>
                <c:pt idx="1887">
                  <c:v>842</c:v>
                </c:pt>
                <c:pt idx="1888">
                  <c:v>831</c:v>
                </c:pt>
                <c:pt idx="1889">
                  <c:v>813</c:v>
                </c:pt>
                <c:pt idx="1890">
                  <c:v>802</c:v>
                </c:pt>
                <c:pt idx="1891">
                  <c:v>798</c:v>
                </c:pt>
                <c:pt idx="1892">
                  <c:v>834</c:v>
                </c:pt>
                <c:pt idx="1893">
                  <c:v>857</c:v>
                </c:pt>
                <c:pt idx="1894">
                  <c:v>838</c:v>
                </c:pt>
                <c:pt idx="1895">
                  <c:v>834</c:v>
                </c:pt>
                <c:pt idx="1896">
                  <c:v>849</c:v>
                </c:pt>
                <c:pt idx="1897">
                  <c:v>855</c:v>
                </c:pt>
                <c:pt idx="1898">
                  <c:v>870</c:v>
                </c:pt>
                <c:pt idx="1899">
                  <c:v>911</c:v>
                </c:pt>
                <c:pt idx="1900">
                  <c:v>954</c:v>
                </c:pt>
                <c:pt idx="1901">
                  <c:v>974</c:v>
                </c:pt>
                <c:pt idx="1902">
                  <c:v>1045</c:v>
                </c:pt>
                <c:pt idx="1903">
                  <c:v>1065</c:v>
                </c:pt>
                <c:pt idx="1904">
                  <c:v>1084</c:v>
                </c:pt>
                <c:pt idx="1905">
                  <c:v>1145</c:v>
                </c:pt>
                <c:pt idx="1906">
                  <c:v>1231</c:v>
                </c:pt>
                <c:pt idx="1907">
                  <c:v>1257</c:v>
                </c:pt>
                <c:pt idx="1908">
                  <c:v>1240</c:v>
                </c:pt>
                <c:pt idx="1909">
                  <c:v>1232</c:v>
                </c:pt>
                <c:pt idx="1910">
                  <c:v>1224</c:v>
                </c:pt>
                <c:pt idx="1911">
                  <c:v>1201</c:v>
                </c:pt>
                <c:pt idx="1912">
                  <c:v>1181</c:v>
                </c:pt>
                <c:pt idx="1913">
                  <c:v>1184</c:v>
                </c:pt>
                <c:pt idx="1914">
                  <c:v>1202</c:v>
                </c:pt>
                <c:pt idx="1915">
                  <c:v>1204</c:v>
                </c:pt>
                <c:pt idx="1916">
                  <c:v>1196</c:v>
                </c:pt>
                <c:pt idx="1917">
                  <c:v>1198</c:v>
                </c:pt>
                <c:pt idx="1918">
                  <c:v>1196</c:v>
                </c:pt>
                <c:pt idx="1919">
                  <c:v>1186</c:v>
                </c:pt>
                <c:pt idx="1920">
                  <c:v>1162</c:v>
                </c:pt>
                <c:pt idx="1921">
                  <c:v>1122</c:v>
                </c:pt>
                <c:pt idx="1922">
                  <c:v>1090</c:v>
                </c:pt>
                <c:pt idx="1923">
                  <c:v>1069</c:v>
                </c:pt>
                <c:pt idx="1924">
                  <c:v>1052</c:v>
                </c:pt>
                <c:pt idx="1925">
                  <c:v>1003</c:v>
                </c:pt>
                <c:pt idx="1926">
                  <c:v>966</c:v>
                </c:pt>
                <c:pt idx="1927">
                  <c:v>946</c:v>
                </c:pt>
                <c:pt idx="1928">
                  <c:v>927</c:v>
                </c:pt>
                <c:pt idx="1929">
                  <c:v>914</c:v>
                </c:pt>
                <c:pt idx="1930">
                  <c:v>926</c:v>
                </c:pt>
                <c:pt idx="1931">
                  <c:v>928</c:v>
                </c:pt>
                <c:pt idx="1932">
                  <c:v>961</c:v>
                </c:pt>
                <c:pt idx="1933">
                  <c:v>953</c:v>
                </c:pt>
                <c:pt idx="1934">
                  <c:v>969</c:v>
                </c:pt>
                <c:pt idx="1935">
                  <c:v>983</c:v>
                </c:pt>
                <c:pt idx="1936">
                  <c:v>963</c:v>
                </c:pt>
                <c:pt idx="1937">
                  <c:v>949</c:v>
                </c:pt>
                <c:pt idx="1938">
                  <c:v>926</c:v>
                </c:pt>
                <c:pt idx="1939">
                  <c:v>894</c:v>
                </c:pt>
                <c:pt idx="1940">
                  <c:v>892</c:v>
                </c:pt>
                <c:pt idx="1941">
                  <c:v>910</c:v>
                </c:pt>
                <c:pt idx="1942">
                  <c:v>925</c:v>
                </c:pt>
                <c:pt idx="1943">
                  <c:v>922</c:v>
                </c:pt>
                <c:pt idx="1944">
                  <c:v>952</c:v>
                </c:pt>
                <c:pt idx="1945">
                  <c:v>942</c:v>
                </c:pt>
                <c:pt idx="1946">
                  <c:v>925</c:v>
                </c:pt>
                <c:pt idx="1947">
                  <c:v>914</c:v>
                </c:pt>
                <c:pt idx="1948">
                  <c:v>886</c:v>
                </c:pt>
                <c:pt idx="1949">
                  <c:v>862</c:v>
                </c:pt>
                <c:pt idx="1950">
                  <c:v>840</c:v>
                </c:pt>
                <c:pt idx="1951">
                  <c:v>827</c:v>
                </c:pt>
              </c:numCache>
            </c:numRef>
          </c:val>
          <c:smooth val="0"/>
        </c:ser>
        <c:dLbls>
          <c:showLegendKey val="0"/>
          <c:showVal val="0"/>
          <c:showCatName val="0"/>
          <c:showSerName val="0"/>
          <c:showPercent val="0"/>
          <c:showBubbleSize val="0"/>
        </c:dLbls>
        <c:smooth val="0"/>
        <c:axId val="348313784"/>
        <c:axId val="352491392"/>
      </c:lineChart>
      <c:dateAx>
        <c:axId val="348313784"/>
        <c:scaling>
          <c:orientation val="minMax"/>
          <c:max val="42762"/>
          <c:min val="39899"/>
        </c:scaling>
        <c:delete val="0"/>
        <c:axPos val="b"/>
        <c:numFmt formatCode="[$-409]mmm\-yy;@" sourceLinked="0"/>
        <c:majorTickMark val="out"/>
        <c:minorTickMark val="none"/>
        <c:tickLblPos val="nextTo"/>
        <c:txPr>
          <a:bodyPr/>
          <a:lstStyle/>
          <a:p>
            <a:pPr>
              <a:defRPr sz="1600"/>
            </a:pPr>
            <a:endParaRPr lang="en-US"/>
          </a:p>
        </c:txPr>
        <c:crossAx val="352491392"/>
        <c:crosses val="autoZero"/>
        <c:auto val="0"/>
        <c:lblOffset val="100"/>
        <c:baseTimeUnit val="days"/>
        <c:majorUnit val="2"/>
        <c:majorTimeUnit val="months"/>
      </c:dateAx>
      <c:valAx>
        <c:axId val="352491392"/>
        <c:scaling>
          <c:orientation val="minMax"/>
        </c:scaling>
        <c:delete val="0"/>
        <c:axPos val="l"/>
        <c:majorGridlines/>
        <c:numFmt formatCode="#,##0" sourceLinked="1"/>
        <c:majorTickMark val="out"/>
        <c:minorTickMark val="none"/>
        <c:tickLblPos val="nextTo"/>
        <c:txPr>
          <a:bodyPr/>
          <a:lstStyle/>
          <a:p>
            <a:pPr>
              <a:defRPr sz="1600"/>
            </a:pPr>
            <a:endParaRPr lang="en-US"/>
          </a:p>
        </c:txPr>
        <c:crossAx val="348313784"/>
        <c:crossesAt val="39899"/>
        <c:crossBetween val="between"/>
        <c:majorUnit val="1000"/>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1"/>
    </c:view3D>
    <c:floor>
      <c:thickness val="0"/>
    </c:floor>
    <c:sideWall>
      <c:thickness val="0"/>
    </c:sideWall>
    <c:backWall>
      <c:thickness val="0"/>
    </c:backWall>
    <c:plotArea>
      <c:layout>
        <c:manualLayout>
          <c:layoutTarget val="inner"/>
          <c:xMode val="edge"/>
          <c:yMode val="edge"/>
          <c:x val="9.6120896593463803E-2"/>
          <c:y val="4.0469818315790301E-2"/>
          <c:w val="0.88575747843570496"/>
          <c:h val="0.78476787802568704"/>
        </c:manualLayout>
      </c:layout>
      <c:bar3DChart>
        <c:barDir val="col"/>
        <c:grouping val="clustered"/>
        <c:varyColors val="0"/>
        <c:ser>
          <c:idx val="0"/>
          <c:order val="0"/>
          <c:tx>
            <c:strRef>
              <c:f>Sheet1!$B$4</c:f>
              <c:strCache>
                <c:ptCount val="1"/>
                <c:pt idx="0">
                  <c:v>Series 1</c:v>
                </c:pt>
              </c:strCache>
            </c:strRef>
          </c:tx>
          <c:spPr>
            <a:solidFill>
              <a:srgbClr val="C00000"/>
            </a:solidFill>
          </c:spPr>
          <c:invertIfNegative val="0"/>
          <c:cat>
            <c:strRef>
              <c:f>Sheet1!$A$5:$A$112</c:f>
              <c:strCache>
                <c:ptCount val="108"/>
                <c:pt idx="0">
                  <c:v>1990Q1</c:v>
                </c:pt>
                <c:pt idx="1">
                  <c:v>1990Q2</c:v>
                </c:pt>
                <c:pt idx="2">
                  <c:v>1990Q3</c:v>
                </c:pt>
                <c:pt idx="3">
                  <c:v>1990Q4</c:v>
                </c:pt>
                <c:pt idx="4">
                  <c:v>1991Q1</c:v>
                </c:pt>
                <c:pt idx="5">
                  <c:v>1991Q2</c:v>
                </c:pt>
                <c:pt idx="6">
                  <c:v>1991Q3</c:v>
                </c:pt>
                <c:pt idx="7">
                  <c:v>1991Q4</c:v>
                </c:pt>
                <c:pt idx="8">
                  <c:v>1992Q1</c:v>
                </c:pt>
                <c:pt idx="9">
                  <c:v>1992Q2</c:v>
                </c:pt>
                <c:pt idx="10">
                  <c:v>1992Q3</c:v>
                </c:pt>
                <c:pt idx="11">
                  <c:v>1992Q4</c:v>
                </c:pt>
                <c:pt idx="12">
                  <c:v>1993Q1</c:v>
                </c:pt>
                <c:pt idx="13">
                  <c:v>1993Q2</c:v>
                </c:pt>
                <c:pt idx="14">
                  <c:v>1993Q3</c:v>
                </c:pt>
                <c:pt idx="15">
                  <c:v>1993Q4</c:v>
                </c:pt>
                <c:pt idx="16">
                  <c:v>1994Q1</c:v>
                </c:pt>
                <c:pt idx="17">
                  <c:v>1994Q2</c:v>
                </c:pt>
                <c:pt idx="18">
                  <c:v>1994Q3</c:v>
                </c:pt>
                <c:pt idx="19">
                  <c:v>1994Q4</c:v>
                </c:pt>
                <c:pt idx="20">
                  <c:v>1995Q1</c:v>
                </c:pt>
                <c:pt idx="21">
                  <c:v>1995Q2</c:v>
                </c:pt>
                <c:pt idx="22">
                  <c:v>1995Q3</c:v>
                </c:pt>
                <c:pt idx="23">
                  <c:v>1995Q4</c:v>
                </c:pt>
                <c:pt idx="24">
                  <c:v>1996Q1</c:v>
                </c:pt>
                <c:pt idx="25">
                  <c:v>1996Q2</c:v>
                </c:pt>
                <c:pt idx="26">
                  <c:v>1996Q3</c:v>
                </c:pt>
                <c:pt idx="27">
                  <c:v>1996Q4</c:v>
                </c:pt>
                <c:pt idx="28">
                  <c:v>1997Q1</c:v>
                </c:pt>
                <c:pt idx="29">
                  <c:v>1997Q2</c:v>
                </c:pt>
                <c:pt idx="30">
                  <c:v>1997Q3</c:v>
                </c:pt>
                <c:pt idx="31">
                  <c:v>1997Q4</c:v>
                </c:pt>
                <c:pt idx="32">
                  <c:v>1998Q1</c:v>
                </c:pt>
                <c:pt idx="33">
                  <c:v>1998Q2</c:v>
                </c:pt>
                <c:pt idx="34">
                  <c:v>1998Q3</c:v>
                </c:pt>
                <c:pt idx="35">
                  <c:v>1998Q4</c:v>
                </c:pt>
                <c:pt idx="36">
                  <c:v>1999Q1</c:v>
                </c:pt>
                <c:pt idx="37">
                  <c:v>1999Q2</c:v>
                </c:pt>
                <c:pt idx="38">
                  <c:v>1999Q3</c:v>
                </c:pt>
                <c:pt idx="39">
                  <c:v>1999Q4</c:v>
                </c:pt>
                <c:pt idx="40">
                  <c:v>2000Q1</c:v>
                </c:pt>
                <c:pt idx="41">
                  <c:v>2000Q2</c:v>
                </c:pt>
                <c:pt idx="42">
                  <c:v>2000Q3</c:v>
                </c:pt>
                <c:pt idx="43">
                  <c:v>2000Q4</c:v>
                </c:pt>
                <c:pt idx="44">
                  <c:v>2001Q1</c:v>
                </c:pt>
                <c:pt idx="45">
                  <c:v>2001Q2</c:v>
                </c:pt>
                <c:pt idx="46">
                  <c:v>2001Q3</c:v>
                </c:pt>
                <c:pt idx="47">
                  <c:v>2001Q4</c:v>
                </c:pt>
                <c:pt idx="48">
                  <c:v>2002Q1</c:v>
                </c:pt>
                <c:pt idx="49">
                  <c:v>2002Q2</c:v>
                </c:pt>
                <c:pt idx="50">
                  <c:v>2002Q3</c:v>
                </c:pt>
                <c:pt idx="51">
                  <c:v>2002Q4</c:v>
                </c:pt>
                <c:pt idx="52">
                  <c:v>2003Q1</c:v>
                </c:pt>
                <c:pt idx="53">
                  <c:v>2003Q2</c:v>
                </c:pt>
                <c:pt idx="54">
                  <c:v>2003Q3</c:v>
                </c:pt>
                <c:pt idx="55">
                  <c:v>2003Q4</c:v>
                </c:pt>
                <c:pt idx="56">
                  <c:v>2004Q1</c:v>
                </c:pt>
                <c:pt idx="57">
                  <c:v>2004Q2</c:v>
                </c:pt>
                <c:pt idx="58">
                  <c:v>2004Q3</c:v>
                </c:pt>
                <c:pt idx="59">
                  <c:v>2004Q4</c:v>
                </c:pt>
                <c:pt idx="60">
                  <c:v>2005Q1</c:v>
                </c:pt>
                <c:pt idx="61">
                  <c:v>2005Q2</c:v>
                </c:pt>
                <c:pt idx="62">
                  <c:v>2005Q3</c:v>
                </c:pt>
                <c:pt idx="63">
                  <c:v>2005Q4</c:v>
                </c:pt>
                <c:pt idx="64">
                  <c:v>2006Q1</c:v>
                </c:pt>
                <c:pt idx="65">
                  <c:v>2006Q2</c:v>
                </c:pt>
                <c:pt idx="66">
                  <c:v>2006Q3</c:v>
                </c:pt>
                <c:pt idx="67">
                  <c:v>2006Q4</c:v>
                </c:pt>
                <c:pt idx="68">
                  <c:v>2007Q1</c:v>
                </c:pt>
                <c:pt idx="69">
                  <c:v>2007Q2</c:v>
                </c:pt>
                <c:pt idx="70">
                  <c:v>2007Q3</c:v>
                </c:pt>
                <c:pt idx="71">
                  <c:v>2007Q4</c:v>
                </c:pt>
                <c:pt idx="72">
                  <c:v>2008Q1</c:v>
                </c:pt>
                <c:pt idx="73">
                  <c:v>2008Q2</c:v>
                </c:pt>
                <c:pt idx="74">
                  <c:v>2008Q3</c:v>
                </c:pt>
                <c:pt idx="75">
                  <c:v>2008Q4</c:v>
                </c:pt>
                <c:pt idx="76">
                  <c:v>2009Q1</c:v>
                </c:pt>
                <c:pt idx="77">
                  <c:v>2009Q2</c:v>
                </c:pt>
                <c:pt idx="78">
                  <c:v>2009Q3</c:v>
                </c:pt>
                <c:pt idx="79">
                  <c:v>2009Q4</c:v>
                </c:pt>
                <c:pt idx="80">
                  <c:v>2010Q1</c:v>
                </c:pt>
                <c:pt idx="81">
                  <c:v>2010Q2</c:v>
                </c:pt>
                <c:pt idx="82">
                  <c:v>2010Q3</c:v>
                </c:pt>
                <c:pt idx="83">
                  <c:v>2010Q4</c:v>
                </c:pt>
                <c:pt idx="84">
                  <c:v>2011Q1</c:v>
                </c:pt>
                <c:pt idx="85">
                  <c:v>2011Q2</c:v>
                </c:pt>
                <c:pt idx="86">
                  <c:v>2011Q3</c:v>
                </c:pt>
                <c:pt idx="87">
                  <c:v>2011Q4</c:v>
                </c:pt>
                <c:pt idx="88">
                  <c:v>2012Q1</c:v>
                </c:pt>
                <c:pt idx="89">
                  <c:v>2012Q2</c:v>
                </c:pt>
                <c:pt idx="90">
                  <c:v>2012Q3</c:v>
                </c:pt>
                <c:pt idx="91">
                  <c:v>2012Q4</c:v>
                </c:pt>
                <c:pt idx="92">
                  <c:v>2013Q1</c:v>
                </c:pt>
                <c:pt idx="93">
                  <c:v>2013Q2</c:v>
                </c:pt>
                <c:pt idx="94">
                  <c:v>2013Q3</c:v>
                </c:pt>
                <c:pt idx="95">
                  <c:v>2013Q4</c:v>
                </c:pt>
                <c:pt idx="96">
                  <c:v>2014Q1</c:v>
                </c:pt>
                <c:pt idx="97">
                  <c:v>2014Q2</c:v>
                </c:pt>
                <c:pt idx="98">
                  <c:v>2014Q3</c:v>
                </c:pt>
                <c:pt idx="99">
                  <c:v>2014Q4</c:v>
                </c:pt>
                <c:pt idx="100">
                  <c:v>2015Q1</c:v>
                </c:pt>
                <c:pt idx="101">
                  <c:v>2015Q2</c:v>
                </c:pt>
                <c:pt idx="102">
                  <c:v>2015Q3</c:v>
                </c:pt>
                <c:pt idx="103">
                  <c:v>2015Q4</c:v>
                </c:pt>
                <c:pt idx="104">
                  <c:v>2016Q1</c:v>
                </c:pt>
                <c:pt idx="105">
                  <c:v>2016Q2</c:v>
                </c:pt>
                <c:pt idx="106">
                  <c:v>2016Q3</c:v>
                </c:pt>
                <c:pt idx="107">
                  <c:v>2016Q4</c:v>
                </c:pt>
              </c:strCache>
            </c:strRef>
          </c:cat>
          <c:val>
            <c:numRef>
              <c:f>Sheet1!$B$5:$B$112</c:f>
              <c:numCache>
                <c:formatCode>0.00%</c:formatCode>
                <c:ptCount val="108"/>
                <c:pt idx="0">
                  <c:v>4.4999999999999998E-2</c:v>
                </c:pt>
                <c:pt idx="1">
                  <c:v>1.6E-2</c:v>
                </c:pt>
                <c:pt idx="2">
                  <c:v>1E-3</c:v>
                </c:pt>
                <c:pt idx="3">
                  <c:v>-3.4000000000000002E-2</c:v>
                </c:pt>
                <c:pt idx="4">
                  <c:v>-1.9E-2</c:v>
                </c:pt>
                <c:pt idx="5">
                  <c:v>3.1E-2</c:v>
                </c:pt>
                <c:pt idx="6">
                  <c:v>1.9E-2</c:v>
                </c:pt>
                <c:pt idx="7">
                  <c:v>1.7999999999999999E-2</c:v>
                </c:pt>
                <c:pt idx="8">
                  <c:v>4.8000000000000001E-2</c:v>
                </c:pt>
                <c:pt idx="9">
                  <c:v>4.4999999999999998E-2</c:v>
                </c:pt>
                <c:pt idx="10">
                  <c:v>3.9E-2</c:v>
                </c:pt>
                <c:pt idx="11">
                  <c:v>4.1000000000000002E-2</c:v>
                </c:pt>
                <c:pt idx="12">
                  <c:v>8.0000000000000002E-3</c:v>
                </c:pt>
                <c:pt idx="13">
                  <c:v>2.4E-2</c:v>
                </c:pt>
                <c:pt idx="14">
                  <c:v>0.02</c:v>
                </c:pt>
                <c:pt idx="15">
                  <c:v>5.3999999999999999E-2</c:v>
                </c:pt>
                <c:pt idx="16">
                  <c:v>0.04</c:v>
                </c:pt>
                <c:pt idx="17">
                  <c:v>5.6000000000000001E-2</c:v>
                </c:pt>
                <c:pt idx="18">
                  <c:v>2.4E-2</c:v>
                </c:pt>
                <c:pt idx="19">
                  <c:v>4.5999999999999999E-2</c:v>
                </c:pt>
                <c:pt idx="20">
                  <c:v>1.4E-2</c:v>
                </c:pt>
                <c:pt idx="21">
                  <c:v>1.4E-2</c:v>
                </c:pt>
                <c:pt idx="22">
                  <c:v>3.5000000000000003E-2</c:v>
                </c:pt>
                <c:pt idx="23">
                  <c:v>2.9000000000000001E-2</c:v>
                </c:pt>
                <c:pt idx="24">
                  <c:v>2.7E-2</c:v>
                </c:pt>
                <c:pt idx="25">
                  <c:v>7.1999999999999995E-2</c:v>
                </c:pt>
                <c:pt idx="26">
                  <c:v>3.6999999999999998E-2</c:v>
                </c:pt>
                <c:pt idx="27">
                  <c:v>4.2999999999999997E-2</c:v>
                </c:pt>
                <c:pt idx="28">
                  <c:v>3.1E-2</c:v>
                </c:pt>
                <c:pt idx="29">
                  <c:v>6.2E-2</c:v>
                </c:pt>
                <c:pt idx="30">
                  <c:v>5.1999999999999998E-2</c:v>
                </c:pt>
                <c:pt idx="31">
                  <c:v>3.1E-2</c:v>
                </c:pt>
                <c:pt idx="32">
                  <c:v>0.04</c:v>
                </c:pt>
                <c:pt idx="33">
                  <c:v>3.9E-2</c:v>
                </c:pt>
                <c:pt idx="34">
                  <c:v>5.2999999999999999E-2</c:v>
                </c:pt>
                <c:pt idx="35">
                  <c:v>6.7000000000000004E-2</c:v>
                </c:pt>
                <c:pt idx="36">
                  <c:v>3.2000000000000001E-2</c:v>
                </c:pt>
                <c:pt idx="37">
                  <c:v>3.3000000000000002E-2</c:v>
                </c:pt>
                <c:pt idx="38">
                  <c:v>5.0999999999999997E-2</c:v>
                </c:pt>
                <c:pt idx="39">
                  <c:v>7.0999999999999994E-2</c:v>
                </c:pt>
                <c:pt idx="40">
                  <c:v>1.2E-2</c:v>
                </c:pt>
                <c:pt idx="41">
                  <c:v>7.8E-2</c:v>
                </c:pt>
                <c:pt idx="42">
                  <c:v>5.0000000000000001E-3</c:v>
                </c:pt>
                <c:pt idx="43">
                  <c:v>2.3E-2</c:v>
                </c:pt>
                <c:pt idx="44">
                  <c:v>-1.0999999999999999E-2</c:v>
                </c:pt>
                <c:pt idx="45">
                  <c:v>2.1000000000000001E-2</c:v>
                </c:pt>
                <c:pt idx="46">
                  <c:v>-1.2999999999999999E-2</c:v>
                </c:pt>
                <c:pt idx="47">
                  <c:v>1.0999999999999999E-2</c:v>
                </c:pt>
                <c:pt idx="48">
                  <c:v>3.6999999999999998E-2</c:v>
                </c:pt>
                <c:pt idx="49">
                  <c:v>2.1999999999999999E-2</c:v>
                </c:pt>
                <c:pt idx="50">
                  <c:v>0.02</c:v>
                </c:pt>
                <c:pt idx="51">
                  <c:v>3.0000000000000001E-3</c:v>
                </c:pt>
                <c:pt idx="52">
                  <c:v>2.1000000000000001E-2</c:v>
                </c:pt>
                <c:pt idx="53">
                  <c:v>3.7999999999999999E-2</c:v>
                </c:pt>
                <c:pt idx="54">
                  <c:v>6.9000000000000006E-2</c:v>
                </c:pt>
                <c:pt idx="55">
                  <c:v>4.8000000000000001E-2</c:v>
                </c:pt>
                <c:pt idx="56">
                  <c:v>2.3E-2</c:v>
                </c:pt>
                <c:pt idx="57">
                  <c:v>0.03</c:v>
                </c:pt>
                <c:pt idx="58">
                  <c:v>3.6999999999999998E-2</c:v>
                </c:pt>
                <c:pt idx="59">
                  <c:v>3.5000000000000003E-2</c:v>
                </c:pt>
                <c:pt idx="60">
                  <c:v>4.2999999999999997E-2</c:v>
                </c:pt>
                <c:pt idx="61">
                  <c:v>2.1000000000000001E-2</c:v>
                </c:pt>
                <c:pt idx="62">
                  <c:v>3.4000000000000002E-2</c:v>
                </c:pt>
                <c:pt idx="63">
                  <c:v>2.3E-2</c:v>
                </c:pt>
                <c:pt idx="64">
                  <c:v>4.9000000000000002E-2</c:v>
                </c:pt>
                <c:pt idx="65">
                  <c:v>1.2E-2</c:v>
                </c:pt>
                <c:pt idx="66">
                  <c:v>4.0000000000000001E-3</c:v>
                </c:pt>
                <c:pt idx="67">
                  <c:v>3.2000000000000001E-2</c:v>
                </c:pt>
                <c:pt idx="68">
                  <c:v>2E-3</c:v>
                </c:pt>
                <c:pt idx="69">
                  <c:v>3.1E-2</c:v>
                </c:pt>
                <c:pt idx="70">
                  <c:v>2.7E-2</c:v>
                </c:pt>
                <c:pt idx="71">
                  <c:v>1.4E-2</c:v>
                </c:pt>
                <c:pt idx="72">
                  <c:v>-2.7E-2</c:v>
                </c:pt>
                <c:pt idx="73">
                  <c:v>0.02</c:v>
                </c:pt>
                <c:pt idx="74">
                  <c:v>-1.9E-2</c:v>
                </c:pt>
                <c:pt idx="75">
                  <c:v>-8.2000000000000003E-2</c:v>
                </c:pt>
                <c:pt idx="76">
                  <c:v>-5.3999999999999999E-2</c:v>
                </c:pt>
                <c:pt idx="77">
                  <c:v>-5.0000000000000001E-3</c:v>
                </c:pt>
                <c:pt idx="78">
                  <c:v>1.2999999999999999E-2</c:v>
                </c:pt>
                <c:pt idx="79">
                  <c:v>3.9E-2</c:v>
                </c:pt>
                <c:pt idx="80">
                  <c:v>1.7000000000000001E-2</c:v>
                </c:pt>
                <c:pt idx="81">
                  <c:v>3.9E-2</c:v>
                </c:pt>
                <c:pt idx="82">
                  <c:v>2.7E-2</c:v>
                </c:pt>
                <c:pt idx="83">
                  <c:v>2.5000000000000001E-2</c:v>
                </c:pt>
                <c:pt idx="84">
                  <c:v>-1.4999999999999999E-2</c:v>
                </c:pt>
                <c:pt idx="85">
                  <c:v>2.9000000000000001E-2</c:v>
                </c:pt>
                <c:pt idx="86">
                  <c:v>8.0000000000000002E-3</c:v>
                </c:pt>
                <c:pt idx="87">
                  <c:v>4.5999999999999999E-2</c:v>
                </c:pt>
                <c:pt idx="88">
                  <c:v>2.7E-2</c:v>
                </c:pt>
                <c:pt idx="89">
                  <c:v>1.9E-2</c:v>
                </c:pt>
                <c:pt idx="90">
                  <c:v>5.0000000000000001E-3</c:v>
                </c:pt>
                <c:pt idx="91">
                  <c:v>1E-3</c:v>
                </c:pt>
                <c:pt idx="92">
                  <c:v>2.8000000000000001E-2</c:v>
                </c:pt>
                <c:pt idx="93">
                  <c:v>8.0000000000000002E-3</c:v>
                </c:pt>
                <c:pt idx="94">
                  <c:v>3.1E-2</c:v>
                </c:pt>
                <c:pt idx="95">
                  <c:v>0.04</c:v>
                </c:pt>
                <c:pt idx="96">
                  <c:v>-1.2E-2</c:v>
                </c:pt>
                <c:pt idx="97">
                  <c:v>0.04</c:v>
                </c:pt>
                <c:pt idx="98">
                  <c:v>0.05</c:v>
                </c:pt>
                <c:pt idx="99">
                  <c:v>2.3E-2</c:v>
                </c:pt>
                <c:pt idx="100">
                  <c:v>0.02</c:v>
                </c:pt>
                <c:pt idx="101">
                  <c:v>2.5999999999999999E-2</c:v>
                </c:pt>
                <c:pt idx="102">
                  <c:v>0.02</c:v>
                </c:pt>
                <c:pt idx="103">
                  <c:v>8.9999999999999993E-3</c:v>
                </c:pt>
                <c:pt idx="104">
                  <c:v>8.0000000000000002E-3</c:v>
                </c:pt>
                <c:pt idx="105">
                  <c:v>1.4E-2</c:v>
                </c:pt>
                <c:pt idx="106">
                  <c:v>3.5000000000000003E-2</c:v>
                </c:pt>
                <c:pt idx="107">
                  <c:v>1.9E-2</c:v>
                </c:pt>
              </c:numCache>
            </c:numRef>
          </c:val>
        </c:ser>
        <c:dLbls>
          <c:showLegendKey val="0"/>
          <c:showVal val="0"/>
          <c:showCatName val="0"/>
          <c:showSerName val="0"/>
          <c:showPercent val="0"/>
          <c:showBubbleSize val="0"/>
        </c:dLbls>
        <c:gapWidth val="150"/>
        <c:shape val="box"/>
        <c:axId val="352491784"/>
        <c:axId val="352489824"/>
        <c:axId val="0"/>
      </c:bar3DChart>
      <c:catAx>
        <c:axId val="352491784"/>
        <c:scaling>
          <c:orientation val="minMax"/>
        </c:scaling>
        <c:delete val="0"/>
        <c:axPos val="b"/>
        <c:numFmt formatCode="General" sourceLinked="0"/>
        <c:majorTickMark val="none"/>
        <c:minorTickMark val="none"/>
        <c:tickLblPos val="low"/>
        <c:txPr>
          <a:bodyPr/>
          <a:lstStyle/>
          <a:p>
            <a:pPr>
              <a:defRPr sz="1400"/>
            </a:pPr>
            <a:endParaRPr lang="en-US"/>
          </a:p>
        </c:txPr>
        <c:crossAx val="352489824"/>
        <c:crosses val="autoZero"/>
        <c:auto val="1"/>
        <c:lblAlgn val="ctr"/>
        <c:lblOffset val="100"/>
        <c:tickLblSkip val="1"/>
        <c:noMultiLvlLbl val="0"/>
      </c:catAx>
      <c:valAx>
        <c:axId val="352489824"/>
        <c:scaling>
          <c:orientation val="minMax"/>
        </c:scaling>
        <c:delete val="0"/>
        <c:axPos val="l"/>
        <c:title>
          <c:tx>
            <c:rich>
              <a:bodyPr rot="-5400000" vert="horz"/>
              <a:lstStyle/>
              <a:p>
                <a:pPr>
                  <a:defRPr sz="1300" b="1"/>
                </a:pPr>
                <a:r>
                  <a:rPr lang="en-US" sz="1300" b="1" dirty="0" smtClean="0"/>
                  <a:t>%</a:t>
                </a:r>
                <a:r>
                  <a:rPr lang="en-US" sz="1300" b="1" baseline="0" dirty="0" smtClean="0"/>
                  <a:t> </a:t>
                </a:r>
                <a:r>
                  <a:rPr lang="en-US" sz="1300" b="1" dirty="0" smtClean="0"/>
                  <a:t> </a:t>
                </a:r>
                <a:r>
                  <a:rPr lang="en-US" sz="1300" b="1" dirty="0"/>
                  <a:t>Change from Preceding Period (SAAR)</a:t>
                </a:r>
              </a:p>
            </c:rich>
          </c:tx>
          <c:layout>
            <c:manualLayout>
              <c:xMode val="edge"/>
              <c:yMode val="edge"/>
              <c:x val="2.3952156275800799E-3"/>
              <c:y val="6.2221636314666699E-2"/>
            </c:manualLayout>
          </c:layout>
          <c:overlay val="0"/>
        </c:title>
        <c:numFmt formatCode="0%" sourceLinked="0"/>
        <c:majorTickMark val="out"/>
        <c:minorTickMark val="none"/>
        <c:tickLblPos val="nextTo"/>
        <c:crossAx val="352491784"/>
        <c:crosses val="autoZero"/>
        <c:crossBetween val="between"/>
      </c:valAx>
    </c:plotArea>
    <c:plotVisOnly val="1"/>
    <c:dispBlanksAs val="gap"/>
    <c:showDLblsOverMax val="0"/>
  </c:chart>
  <c:txPr>
    <a:bodyPr/>
    <a:lstStyle/>
    <a:p>
      <a:pPr>
        <a:defRPr sz="1600">
          <a:latin typeface="+mn-lt"/>
          <a:cs typeface="Constantia"/>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depthPercent val="100"/>
      <c:rAngAx val="1"/>
    </c:view3D>
    <c:floor>
      <c:thickness val="0"/>
      <c:spPr>
        <a:noFill/>
        <a:ln>
          <a:noFill/>
        </a:ln>
      </c:spPr>
    </c:floor>
    <c:sideWall>
      <c:thickness val="0"/>
      <c:spPr>
        <a:noFill/>
        <a:ln w="25400">
          <a:noFill/>
        </a:ln>
      </c:spPr>
    </c:sideWall>
    <c:backWall>
      <c:thickness val="0"/>
      <c:spPr>
        <a:noFill/>
        <a:ln w="25400">
          <a:noFill/>
        </a:ln>
      </c:spPr>
    </c:backWall>
    <c:plotArea>
      <c:layout>
        <c:manualLayout>
          <c:layoutTarget val="inner"/>
          <c:xMode val="edge"/>
          <c:yMode val="edge"/>
          <c:x val="0.10130804739645"/>
          <c:y val="4.0740532433445803E-2"/>
          <c:w val="0.864926314335698"/>
          <c:h val="0.841570220389118"/>
        </c:manualLayout>
      </c:layout>
      <c:bar3DChart>
        <c:barDir val="col"/>
        <c:grouping val="clustered"/>
        <c:varyColors val="0"/>
        <c:ser>
          <c:idx val="0"/>
          <c:order val="0"/>
          <c:tx>
            <c:strRef>
              <c:f>Sheet1!$A$2</c:f>
              <c:strCache>
                <c:ptCount val="1"/>
                <c:pt idx="0">
                  <c:v>2016Q1</c:v>
                </c:pt>
              </c:strCache>
            </c:strRef>
          </c:tx>
          <c:spPr>
            <a:solidFill>
              <a:srgbClr val="0070C0"/>
            </a:solidFill>
          </c:spPr>
          <c:invertIfNegative val="0"/>
          <c:dLbls>
            <c:dLbl>
              <c:idx val="2"/>
              <c:layout>
                <c:manualLayout>
                  <c:x val="-4.0980849197412598E-3"/>
                  <c:y val="1.32277215348081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2.0490424598706299E-3"/>
                  <c:y val="2.11642294713161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a:latin typeface="Constantia" charset="0"/>
                    <a:ea typeface="Constantia" charset="0"/>
                    <a:cs typeface="Constantia"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Personal Consumption</c:v>
                </c:pt>
                <c:pt idx="1">
                  <c:v>Government Spending</c:v>
                </c:pt>
                <c:pt idx="2">
                  <c:v>Net Exports</c:v>
                </c:pt>
                <c:pt idx="3">
                  <c:v>Gross Investment</c:v>
                </c:pt>
              </c:strCache>
            </c:strRef>
          </c:cat>
          <c:val>
            <c:numRef>
              <c:f>Sheet1!$B$2:$E$2</c:f>
              <c:numCache>
                <c:formatCode>0.0</c:formatCode>
                <c:ptCount val="4"/>
                <c:pt idx="0">
                  <c:v>1.1100000000000001</c:v>
                </c:pt>
                <c:pt idx="1">
                  <c:v>0.28000000000000003</c:v>
                </c:pt>
                <c:pt idx="2">
                  <c:v>0.01</c:v>
                </c:pt>
                <c:pt idx="3">
                  <c:v>-0.56000000000000005</c:v>
                </c:pt>
              </c:numCache>
            </c:numRef>
          </c:val>
        </c:ser>
        <c:ser>
          <c:idx val="1"/>
          <c:order val="1"/>
          <c:tx>
            <c:strRef>
              <c:f>Sheet1!$A$3</c:f>
              <c:strCache>
                <c:ptCount val="1"/>
                <c:pt idx="0">
                  <c:v>2016Q2</c:v>
                </c:pt>
              </c:strCache>
            </c:strRef>
          </c:tx>
          <c:spPr>
            <a:solidFill>
              <a:srgbClr val="FF0000"/>
            </a:solidFill>
          </c:spPr>
          <c:invertIfNegative val="0"/>
          <c:dLbls>
            <c:dLbl>
              <c:idx val="0"/>
              <c:layout>
                <c:manualLayout>
                  <c:x val="1.2294254759223799E-2"/>
                  <c:y val="-2.6455026455026402E-3"/>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02452122993532E-2"/>
                  <c:y val="1.85189351331085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4.0980849197412598E-3"/>
                  <c:y val="1.0582010582010601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2.0490424598704799E-3"/>
                  <c:y val="1.5873224180310799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a:latin typeface="Constantia" charset="0"/>
                    <a:ea typeface="Constantia" charset="0"/>
                    <a:cs typeface="Constantia"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Personal Consumption</c:v>
                </c:pt>
                <c:pt idx="1">
                  <c:v>Government Spending</c:v>
                </c:pt>
                <c:pt idx="2">
                  <c:v>Net Exports</c:v>
                </c:pt>
                <c:pt idx="3">
                  <c:v>Gross Investment</c:v>
                </c:pt>
              </c:strCache>
            </c:strRef>
          </c:cat>
          <c:val>
            <c:numRef>
              <c:f>Sheet1!$B$3:$E$3</c:f>
              <c:numCache>
                <c:formatCode>0.0</c:formatCode>
                <c:ptCount val="4"/>
                <c:pt idx="0">
                  <c:v>2.88</c:v>
                </c:pt>
                <c:pt idx="1">
                  <c:v>-0.3</c:v>
                </c:pt>
                <c:pt idx="2">
                  <c:v>0.18</c:v>
                </c:pt>
                <c:pt idx="3">
                  <c:v>-1.34</c:v>
                </c:pt>
              </c:numCache>
            </c:numRef>
          </c:val>
        </c:ser>
        <c:ser>
          <c:idx val="2"/>
          <c:order val="2"/>
          <c:tx>
            <c:strRef>
              <c:f>Sheet1!$A$4</c:f>
              <c:strCache>
                <c:ptCount val="1"/>
                <c:pt idx="0">
                  <c:v>2016Q3</c:v>
                </c:pt>
              </c:strCache>
            </c:strRef>
          </c:tx>
          <c:spPr>
            <a:solidFill>
              <a:srgbClr val="FFC000"/>
            </a:solidFill>
          </c:spPr>
          <c:invertIfNegative val="0"/>
          <c:dLbls>
            <c:dLbl>
              <c:idx val="0"/>
              <c:layout>
                <c:manualLayout>
                  <c:x val="8.19616983948253E-3"/>
                  <c:y val="-2.6455026455026402E-3"/>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02452122993532E-2"/>
                  <c:y val="0"/>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4.0979235778152902E-3"/>
                  <c:y val="1.05822188893055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a:latin typeface="Constantia" charset="0"/>
                    <a:ea typeface="Constantia" charset="0"/>
                    <a:cs typeface="Constantia"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Personal Consumption</c:v>
                </c:pt>
                <c:pt idx="1">
                  <c:v>Government Spending</c:v>
                </c:pt>
                <c:pt idx="2">
                  <c:v>Net Exports</c:v>
                </c:pt>
                <c:pt idx="3">
                  <c:v>Gross Investment</c:v>
                </c:pt>
              </c:strCache>
            </c:strRef>
          </c:cat>
          <c:val>
            <c:numRef>
              <c:f>Sheet1!$B$4:$E$4</c:f>
              <c:numCache>
                <c:formatCode>0.0</c:formatCode>
                <c:ptCount val="4"/>
                <c:pt idx="0">
                  <c:v>2.0299999999999998</c:v>
                </c:pt>
                <c:pt idx="1">
                  <c:v>0.14000000000000001</c:v>
                </c:pt>
                <c:pt idx="2">
                  <c:v>0.85</c:v>
                </c:pt>
                <c:pt idx="3">
                  <c:v>0.5</c:v>
                </c:pt>
              </c:numCache>
            </c:numRef>
          </c:val>
        </c:ser>
        <c:ser>
          <c:idx val="3"/>
          <c:order val="3"/>
          <c:tx>
            <c:strRef>
              <c:f>Sheet1!$A$5</c:f>
              <c:strCache>
                <c:ptCount val="1"/>
                <c:pt idx="0">
                  <c:v>2016Q4</c:v>
                </c:pt>
              </c:strCache>
            </c:strRef>
          </c:tx>
          <c:spPr>
            <a:solidFill>
              <a:srgbClr val="7030A0"/>
            </a:solidFill>
          </c:spPr>
          <c:invertIfNegative val="0"/>
          <c:dLbls>
            <c:dLbl>
              <c:idx val="0"/>
              <c:layout>
                <c:manualLayout>
                  <c:x val="1.6392339678965102E-2"/>
                  <c:y val="-1.3227513227513201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6392339678965102E-2"/>
                  <c:y val="0"/>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6.1471273796118199E-3"/>
                  <c:y val="1.0582218889305601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8.19616983948253E-3"/>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a:latin typeface="Constantia" charset="0"/>
                    <a:ea typeface="Constantia" charset="0"/>
                    <a:cs typeface="Constantia"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Personal Consumption</c:v>
                </c:pt>
                <c:pt idx="1">
                  <c:v>Government Spending</c:v>
                </c:pt>
                <c:pt idx="2">
                  <c:v>Net Exports</c:v>
                </c:pt>
                <c:pt idx="3">
                  <c:v>Gross Investment</c:v>
                </c:pt>
              </c:strCache>
            </c:strRef>
          </c:cat>
          <c:val>
            <c:numRef>
              <c:f>Sheet1!$B$5:$E$5</c:f>
              <c:numCache>
                <c:formatCode>0.00</c:formatCode>
                <c:ptCount val="4"/>
                <c:pt idx="0">
                  <c:v>1.7</c:v>
                </c:pt>
                <c:pt idx="1">
                  <c:v>0.21</c:v>
                </c:pt>
                <c:pt idx="2">
                  <c:v>-1.7</c:v>
                </c:pt>
                <c:pt idx="3">
                  <c:v>1.67</c:v>
                </c:pt>
              </c:numCache>
            </c:numRef>
          </c:val>
        </c:ser>
        <c:dLbls>
          <c:showLegendKey val="0"/>
          <c:showVal val="1"/>
          <c:showCatName val="0"/>
          <c:showSerName val="0"/>
          <c:showPercent val="0"/>
          <c:showBubbleSize val="0"/>
        </c:dLbls>
        <c:gapWidth val="150"/>
        <c:shape val="box"/>
        <c:axId val="352490216"/>
        <c:axId val="352488648"/>
        <c:axId val="0"/>
      </c:bar3DChart>
      <c:catAx>
        <c:axId val="352490216"/>
        <c:scaling>
          <c:orientation val="minMax"/>
        </c:scaling>
        <c:delete val="0"/>
        <c:axPos val="b"/>
        <c:numFmt formatCode="General" sourceLinked="1"/>
        <c:majorTickMark val="none"/>
        <c:minorTickMark val="none"/>
        <c:tickLblPos val="low"/>
        <c:spPr>
          <a:noFill/>
        </c:spPr>
        <c:txPr>
          <a:bodyPr rot="0" vert="horz"/>
          <a:lstStyle/>
          <a:p>
            <a:pPr>
              <a:defRPr sz="1400"/>
            </a:pPr>
            <a:endParaRPr lang="en-US"/>
          </a:p>
        </c:txPr>
        <c:crossAx val="352488648"/>
        <c:crosses val="autoZero"/>
        <c:auto val="1"/>
        <c:lblAlgn val="ctr"/>
        <c:lblOffset val="100"/>
        <c:tickLblSkip val="1"/>
        <c:noMultiLvlLbl val="0"/>
      </c:catAx>
      <c:valAx>
        <c:axId val="352488648"/>
        <c:scaling>
          <c:orientation val="minMax"/>
          <c:max val="3"/>
          <c:min val="-3"/>
        </c:scaling>
        <c:delete val="0"/>
        <c:axPos val="l"/>
        <c:title>
          <c:tx>
            <c:rich>
              <a:bodyPr rot="-5400000" vert="horz"/>
              <a:lstStyle/>
              <a:p>
                <a:pPr>
                  <a:defRPr/>
                </a:pPr>
                <a:r>
                  <a:rPr lang="en-US"/>
                  <a:t>SAAR (%)</a:t>
                </a:r>
              </a:p>
            </c:rich>
          </c:tx>
          <c:layout>
            <c:manualLayout>
              <c:xMode val="edge"/>
              <c:yMode val="edge"/>
              <c:x val="1.2335585182534001E-3"/>
              <c:y val="0.40077110320887299"/>
            </c:manualLayout>
          </c:layout>
          <c:overlay val="0"/>
        </c:title>
        <c:numFmt formatCode="#,##0.0" sourceLinked="0"/>
        <c:majorTickMark val="out"/>
        <c:minorTickMark val="none"/>
        <c:tickLblPos val="nextTo"/>
        <c:crossAx val="352490216"/>
        <c:crossesAt val="1"/>
        <c:crossBetween val="between"/>
        <c:majorUnit val="1"/>
      </c:valAx>
    </c:plotArea>
    <c:legend>
      <c:legendPos val="t"/>
      <c:layout>
        <c:manualLayout>
          <c:xMode val="edge"/>
          <c:yMode val="edge"/>
          <c:x val="0.34798952632753299"/>
          <c:y val="9.2592592592592601E-2"/>
          <c:w val="0.62430274069916203"/>
          <c:h val="6.9220343358719502E-2"/>
        </c:manualLayout>
      </c:layout>
      <c:overlay val="0"/>
      <c:spPr>
        <a:noFill/>
        <a:ln>
          <a:noFill/>
        </a:ln>
      </c:spPr>
      <c:txPr>
        <a:bodyPr/>
        <a:lstStyle/>
        <a:p>
          <a:pPr>
            <a:defRPr sz="1500"/>
          </a:pPr>
          <a:endParaRPr lang="en-US"/>
        </a:p>
      </c:txPr>
    </c:legend>
    <c:plotVisOnly val="1"/>
    <c:dispBlanksAs val="gap"/>
    <c:showDLblsOverMax val="0"/>
  </c:chart>
  <c:txPr>
    <a:bodyPr/>
    <a:lstStyle/>
    <a:p>
      <a:pPr>
        <a:defRPr sz="1400">
          <a:latin typeface="+mn-lt"/>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4664870014516799"/>
          <c:y val="4.23292322834646E-2"/>
          <c:w val="0.75335129985483196"/>
          <c:h val="0.83259793307086605"/>
        </c:manualLayout>
      </c:layout>
      <c:barChart>
        <c:barDir val="col"/>
        <c:grouping val="clustered"/>
        <c:varyColors val="0"/>
        <c:ser>
          <c:idx val="0"/>
          <c:order val="0"/>
          <c:tx>
            <c:strRef>
              <c:f>Sheet1!$B$1</c:f>
              <c:strCache>
                <c:ptCount val="1"/>
                <c:pt idx="0">
                  <c:v>2016Q1</c:v>
                </c:pt>
              </c:strCache>
            </c:strRef>
          </c:tx>
          <c:spPr>
            <a:solidFill>
              <a:srgbClr val="0070C0"/>
            </a:solidFill>
          </c:spPr>
          <c:invertIfNegative val="0"/>
          <c:dLbls>
            <c:spPr>
              <a:noFill/>
              <a:ln>
                <a:noFill/>
              </a:ln>
              <a:effectLst/>
            </c:spPr>
            <c:txPr>
              <a:bodyPr/>
              <a:lstStyle/>
              <a:p>
                <a:pPr>
                  <a:defRPr sz="15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GDP</c:v>
                </c:pt>
              </c:strCache>
            </c:strRef>
          </c:cat>
          <c:val>
            <c:numRef>
              <c:f>Sheet1!$B$2</c:f>
              <c:numCache>
                <c:formatCode>0.0</c:formatCode>
                <c:ptCount val="1"/>
                <c:pt idx="0">
                  <c:v>0.8</c:v>
                </c:pt>
              </c:numCache>
            </c:numRef>
          </c:val>
        </c:ser>
        <c:ser>
          <c:idx val="1"/>
          <c:order val="1"/>
          <c:tx>
            <c:strRef>
              <c:f>Sheet1!$C$1</c:f>
              <c:strCache>
                <c:ptCount val="1"/>
                <c:pt idx="0">
                  <c:v>2016Q2</c:v>
                </c:pt>
              </c:strCache>
            </c:strRef>
          </c:tx>
          <c:spPr>
            <a:solidFill>
              <a:srgbClr val="FF0000"/>
            </a:solidFill>
          </c:spPr>
          <c:invertIfNegative val="0"/>
          <c:dLbls>
            <c:spPr>
              <a:noFill/>
              <a:ln>
                <a:noFill/>
              </a:ln>
              <a:effectLst/>
            </c:spPr>
            <c:txPr>
              <a:bodyPr/>
              <a:lstStyle/>
              <a:p>
                <a:pPr>
                  <a:defRPr sz="15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GDP</c:v>
                </c:pt>
              </c:strCache>
            </c:strRef>
          </c:cat>
          <c:val>
            <c:numRef>
              <c:f>Sheet1!$C$2</c:f>
              <c:numCache>
                <c:formatCode>0.0</c:formatCode>
                <c:ptCount val="1"/>
                <c:pt idx="0">
                  <c:v>1.4</c:v>
                </c:pt>
              </c:numCache>
            </c:numRef>
          </c:val>
        </c:ser>
        <c:ser>
          <c:idx val="2"/>
          <c:order val="2"/>
          <c:tx>
            <c:strRef>
              <c:f>Sheet1!$D$1</c:f>
              <c:strCache>
                <c:ptCount val="1"/>
                <c:pt idx="0">
                  <c:v>2016Q3</c:v>
                </c:pt>
              </c:strCache>
            </c:strRef>
          </c:tx>
          <c:spPr>
            <a:solidFill>
              <a:srgbClr val="FFC000"/>
            </a:solidFill>
          </c:spPr>
          <c:invertIfNegative val="0"/>
          <c:dLbls>
            <c:spPr>
              <a:noFill/>
              <a:ln>
                <a:noFill/>
              </a:ln>
              <a:effectLst/>
            </c:spPr>
            <c:txPr>
              <a:bodyPr/>
              <a:lstStyle/>
              <a:p>
                <a:pPr>
                  <a:defRPr sz="15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GDP</c:v>
                </c:pt>
              </c:strCache>
            </c:strRef>
          </c:cat>
          <c:val>
            <c:numRef>
              <c:f>Sheet1!$D$2</c:f>
              <c:numCache>
                <c:formatCode>0.0</c:formatCode>
                <c:ptCount val="1"/>
                <c:pt idx="0">
                  <c:v>3.5</c:v>
                </c:pt>
              </c:numCache>
            </c:numRef>
          </c:val>
        </c:ser>
        <c:ser>
          <c:idx val="3"/>
          <c:order val="3"/>
          <c:tx>
            <c:strRef>
              <c:f>Sheet1!$E$1</c:f>
              <c:strCache>
                <c:ptCount val="1"/>
                <c:pt idx="0">
                  <c:v>2016Q4</c:v>
                </c:pt>
              </c:strCache>
            </c:strRef>
          </c:tx>
          <c:spPr>
            <a:solidFill>
              <a:srgbClr val="7030A0"/>
            </a:solidFill>
          </c:spPr>
          <c:invertIfNegative val="0"/>
          <c:dLbls>
            <c:spPr>
              <a:noFill/>
              <a:ln>
                <a:noFill/>
              </a:ln>
              <a:effectLst/>
            </c:spPr>
            <c:txPr>
              <a:bodyPr/>
              <a:lstStyle/>
              <a:p>
                <a:pPr>
                  <a:defRPr sz="15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GDP</c:v>
                </c:pt>
              </c:strCache>
            </c:strRef>
          </c:cat>
          <c:val>
            <c:numRef>
              <c:f>Sheet1!$E$2</c:f>
              <c:numCache>
                <c:formatCode>0.0</c:formatCode>
                <c:ptCount val="1"/>
                <c:pt idx="0">
                  <c:v>1.9</c:v>
                </c:pt>
              </c:numCache>
            </c:numRef>
          </c:val>
        </c:ser>
        <c:dLbls>
          <c:showLegendKey val="0"/>
          <c:showVal val="0"/>
          <c:showCatName val="0"/>
          <c:showSerName val="0"/>
          <c:showPercent val="0"/>
          <c:showBubbleSize val="0"/>
        </c:dLbls>
        <c:gapWidth val="150"/>
        <c:axId val="352837728"/>
        <c:axId val="352838120"/>
      </c:barChart>
      <c:catAx>
        <c:axId val="352837728"/>
        <c:scaling>
          <c:orientation val="minMax"/>
        </c:scaling>
        <c:delete val="0"/>
        <c:axPos val="b"/>
        <c:numFmt formatCode="General" sourceLinked="0"/>
        <c:majorTickMark val="out"/>
        <c:minorTickMark val="none"/>
        <c:tickLblPos val="nextTo"/>
        <c:txPr>
          <a:bodyPr/>
          <a:lstStyle/>
          <a:p>
            <a:pPr>
              <a:defRPr b="1"/>
            </a:pPr>
            <a:endParaRPr lang="en-US"/>
          </a:p>
        </c:txPr>
        <c:crossAx val="352838120"/>
        <c:crosses val="autoZero"/>
        <c:auto val="1"/>
        <c:lblAlgn val="ctr"/>
        <c:lblOffset val="100"/>
        <c:noMultiLvlLbl val="0"/>
      </c:catAx>
      <c:valAx>
        <c:axId val="352838120"/>
        <c:scaling>
          <c:orientation val="minMax"/>
        </c:scaling>
        <c:delete val="0"/>
        <c:axPos val="l"/>
        <c:title>
          <c:tx>
            <c:rich>
              <a:bodyPr rot="-5400000" vert="horz"/>
              <a:lstStyle/>
              <a:p>
                <a:pPr>
                  <a:defRPr sz="1200"/>
                </a:pPr>
                <a:r>
                  <a:rPr lang="en-US" sz="1200"/>
                  <a:t>Percent Change from Preceding Period (SAAR)</a:t>
                </a:r>
              </a:p>
            </c:rich>
          </c:tx>
          <c:layout>
            <c:manualLayout>
              <c:xMode val="edge"/>
              <c:yMode val="edge"/>
              <c:x val="0"/>
              <c:y val="8.0645228736765204E-2"/>
            </c:manualLayout>
          </c:layout>
          <c:overlay val="0"/>
        </c:title>
        <c:numFmt formatCode="0.0" sourceLinked="1"/>
        <c:majorTickMark val="out"/>
        <c:minorTickMark val="none"/>
        <c:tickLblPos val="nextTo"/>
        <c:crossAx val="352837728"/>
        <c:crosses val="autoZero"/>
        <c:crossBetween val="between"/>
      </c:valAx>
    </c:plotArea>
    <c:plotVisOnly val="1"/>
    <c:dispBlanksAs val="gap"/>
    <c:showDLblsOverMax val="0"/>
  </c:chart>
  <c:txPr>
    <a:bodyPr/>
    <a:lstStyle/>
    <a:p>
      <a:pPr>
        <a:defRPr sz="140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845144356955"/>
          <c:y val="4.3915353063232299E-2"/>
          <c:w val="0.86715485564304495"/>
          <c:h val="0.77843056668553201"/>
        </c:manualLayout>
      </c:layout>
      <c:barChart>
        <c:barDir val="col"/>
        <c:grouping val="clustered"/>
        <c:varyColors val="0"/>
        <c:ser>
          <c:idx val="0"/>
          <c:order val="0"/>
          <c:tx>
            <c:strRef>
              <c:f>Sheet1!$B$2</c:f>
              <c:strCache>
                <c:ptCount val="1"/>
                <c:pt idx="0">
                  <c:v>Series 1</c:v>
                </c:pt>
              </c:strCache>
            </c:strRef>
          </c:tx>
          <c:spPr>
            <a:gradFill>
              <a:gsLst>
                <a:gs pos="0">
                  <a:srgbClr val="008000"/>
                </a:gs>
                <a:gs pos="100000">
                  <a:srgbClr val="CCFFCC"/>
                </a:gs>
              </a:gsLst>
              <a:lin ang="5400000" scaled="1"/>
            </a:gradFill>
            <a:ln>
              <a:solidFill>
                <a:srgbClr val="000000"/>
              </a:solidFill>
            </a:ln>
          </c:spPr>
          <c:invertIfNegative val="0"/>
          <c:cat>
            <c:numRef>
              <c:f>Sheet1!$A$3:$A$183</c:f>
              <c:numCache>
                <c:formatCode>mmm\-yy</c:formatCode>
                <c:ptCount val="181"/>
                <c:pt idx="0">
                  <c:v>37257</c:v>
                </c:pt>
                <c:pt idx="1">
                  <c:v>37288</c:v>
                </c:pt>
                <c:pt idx="2">
                  <c:v>37316</c:v>
                </c:pt>
                <c:pt idx="3">
                  <c:v>37347</c:v>
                </c:pt>
                <c:pt idx="4">
                  <c:v>37377</c:v>
                </c:pt>
                <c:pt idx="5">
                  <c:v>37408</c:v>
                </c:pt>
                <c:pt idx="6">
                  <c:v>37438</c:v>
                </c:pt>
                <c:pt idx="7">
                  <c:v>37469</c:v>
                </c:pt>
                <c:pt idx="8">
                  <c:v>37500</c:v>
                </c:pt>
                <c:pt idx="9">
                  <c:v>37530</c:v>
                </c:pt>
                <c:pt idx="10">
                  <c:v>37561</c:v>
                </c:pt>
                <c:pt idx="11">
                  <c:v>37591</c:v>
                </c:pt>
                <c:pt idx="12">
                  <c:v>37622</c:v>
                </c:pt>
                <c:pt idx="13">
                  <c:v>37653</c:v>
                </c:pt>
                <c:pt idx="14">
                  <c:v>37681</c:v>
                </c:pt>
                <c:pt idx="15">
                  <c:v>37712</c:v>
                </c:pt>
                <c:pt idx="16">
                  <c:v>37742</c:v>
                </c:pt>
                <c:pt idx="17">
                  <c:v>37773</c:v>
                </c:pt>
                <c:pt idx="18">
                  <c:v>37803</c:v>
                </c:pt>
                <c:pt idx="19">
                  <c:v>37834</c:v>
                </c:pt>
                <c:pt idx="20">
                  <c:v>37865</c:v>
                </c:pt>
                <c:pt idx="21">
                  <c:v>37895</c:v>
                </c:pt>
                <c:pt idx="22">
                  <c:v>37926</c:v>
                </c:pt>
                <c:pt idx="23">
                  <c:v>37956</c:v>
                </c:pt>
                <c:pt idx="24">
                  <c:v>37987</c:v>
                </c:pt>
                <c:pt idx="25">
                  <c:v>38018</c:v>
                </c:pt>
                <c:pt idx="26">
                  <c:v>38047</c:v>
                </c:pt>
                <c:pt idx="27">
                  <c:v>38078</c:v>
                </c:pt>
                <c:pt idx="28">
                  <c:v>38108</c:v>
                </c:pt>
                <c:pt idx="29">
                  <c:v>38139</c:v>
                </c:pt>
                <c:pt idx="30">
                  <c:v>38169</c:v>
                </c:pt>
                <c:pt idx="31">
                  <c:v>38200</c:v>
                </c:pt>
                <c:pt idx="32">
                  <c:v>38231</c:v>
                </c:pt>
                <c:pt idx="33">
                  <c:v>38261</c:v>
                </c:pt>
                <c:pt idx="34">
                  <c:v>38292</c:v>
                </c:pt>
                <c:pt idx="35">
                  <c:v>38322</c:v>
                </c:pt>
                <c:pt idx="36">
                  <c:v>38353</c:v>
                </c:pt>
                <c:pt idx="37">
                  <c:v>38384</c:v>
                </c:pt>
                <c:pt idx="38">
                  <c:v>38412</c:v>
                </c:pt>
                <c:pt idx="39">
                  <c:v>38443</c:v>
                </c:pt>
                <c:pt idx="40">
                  <c:v>38473</c:v>
                </c:pt>
                <c:pt idx="41">
                  <c:v>38504</c:v>
                </c:pt>
                <c:pt idx="42">
                  <c:v>38534</c:v>
                </c:pt>
                <c:pt idx="43">
                  <c:v>38565</c:v>
                </c:pt>
                <c:pt idx="44">
                  <c:v>38596</c:v>
                </c:pt>
                <c:pt idx="45">
                  <c:v>38626</c:v>
                </c:pt>
                <c:pt idx="46">
                  <c:v>38657</c:v>
                </c:pt>
                <c:pt idx="47">
                  <c:v>38687</c:v>
                </c:pt>
                <c:pt idx="48">
                  <c:v>38718</c:v>
                </c:pt>
                <c:pt idx="49">
                  <c:v>38749</c:v>
                </c:pt>
                <c:pt idx="50">
                  <c:v>38777</c:v>
                </c:pt>
                <c:pt idx="51">
                  <c:v>38808</c:v>
                </c:pt>
                <c:pt idx="52">
                  <c:v>38838</c:v>
                </c:pt>
                <c:pt idx="53">
                  <c:v>38869</c:v>
                </c:pt>
                <c:pt idx="54">
                  <c:v>38899</c:v>
                </c:pt>
                <c:pt idx="55">
                  <c:v>38930</c:v>
                </c:pt>
                <c:pt idx="56">
                  <c:v>38961</c:v>
                </c:pt>
                <c:pt idx="57">
                  <c:v>38991</c:v>
                </c:pt>
                <c:pt idx="58">
                  <c:v>39022</c:v>
                </c:pt>
                <c:pt idx="59">
                  <c:v>39052</c:v>
                </c:pt>
                <c:pt idx="60">
                  <c:v>39083</c:v>
                </c:pt>
                <c:pt idx="61">
                  <c:v>39114</c:v>
                </c:pt>
                <c:pt idx="62">
                  <c:v>39142</c:v>
                </c:pt>
                <c:pt idx="63">
                  <c:v>39173</c:v>
                </c:pt>
                <c:pt idx="64">
                  <c:v>39203</c:v>
                </c:pt>
                <c:pt idx="65">
                  <c:v>39234</c:v>
                </c:pt>
                <c:pt idx="66">
                  <c:v>39264</c:v>
                </c:pt>
                <c:pt idx="67">
                  <c:v>39295</c:v>
                </c:pt>
                <c:pt idx="68">
                  <c:v>39326</c:v>
                </c:pt>
                <c:pt idx="69">
                  <c:v>39356</c:v>
                </c:pt>
                <c:pt idx="70">
                  <c:v>39387</c:v>
                </c:pt>
                <c:pt idx="71">
                  <c:v>39417</c:v>
                </c:pt>
                <c:pt idx="72">
                  <c:v>39448</c:v>
                </c:pt>
                <c:pt idx="73">
                  <c:v>39479</c:v>
                </c:pt>
                <c:pt idx="74">
                  <c:v>39508</c:v>
                </c:pt>
                <c:pt idx="75">
                  <c:v>39539</c:v>
                </c:pt>
                <c:pt idx="76">
                  <c:v>39569</c:v>
                </c:pt>
                <c:pt idx="77">
                  <c:v>39600</c:v>
                </c:pt>
                <c:pt idx="78">
                  <c:v>39630</c:v>
                </c:pt>
                <c:pt idx="79">
                  <c:v>39661</c:v>
                </c:pt>
                <c:pt idx="80">
                  <c:v>39692</c:v>
                </c:pt>
                <c:pt idx="81">
                  <c:v>39722</c:v>
                </c:pt>
                <c:pt idx="82">
                  <c:v>39753</c:v>
                </c:pt>
                <c:pt idx="83">
                  <c:v>39783</c:v>
                </c:pt>
                <c:pt idx="84">
                  <c:v>39814</c:v>
                </c:pt>
                <c:pt idx="85">
                  <c:v>39845</c:v>
                </c:pt>
                <c:pt idx="86">
                  <c:v>39873</c:v>
                </c:pt>
                <c:pt idx="87">
                  <c:v>39904</c:v>
                </c:pt>
                <c:pt idx="88">
                  <c:v>39934</c:v>
                </c:pt>
                <c:pt idx="89">
                  <c:v>39965</c:v>
                </c:pt>
                <c:pt idx="90">
                  <c:v>39995</c:v>
                </c:pt>
                <c:pt idx="91">
                  <c:v>40026</c:v>
                </c:pt>
                <c:pt idx="92">
                  <c:v>40057</c:v>
                </c:pt>
                <c:pt idx="93">
                  <c:v>40087</c:v>
                </c:pt>
                <c:pt idx="94">
                  <c:v>40118</c:v>
                </c:pt>
                <c:pt idx="95">
                  <c:v>40148</c:v>
                </c:pt>
                <c:pt idx="96">
                  <c:v>40179</c:v>
                </c:pt>
                <c:pt idx="97">
                  <c:v>40210</c:v>
                </c:pt>
                <c:pt idx="98">
                  <c:v>40238</c:v>
                </c:pt>
                <c:pt idx="99">
                  <c:v>40269</c:v>
                </c:pt>
                <c:pt idx="100">
                  <c:v>40299</c:v>
                </c:pt>
                <c:pt idx="101">
                  <c:v>40330</c:v>
                </c:pt>
                <c:pt idx="102">
                  <c:v>40360</c:v>
                </c:pt>
                <c:pt idx="103">
                  <c:v>40391</c:v>
                </c:pt>
                <c:pt idx="104">
                  <c:v>40422</c:v>
                </c:pt>
                <c:pt idx="105">
                  <c:v>40452</c:v>
                </c:pt>
                <c:pt idx="106">
                  <c:v>40483</c:v>
                </c:pt>
                <c:pt idx="107">
                  <c:v>40513</c:v>
                </c:pt>
                <c:pt idx="108">
                  <c:v>40544</c:v>
                </c:pt>
                <c:pt idx="109">
                  <c:v>40575</c:v>
                </c:pt>
                <c:pt idx="110">
                  <c:v>40603</c:v>
                </c:pt>
                <c:pt idx="111">
                  <c:v>40634</c:v>
                </c:pt>
                <c:pt idx="112">
                  <c:v>40664</c:v>
                </c:pt>
                <c:pt idx="113">
                  <c:v>40695</c:v>
                </c:pt>
                <c:pt idx="114">
                  <c:v>40725</c:v>
                </c:pt>
                <c:pt idx="115">
                  <c:v>40756</c:v>
                </c:pt>
                <c:pt idx="116">
                  <c:v>40787</c:v>
                </c:pt>
                <c:pt idx="117">
                  <c:v>40817</c:v>
                </c:pt>
                <c:pt idx="118">
                  <c:v>40848</c:v>
                </c:pt>
                <c:pt idx="119">
                  <c:v>40878</c:v>
                </c:pt>
                <c:pt idx="120">
                  <c:v>40909</c:v>
                </c:pt>
                <c:pt idx="121">
                  <c:v>40940</c:v>
                </c:pt>
                <c:pt idx="122">
                  <c:v>40969</c:v>
                </c:pt>
                <c:pt idx="123">
                  <c:v>41000</c:v>
                </c:pt>
                <c:pt idx="124">
                  <c:v>41030</c:v>
                </c:pt>
                <c:pt idx="125">
                  <c:v>41061</c:v>
                </c:pt>
                <c:pt idx="126">
                  <c:v>41091</c:v>
                </c:pt>
                <c:pt idx="127">
                  <c:v>41122</c:v>
                </c:pt>
                <c:pt idx="128">
                  <c:v>41153</c:v>
                </c:pt>
                <c:pt idx="129">
                  <c:v>41183</c:v>
                </c:pt>
                <c:pt idx="130">
                  <c:v>41214</c:v>
                </c:pt>
                <c:pt idx="131">
                  <c:v>41244</c:v>
                </c:pt>
                <c:pt idx="132">
                  <c:v>41275</c:v>
                </c:pt>
                <c:pt idx="133">
                  <c:v>41306</c:v>
                </c:pt>
                <c:pt idx="134">
                  <c:v>41334</c:v>
                </c:pt>
                <c:pt idx="135">
                  <c:v>41365</c:v>
                </c:pt>
                <c:pt idx="136">
                  <c:v>41395</c:v>
                </c:pt>
                <c:pt idx="137">
                  <c:v>41426</c:v>
                </c:pt>
                <c:pt idx="138">
                  <c:v>41456</c:v>
                </c:pt>
                <c:pt idx="139">
                  <c:v>41487</c:v>
                </c:pt>
                <c:pt idx="140">
                  <c:v>41518</c:v>
                </c:pt>
                <c:pt idx="141">
                  <c:v>41548</c:v>
                </c:pt>
                <c:pt idx="142">
                  <c:v>41579</c:v>
                </c:pt>
                <c:pt idx="143">
                  <c:v>41609</c:v>
                </c:pt>
                <c:pt idx="144">
                  <c:v>41640</c:v>
                </c:pt>
                <c:pt idx="145">
                  <c:v>41671</c:v>
                </c:pt>
                <c:pt idx="146">
                  <c:v>41699</c:v>
                </c:pt>
                <c:pt idx="147">
                  <c:v>41730</c:v>
                </c:pt>
                <c:pt idx="148">
                  <c:v>41760</c:v>
                </c:pt>
                <c:pt idx="149">
                  <c:v>41791</c:v>
                </c:pt>
                <c:pt idx="150">
                  <c:v>41821</c:v>
                </c:pt>
                <c:pt idx="151">
                  <c:v>41852</c:v>
                </c:pt>
                <c:pt idx="152">
                  <c:v>41883</c:v>
                </c:pt>
                <c:pt idx="153">
                  <c:v>41913</c:v>
                </c:pt>
                <c:pt idx="154">
                  <c:v>41944</c:v>
                </c:pt>
                <c:pt idx="155">
                  <c:v>41974</c:v>
                </c:pt>
                <c:pt idx="156">
                  <c:v>42005</c:v>
                </c:pt>
                <c:pt idx="157">
                  <c:v>42036</c:v>
                </c:pt>
                <c:pt idx="158">
                  <c:v>42064</c:v>
                </c:pt>
                <c:pt idx="159">
                  <c:v>42095</c:v>
                </c:pt>
                <c:pt idx="160">
                  <c:v>42125</c:v>
                </c:pt>
                <c:pt idx="161">
                  <c:v>42156</c:v>
                </c:pt>
                <c:pt idx="162">
                  <c:v>42186</c:v>
                </c:pt>
                <c:pt idx="163">
                  <c:v>42217</c:v>
                </c:pt>
                <c:pt idx="164">
                  <c:v>42248</c:v>
                </c:pt>
                <c:pt idx="165">
                  <c:v>42278</c:v>
                </c:pt>
                <c:pt idx="166">
                  <c:v>42309</c:v>
                </c:pt>
                <c:pt idx="167">
                  <c:v>42339</c:v>
                </c:pt>
                <c:pt idx="168">
                  <c:v>42370</c:v>
                </c:pt>
                <c:pt idx="169">
                  <c:v>42401</c:v>
                </c:pt>
                <c:pt idx="170">
                  <c:v>42430</c:v>
                </c:pt>
                <c:pt idx="171">
                  <c:v>42461</c:v>
                </c:pt>
                <c:pt idx="172">
                  <c:v>42491</c:v>
                </c:pt>
                <c:pt idx="173">
                  <c:v>42522</c:v>
                </c:pt>
                <c:pt idx="174">
                  <c:v>42552</c:v>
                </c:pt>
                <c:pt idx="175">
                  <c:v>42583</c:v>
                </c:pt>
                <c:pt idx="176">
                  <c:v>42614</c:v>
                </c:pt>
                <c:pt idx="177">
                  <c:v>42644</c:v>
                </c:pt>
                <c:pt idx="178">
                  <c:v>42675</c:v>
                </c:pt>
                <c:pt idx="179">
                  <c:v>42705</c:v>
                </c:pt>
                <c:pt idx="180">
                  <c:v>42736</c:v>
                </c:pt>
              </c:numCache>
            </c:numRef>
          </c:cat>
          <c:val>
            <c:numRef>
              <c:f>Sheet1!$B$3:$B$183</c:f>
              <c:numCache>
                <c:formatCode>0</c:formatCode>
                <c:ptCount val="181"/>
                <c:pt idx="0">
                  <c:v>-135</c:v>
                </c:pt>
                <c:pt idx="1">
                  <c:v>-136</c:v>
                </c:pt>
                <c:pt idx="2">
                  <c:v>-21</c:v>
                </c:pt>
                <c:pt idx="3">
                  <c:v>-78</c:v>
                </c:pt>
                <c:pt idx="4">
                  <c:v>-5</c:v>
                </c:pt>
                <c:pt idx="5">
                  <c:v>56</c:v>
                </c:pt>
                <c:pt idx="6">
                  <c:v>-84</c:v>
                </c:pt>
                <c:pt idx="7">
                  <c:v>-14</c:v>
                </c:pt>
                <c:pt idx="8">
                  <c:v>-60</c:v>
                </c:pt>
                <c:pt idx="9">
                  <c:v>122</c:v>
                </c:pt>
                <c:pt idx="10">
                  <c:v>13</c:v>
                </c:pt>
                <c:pt idx="11">
                  <c:v>-158</c:v>
                </c:pt>
                <c:pt idx="12">
                  <c:v>92</c:v>
                </c:pt>
                <c:pt idx="13">
                  <c:v>-149</c:v>
                </c:pt>
                <c:pt idx="14">
                  <c:v>-209</c:v>
                </c:pt>
                <c:pt idx="15">
                  <c:v>-44</c:v>
                </c:pt>
                <c:pt idx="16">
                  <c:v>-7</c:v>
                </c:pt>
                <c:pt idx="17">
                  <c:v>10</c:v>
                </c:pt>
                <c:pt idx="18">
                  <c:v>22</c:v>
                </c:pt>
                <c:pt idx="19">
                  <c:v>-41</c:v>
                </c:pt>
                <c:pt idx="20">
                  <c:v>104</c:v>
                </c:pt>
                <c:pt idx="21">
                  <c:v>203</c:v>
                </c:pt>
                <c:pt idx="22">
                  <c:v>11</c:v>
                </c:pt>
                <c:pt idx="23">
                  <c:v>123</c:v>
                </c:pt>
                <c:pt idx="24">
                  <c:v>159</c:v>
                </c:pt>
                <c:pt idx="25">
                  <c:v>48</c:v>
                </c:pt>
                <c:pt idx="26">
                  <c:v>331</c:v>
                </c:pt>
                <c:pt idx="27">
                  <c:v>251</c:v>
                </c:pt>
                <c:pt idx="28">
                  <c:v>307</c:v>
                </c:pt>
                <c:pt idx="29">
                  <c:v>77</c:v>
                </c:pt>
                <c:pt idx="30">
                  <c:v>45</c:v>
                </c:pt>
                <c:pt idx="31">
                  <c:v>119</c:v>
                </c:pt>
                <c:pt idx="32">
                  <c:v>162</c:v>
                </c:pt>
                <c:pt idx="33">
                  <c:v>346</c:v>
                </c:pt>
                <c:pt idx="34">
                  <c:v>66</c:v>
                </c:pt>
                <c:pt idx="35">
                  <c:v>129</c:v>
                </c:pt>
                <c:pt idx="36">
                  <c:v>136</c:v>
                </c:pt>
                <c:pt idx="37">
                  <c:v>239</c:v>
                </c:pt>
                <c:pt idx="38">
                  <c:v>135</c:v>
                </c:pt>
                <c:pt idx="39">
                  <c:v>364</c:v>
                </c:pt>
                <c:pt idx="40">
                  <c:v>177</c:v>
                </c:pt>
                <c:pt idx="41">
                  <c:v>245</c:v>
                </c:pt>
                <c:pt idx="42">
                  <c:v>374</c:v>
                </c:pt>
                <c:pt idx="43">
                  <c:v>196</c:v>
                </c:pt>
                <c:pt idx="44">
                  <c:v>67</c:v>
                </c:pt>
                <c:pt idx="45">
                  <c:v>84</c:v>
                </c:pt>
                <c:pt idx="46">
                  <c:v>341</c:v>
                </c:pt>
                <c:pt idx="47">
                  <c:v>157</c:v>
                </c:pt>
                <c:pt idx="48">
                  <c:v>278</c:v>
                </c:pt>
                <c:pt idx="49">
                  <c:v>315</c:v>
                </c:pt>
                <c:pt idx="50">
                  <c:v>282</c:v>
                </c:pt>
                <c:pt idx="51">
                  <c:v>183</c:v>
                </c:pt>
                <c:pt idx="52">
                  <c:v>25</c:v>
                </c:pt>
                <c:pt idx="53">
                  <c:v>79</c:v>
                </c:pt>
                <c:pt idx="54">
                  <c:v>206</c:v>
                </c:pt>
                <c:pt idx="55">
                  <c:v>183</c:v>
                </c:pt>
                <c:pt idx="56">
                  <c:v>153</c:v>
                </c:pt>
                <c:pt idx="57">
                  <c:v>8</c:v>
                </c:pt>
                <c:pt idx="58">
                  <c:v>209</c:v>
                </c:pt>
                <c:pt idx="59">
                  <c:v>171</c:v>
                </c:pt>
                <c:pt idx="60">
                  <c:v>240</c:v>
                </c:pt>
                <c:pt idx="61">
                  <c:v>89</c:v>
                </c:pt>
                <c:pt idx="62">
                  <c:v>190</c:v>
                </c:pt>
                <c:pt idx="63">
                  <c:v>80</c:v>
                </c:pt>
                <c:pt idx="64">
                  <c:v>143</c:v>
                </c:pt>
                <c:pt idx="65">
                  <c:v>75</c:v>
                </c:pt>
                <c:pt idx="66">
                  <c:v>-34</c:v>
                </c:pt>
                <c:pt idx="67">
                  <c:v>-20</c:v>
                </c:pt>
                <c:pt idx="68">
                  <c:v>88</c:v>
                </c:pt>
                <c:pt idx="69">
                  <c:v>84</c:v>
                </c:pt>
                <c:pt idx="70">
                  <c:v>114</c:v>
                </c:pt>
                <c:pt idx="71">
                  <c:v>98</c:v>
                </c:pt>
                <c:pt idx="72">
                  <c:v>17</c:v>
                </c:pt>
                <c:pt idx="73">
                  <c:v>-84</c:v>
                </c:pt>
                <c:pt idx="74">
                  <c:v>-78</c:v>
                </c:pt>
                <c:pt idx="75">
                  <c:v>-210</c:v>
                </c:pt>
                <c:pt idx="76">
                  <c:v>-186</c:v>
                </c:pt>
                <c:pt idx="77">
                  <c:v>-162</c:v>
                </c:pt>
                <c:pt idx="78">
                  <c:v>-213</c:v>
                </c:pt>
                <c:pt idx="79">
                  <c:v>-267</c:v>
                </c:pt>
                <c:pt idx="80">
                  <c:v>-450</c:v>
                </c:pt>
                <c:pt idx="81">
                  <c:v>-474</c:v>
                </c:pt>
                <c:pt idx="82">
                  <c:v>-766</c:v>
                </c:pt>
                <c:pt idx="83">
                  <c:v>-694</c:v>
                </c:pt>
                <c:pt idx="84">
                  <c:v>-793</c:v>
                </c:pt>
                <c:pt idx="85">
                  <c:v>-702</c:v>
                </c:pt>
                <c:pt idx="86">
                  <c:v>-823</c:v>
                </c:pt>
                <c:pt idx="87">
                  <c:v>-687</c:v>
                </c:pt>
                <c:pt idx="88">
                  <c:v>-349</c:v>
                </c:pt>
                <c:pt idx="89">
                  <c:v>-471</c:v>
                </c:pt>
                <c:pt idx="90">
                  <c:v>-329</c:v>
                </c:pt>
                <c:pt idx="91">
                  <c:v>-213</c:v>
                </c:pt>
                <c:pt idx="92">
                  <c:v>-220</c:v>
                </c:pt>
                <c:pt idx="93">
                  <c:v>-204</c:v>
                </c:pt>
                <c:pt idx="94">
                  <c:v>-2</c:v>
                </c:pt>
                <c:pt idx="95">
                  <c:v>-275</c:v>
                </c:pt>
                <c:pt idx="96">
                  <c:v>23</c:v>
                </c:pt>
                <c:pt idx="97">
                  <c:v>-68</c:v>
                </c:pt>
                <c:pt idx="98">
                  <c:v>164</c:v>
                </c:pt>
                <c:pt idx="99">
                  <c:v>243</c:v>
                </c:pt>
                <c:pt idx="100">
                  <c:v>524</c:v>
                </c:pt>
                <c:pt idx="101">
                  <c:v>-137</c:v>
                </c:pt>
                <c:pt idx="102">
                  <c:v>-68</c:v>
                </c:pt>
                <c:pt idx="103">
                  <c:v>-36</c:v>
                </c:pt>
                <c:pt idx="104">
                  <c:v>-52</c:v>
                </c:pt>
                <c:pt idx="105">
                  <c:v>262</c:v>
                </c:pt>
                <c:pt idx="106">
                  <c:v>119</c:v>
                </c:pt>
                <c:pt idx="107">
                  <c:v>87</c:v>
                </c:pt>
                <c:pt idx="108">
                  <c:v>43</c:v>
                </c:pt>
                <c:pt idx="109">
                  <c:v>189</c:v>
                </c:pt>
                <c:pt idx="110">
                  <c:v>225</c:v>
                </c:pt>
                <c:pt idx="111">
                  <c:v>346</c:v>
                </c:pt>
                <c:pt idx="112">
                  <c:v>77</c:v>
                </c:pt>
                <c:pt idx="113">
                  <c:v>225</c:v>
                </c:pt>
                <c:pt idx="114">
                  <c:v>69</c:v>
                </c:pt>
                <c:pt idx="115">
                  <c:v>110</c:v>
                </c:pt>
                <c:pt idx="116">
                  <c:v>248</c:v>
                </c:pt>
                <c:pt idx="117">
                  <c:v>209</c:v>
                </c:pt>
                <c:pt idx="118">
                  <c:v>141</c:v>
                </c:pt>
                <c:pt idx="119">
                  <c:v>209</c:v>
                </c:pt>
                <c:pt idx="120">
                  <c:v>358</c:v>
                </c:pt>
                <c:pt idx="121">
                  <c:v>237</c:v>
                </c:pt>
                <c:pt idx="122">
                  <c:v>233</c:v>
                </c:pt>
                <c:pt idx="123">
                  <c:v>78</c:v>
                </c:pt>
                <c:pt idx="124">
                  <c:v>115</c:v>
                </c:pt>
                <c:pt idx="125">
                  <c:v>76</c:v>
                </c:pt>
                <c:pt idx="126">
                  <c:v>143</c:v>
                </c:pt>
                <c:pt idx="127">
                  <c:v>177</c:v>
                </c:pt>
                <c:pt idx="128">
                  <c:v>203</c:v>
                </c:pt>
                <c:pt idx="129">
                  <c:v>146</c:v>
                </c:pt>
                <c:pt idx="130">
                  <c:v>132</c:v>
                </c:pt>
                <c:pt idx="131">
                  <c:v>244</c:v>
                </c:pt>
                <c:pt idx="132">
                  <c:v>211</c:v>
                </c:pt>
                <c:pt idx="133">
                  <c:v>286</c:v>
                </c:pt>
                <c:pt idx="134">
                  <c:v>130</c:v>
                </c:pt>
                <c:pt idx="135">
                  <c:v>197</c:v>
                </c:pt>
                <c:pt idx="136">
                  <c:v>226</c:v>
                </c:pt>
                <c:pt idx="137">
                  <c:v>162</c:v>
                </c:pt>
                <c:pt idx="138">
                  <c:v>122</c:v>
                </c:pt>
                <c:pt idx="139">
                  <c:v>261</c:v>
                </c:pt>
                <c:pt idx="140">
                  <c:v>190</c:v>
                </c:pt>
                <c:pt idx="141">
                  <c:v>212</c:v>
                </c:pt>
                <c:pt idx="142">
                  <c:v>258</c:v>
                </c:pt>
                <c:pt idx="143">
                  <c:v>47</c:v>
                </c:pt>
                <c:pt idx="144">
                  <c:v>190</c:v>
                </c:pt>
                <c:pt idx="145">
                  <c:v>151</c:v>
                </c:pt>
                <c:pt idx="146">
                  <c:v>272</c:v>
                </c:pt>
                <c:pt idx="147">
                  <c:v>329</c:v>
                </c:pt>
                <c:pt idx="148">
                  <c:v>246</c:v>
                </c:pt>
                <c:pt idx="149">
                  <c:v>304</c:v>
                </c:pt>
                <c:pt idx="150">
                  <c:v>202</c:v>
                </c:pt>
                <c:pt idx="151">
                  <c:v>230</c:v>
                </c:pt>
                <c:pt idx="152">
                  <c:v>280</c:v>
                </c:pt>
                <c:pt idx="153">
                  <c:v>227</c:v>
                </c:pt>
                <c:pt idx="154">
                  <c:v>312</c:v>
                </c:pt>
                <c:pt idx="155">
                  <c:v>255</c:v>
                </c:pt>
                <c:pt idx="156">
                  <c:v>234</c:v>
                </c:pt>
                <c:pt idx="157">
                  <c:v>238</c:v>
                </c:pt>
                <c:pt idx="158">
                  <c:v>86</c:v>
                </c:pt>
                <c:pt idx="159">
                  <c:v>262</c:v>
                </c:pt>
                <c:pt idx="160">
                  <c:v>344</c:v>
                </c:pt>
                <c:pt idx="161">
                  <c:v>206</c:v>
                </c:pt>
                <c:pt idx="162">
                  <c:v>254</c:v>
                </c:pt>
                <c:pt idx="163">
                  <c:v>157</c:v>
                </c:pt>
                <c:pt idx="164">
                  <c:v>100</c:v>
                </c:pt>
                <c:pt idx="165">
                  <c:v>321</c:v>
                </c:pt>
                <c:pt idx="166">
                  <c:v>272</c:v>
                </c:pt>
                <c:pt idx="167">
                  <c:v>239</c:v>
                </c:pt>
                <c:pt idx="168">
                  <c:v>126</c:v>
                </c:pt>
                <c:pt idx="169">
                  <c:v>237</c:v>
                </c:pt>
                <c:pt idx="170">
                  <c:v>225</c:v>
                </c:pt>
                <c:pt idx="171">
                  <c:v>153</c:v>
                </c:pt>
                <c:pt idx="172">
                  <c:v>43</c:v>
                </c:pt>
                <c:pt idx="173">
                  <c:v>297</c:v>
                </c:pt>
                <c:pt idx="174">
                  <c:v>291</c:v>
                </c:pt>
                <c:pt idx="175">
                  <c:v>176</c:v>
                </c:pt>
                <c:pt idx="176">
                  <c:v>249</c:v>
                </c:pt>
                <c:pt idx="177">
                  <c:v>124</c:v>
                </c:pt>
                <c:pt idx="178">
                  <c:v>164</c:v>
                </c:pt>
                <c:pt idx="179">
                  <c:v>157</c:v>
                </c:pt>
                <c:pt idx="180">
                  <c:v>227</c:v>
                </c:pt>
              </c:numCache>
            </c:numRef>
          </c:val>
        </c:ser>
        <c:dLbls>
          <c:showLegendKey val="0"/>
          <c:showVal val="0"/>
          <c:showCatName val="0"/>
          <c:showSerName val="0"/>
          <c:showPercent val="0"/>
          <c:showBubbleSize val="0"/>
        </c:dLbls>
        <c:gapWidth val="40"/>
        <c:axId val="352837336"/>
        <c:axId val="352844000"/>
      </c:barChart>
      <c:dateAx>
        <c:axId val="352837336"/>
        <c:scaling>
          <c:orientation val="minMax"/>
          <c:min val="37257"/>
        </c:scaling>
        <c:delete val="0"/>
        <c:axPos val="b"/>
        <c:numFmt formatCode="mmm\-yy" sourceLinked="1"/>
        <c:majorTickMark val="out"/>
        <c:minorTickMark val="none"/>
        <c:tickLblPos val="low"/>
        <c:crossAx val="352844000"/>
        <c:crosses val="autoZero"/>
        <c:auto val="1"/>
        <c:lblOffset val="100"/>
        <c:baseTimeUnit val="months"/>
        <c:majorUnit val="4"/>
        <c:majorTimeUnit val="months"/>
      </c:dateAx>
      <c:valAx>
        <c:axId val="352844000"/>
        <c:scaling>
          <c:orientation val="minMax"/>
        </c:scaling>
        <c:delete val="0"/>
        <c:axPos val="l"/>
        <c:title>
          <c:tx>
            <c:rich>
              <a:bodyPr rot="-5400000" vert="horz"/>
              <a:lstStyle/>
              <a:p>
                <a:pPr>
                  <a:defRPr/>
                </a:pPr>
                <a:r>
                  <a:rPr lang="en-US"/>
                  <a:t>Thousands</a:t>
                </a:r>
              </a:p>
            </c:rich>
          </c:tx>
          <c:layout>
            <c:manualLayout>
              <c:xMode val="edge"/>
              <c:yMode val="edge"/>
              <c:x val="5.6497156605424302E-3"/>
              <c:y val="0.290012558849427"/>
            </c:manualLayout>
          </c:layout>
          <c:overlay val="0"/>
        </c:title>
        <c:numFmt formatCode="0" sourceLinked="1"/>
        <c:majorTickMark val="out"/>
        <c:minorTickMark val="none"/>
        <c:tickLblPos val="nextTo"/>
        <c:txPr>
          <a:bodyPr/>
          <a:lstStyle/>
          <a:p>
            <a:pPr>
              <a:defRPr>
                <a:latin typeface="Constantia" charset="0"/>
                <a:ea typeface="Constantia" charset="0"/>
                <a:cs typeface="Constantia" charset="0"/>
              </a:defRPr>
            </a:pPr>
            <a:endParaRPr lang="en-US"/>
          </a:p>
        </c:txPr>
        <c:crossAx val="352837336"/>
        <c:crossesAt val="37257"/>
        <c:crossBetween val="between"/>
      </c:valAx>
    </c:plotArea>
    <c:plotVisOnly val="1"/>
    <c:dispBlanksAs val="gap"/>
    <c:showDLblsOverMax val="0"/>
  </c:chart>
  <c:txPr>
    <a:bodyPr/>
    <a:lstStyle/>
    <a:p>
      <a:pPr>
        <a:defRPr sz="1600">
          <a:latin typeface="+mn-lt"/>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lineChart>
        <c:grouping val="standard"/>
        <c:varyColors val="0"/>
        <c:ser>
          <c:idx val="0"/>
          <c:order val="0"/>
          <c:tx>
            <c:strRef>
              <c:f>Sheet1!$B$2</c:f>
              <c:strCache>
                <c:ptCount val="1"/>
                <c:pt idx="0">
                  <c:v>Employment-population ratio</c:v>
                </c:pt>
              </c:strCache>
            </c:strRef>
          </c:tx>
          <c:spPr>
            <a:ln>
              <a:solidFill>
                <a:srgbClr val="660066"/>
              </a:solidFill>
            </a:ln>
          </c:spPr>
          <c:marker>
            <c:symbol val="none"/>
          </c:marker>
          <c:cat>
            <c:numRef>
              <c:f>Sheet1!$A$3:$A$207</c:f>
              <c:numCache>
                <c:formatCode>mmm\-yy</c:formatCode>
                <c:ptCount val="205"/>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pt idx="199">
                  <c:v>42583</c:v>
                </c:pt>
                <c:pt idx="200">
                  <c:v>42614</c:v>
                </c:pt>
                <c:pt idx="201">
                  <c:v>42644</c:v>
                </c:pt>
                <c:pt idx="202">
                  <c:v>42675</c:v>
                </c:pt>
                <c:pt idx="203">
                  <c:v>42705</c:v>
                </c:pt>
                <c:pt idx="204">
                  <c:v>42736</c:v>
                </c:pt>
              </c:numCache>
            </c:numRef>
          </c:cat>
          <c:val>
            <c:numRef>
              <c:f>Sheet1!$B$3:$B$207</c:f>
              <c:numCache>
                <c:formatCode>0.0</c:formatCode>
                <c:ptCount val="205"/>
                <c:pt idx="0">
                  <c:v>64.599999999999994</c:v>
                </c:pt>
                <c:pt idx="1">
                  <c:v>64.599999999999994</c:v>
                </c:pt>
                <c:pt idx="2">
                  <c:v>64.599999999999994</c:v>
                </c:pt>
                <c:pt idx="3">
                  <c:v>64.7</c:v>
                </c:pt>
                <c:pt idx="4">
                  <c:v>64.400000000000006</c:v>
                </c:pt>
                <c:pt idx="5">
                  <c:v>64.5</c:v>
                </c:pt>
                <c:pt idx="6">
                  <c:v>64.2</c:v>
                </c:pt>
                <c:pt idx="7">
                  <c:v>64.2</c:v>
                </c:pt>
                <c:pt idx="8">
                  <c:v>64.2</c:v>
                </c:pt>
                <c:pt idx="9">
                  <c:v>64.2</c:v>
                </c:pt>
                <c:pt idx="10">
                  <c:v>64.3</c:v>
                </c:pt>
                <c:pt idx="11">
                  <c:v>64.400000000000006</c:v>
                </c:pt>
                <c:pt idx="12">
                  <c:v>64.400000000000006</c:v>
                </c:pt>
                <c:pt idx="13">
                  <c:v>64.3</c:v>
                </c:pt>
                <c:pt idx="14">
                  <c:v>64.3</c:v>
                </c:pt>
                <c:pt idx="15">
                  <c:v>64</c:v>
                </c:pt>
                <c:pt idx="16">
                  <c:v>63.8</c:v>
                </c:pt>
                <c:pt idx="17">
                  <c:v>63.7</c:v>
                </c:pt>
                <c:pt idx="18">
                  <c:v>63.7</c:v>
                </c:pt>
                <c:pt idx="19">
                  <c:v>63.2</c:v>
                </c:pt>
                <c:pt idx="20">
                  <c:v>63.5</c:v>
                </c:pt>
                <c:pt idx="21">
                  <c:v>63.2</c:v>
                </c:pt>
                <c:pt idx="22">
                  <c:v>63</c:v>
                </c:pt>
                <c:pt idx="23">
                  <c:v>62.9</c:v>
                </c:pt>
                <c:pt idx="24">
                  <c:v>62.7</c:v>
                </c:pt>
                <c:pt idx="25">
                  <c:v>63</c:v>
                </c:pt>
                <c:pt idx="26">
                  <c:v>62.8</c:v>
                </c:pt>
                <c:pt idx="27">
                  <c:v>62.7</c:v>
                </c:pt>
                <c:pt idx="28">
                  <c:v>62.9</c:v>
                </c:pt>
                <c:pt idx="29">
                  <c:v>62.7</c:v>
                </c:pt>
                <c:pt idx="30">
                  <c:v>62.7</c:v>
                </c:pt>
                <c:pt idx="31">
                  <c:v>62.7</c:v>
                </c:pt>
                <c:pt idx="32">
                  <c:v>63</c:v>
                </c:pt>
                <c:pt idx="33">
                  <c:v>62.7</c:v>
                </c:pt>
                <c:pt idx="34">
                  <c:v>62.5</c:v>
                </c:pt>
                <c:pt idx="35">
                  <c:v>62.4</c:v>
                </c:pt>
                <c:pt idx="36">
                  <c:v>62.5</c:v>
                </c:pt>
                <c:pt idx="37">
                  <c:v>62.5</c:v>
                </c:pt>
                <c:pt idx="38">
                  <c:v>62.4</c:v>
                </c:pt>
                <c:pt idx="39">
                  <c:v>62.4</c:v>
                </c:pt>
                <c:pt idx="40">
                  <c:v>62.3</c:v>
                </c:pt>
                <c:pt idx="41">
                  <c:v>62.3</c:v>
                </c:pt>
                <c:pt idx="42">
                  <c:v>62.1</c:v>
                </c:pt>
                <c:pt idx="43">
                  <c:v>62.1</c:v>
                </c:pt>
                <c:pt idx="44">
                  <c:v>62</c:v>
                </c:pt>
                <c:pt idx="45">
                  <c:v>62.1</c:v>
                </c:pt>
                <c:pt idx="46">
                  <c:v>62.3</c:v>
                </c:pt>
                <c:pt idx="47">
                  <c:v>62.2</c:v>
                </c:pt>
                <c:pt idx="48">
                  <c:v>62.3</c:v>
                </c:pt>
                <c:pt idx="49">
                  <c:v>62.3</c:v>
                </c:pt>
                <c:pt idx="50">
                  <c:v>62.2</c:v>
                </c:pt>
                <c:pt idx="51">
                  <c:v>62.3</c:v>
                </c:pt>
                <c:pt idx="52">
                  <c:v>62.3</c:v>
                </c:pt>
                <c:pt idx="53">
                  <c:v>62.4</c:v>
                </c:pt>
                <c:pt idx="54">
                  <c:v>62.5</c:v>
                </c:pt>
                <c:pt idx="55">
                  <c:v>62.4</c:v>
                </c:pt>
                <c:pt idx="56">
                  <c:v>62.3</c:v>
                </c:pt>
                <c:pt idx="57">
                  <c:v>62.3</c:v>
                </c:pt>
                <c:pt idx="58">
                  <c:v>62.5</c:v>
                </c:pt>
                <c:pt idx="59">
                  <c:v>62.4</c:v>
                </c:pt>
                <c:pt idx="60">
                  <c:v>62.4</c:v>
                </c:pt>
                <c:pt idx="61">
                  <c:v>62.4</c:v>
                </c:pt>
                <c:pt idx="62">
                  <c:v>62.4</c:v>
                </c:pt>
                <c:pt idx="63">
                  <c:v>62.7</c:v>
                </c:pt>
                <c:pt idx="64">
                  <c:v>62.8</c:v>
                </c:pt>
                <c:pt idx="65">
                  <c:v>62.7</c:v>
                </c:pt>
                <c:pt idx="66">
                  <c:v>62.8</c:v>
                </c:pt>
                <c:pt idx="67">
                  <c:v>62.9</c:v>
                </c:pt>
                <c:pt idx="68">
                  <c:v>62.8</c:v>
                </c:pt>
                <c:pt idx="69">
                  <c:v>62.8</c:v>
                </c:pt>
                <c:pt idx="70">
                  <c:v>62.7</c:v>
                </c:pt>
                <c:pt idx="71">
                  <c:v>62.8</c:v>
                </c:pt>
                <c:pt idx="72">
                  <c:v>62.9</c:v>
                </c:pt>
                <c:pt idx="73">
                  <c:v>63</c:v>
                </c:pt>
                <c:pt idx="74">
                  <c:v>63.1</c:v>
                </c:pt>
                <c:pt idx="75">
                  <c:v>63</c:v>
                </c:pt>
                <c:pt idx="76">
                  <c:v>63.1</c:v>
                </c:pt>
                <c:pt idx="77">
                  <c:v>63.1</c:v>
                </c:pt>
                <c:pt idx="78">
                  <c:v>63</c:v>
                </c:pt>
                <c:pt idx="79">
                  <c:v>63.1</c:v>
                </c:pt>
                <c:pt idx="80">
                  <c:v>63.1</c:v>
                </c:pt>
                <c:pt idx="81">
                  <c:v>63.3</c:v>
                </c:pt>
                <c:pt idx="82">
                  <c:v>63.3</c:v>
                </c:pt>
                <c:pt idx="83">
                  <c:v>63.4</c:v>
                </c:pt>
                <c:pt idx="84">
                  <c:v>63.3</c:v>
                </c:pt>
                <c:pt idx="85">
                  <c:v>63.3</c:v>
                </c:pt>
                <c:pt idx="86">
                  <c:v>63.3</c:v>
                </c:pt>
                <c:pt idx="87">
                  <c:v>63</c:v>
                </c:pt>
                <c:pt idx="88">
                  <c:v>63</c:v>
                </c:pt>
                <c:pt idx="89">
                  <c:v>63</c:v>
                </c:pt>
                <c:pt idx="90">
                  <c:v>62.9</c:v>
                </c:pt>
                <c:pt idx="91">
                  <c:v>62.7</c:v>
                </c:pt>
                <c:pt idx="92">
                  <c:v>62.9</c:v>
                </c:pt>
                <c:pt idx="93">
                  <c:v>62.7</c:v>
                </c:pt>
                <c:pt idx="94">
                  <c:v>62.9</c:v>
                </c:pt>
                <c:pt idx="95">
                  <c:v>62.7</c:v>
                </c:pt>
                <c:pt idx="96">
                  <c:v>62.9</c:v>
                </c:pt>
                <c:pt idx="97">
                  <c:v>62.8</c:v>
                </c:pt>
                <c:pt idx="98">
                  <c:v>62.7</c:v>
                </c:pt>
                <c:pt idx="99">
                  <c:v>62.7</c:v>
                </c:pt>
                <c:pt idx="100">
                  <c:v>62.5</c:v>
                </c:pt>
                <c:pt idx="101">
                  <c:v>62.4</c:v>
                </c:pt>
                <c:pt idx="102">
                  <c:v>62.2</c:v>
                </c:pt>
                <c:pt idx="103">
                  <c:v>62</c:v>
                </c:pt>
                <c:pt idx="104">
                  <c:v>61.9</c:v>
                </c:pt>
                <c:pt idx="105">
                  <c:v>61.7</c:v>
                </c:pt>
                <c:pt idx="106">
                  <c:v>61.4</c:v>
                </c:pt>
                <c:pt idx="107">
                  <c:v>61</c:v>
                </c:pt>
                <c:pt idx="108">
                  <c:v>60.6</c:v>
                </c:pt>
                <c:pt idx="109">
                  <c:v>60.3</c:v>
                </c:pt>
                <c:pt idx="110">
                  <c:v>59.9</c:v>
                </c:pt>
                <c:pt idx="111">
                  <c:v>59.8</c:v>
                </c:pt>
                <c:pt idx="112">
                  <c:v>59.6</c:v>
                </c:pt>
                <c:pt idx="113">
                  <c:v>59.4</c:v>
                </c:pt>
                <c:pt idx="114">
                  <c:v>59.3</c:v>
                </c:pt>
                <c:pt idx="115">
                  <c:v>59.1</c:v>
                </c:pt>
                <c:pt idx="116">
                  <c:v>58.7</c:v>
                </c:pt>
                <c:pt idx="117">
                  <c:v>58.5</c:v>
                </c:pt>
                <c:pt idx="118">
                  <c:v>58.6</c:v>
                </c:pt>
                <c:pt idx="119">
                  <c:v>58.3</c:v>
                </c:pt>
                <c:pt idx="120">
                  <c:v>58.5</c:v>
                </c:pt>
                <c:pt idx="121">
                  <c:v>58.5</c:v>
                </c:pt>
                <c:pt idx="122">
                  <c:v>58.5</c:v>
                </c:pt>
                <c:pt idx="123">
                  <c:v>58.7</c:v>
                </c:pt>
                <c:pt idx="124">
                  <c:v>58.6</c:v>
                </c:pt>
                <c:pt idx="125">
                  <c:v>58.5</c:v>
                </c:pt>
                <c:pt idx="126">
                  <c:v>58.5</c:v>
                </c:pt>
                <c:pt idx="127">
                  <c:v>58.6</c:v>
                </c:pt>
                <c:pt idx="128">
                  <c:v>58.5</c:v>
                </c:pt>
                <c:pt idx="129">
                  <c:v>58.3</c:v>
                </c:pt>
                <c:pt idx="130">
                  <c:v>58.2</c:v>
                </c:pt>
                <c:pt idx="131">
                  <c:v>58.3</c:v>
                </c:pt>
                <c:pt idx="132">
                  <c:v>58.3</c:v>
                </c:pt>
                <c:pt idx="133">
                  <c:v>58.4</c:v>
                </c:pt>
                <c:pt idx="134">
                  <c:v>58.4</c:v>
                </c:pt>
                <c:pt idx="135">
                  <c:v>58.4</c:v>
                </c:pt>
                <c:pt idx="136">
                  <c:v>58.3</c:v>
                </c:pt>
                <c:pt idx="137">
                  <c:v>58.2</c:v>
                </c:pt>
                <c:pt idx="138">
                  <c:v>58.2</c:v>
                </c:pt>
                <c:pt idx="139">
                  <c:v>58.3</c:v>
                </c:pt>
                <c:pt idx="140">
                  <c:v>58.4</c:v>
                </c:pt>
                <c:pt idx="141">
                  <c:v>58.4</c:v>
                </c:pt>
                <c:pt idx="142">
                  <c:v>58.6</c:v>
                </c:pt>
                <c:pt idx="143">
                  <c:v>58.6</c:v>
                </c:pt>
                <c:pt idx="144">
                  <c:v>58.4</c:v>
                </c:pt>
                <c:pt idx="145">
                  <c:v>58.5</c:v>
                </c:pt>
                <c:pt idx="146">
                  <c:v>58.5</c:v>
                </c:pt>
                <c:pt idx="147">
                  <c:v>58.4</c:v>
                </c:pt>
                <c:pt idx="148">
                  <c:v>58.5</c:v>
                </c:pt>
                <c:pt idx="149">
                  <c:v>58.6</c:v>
                </c:pt>
                <c:pt idx="150">
                  <c:v>58.5</c:v>
                </c:pt>
                <c:pt idx="151">
                  <c:v>58.4</c:v>
                </c:pt>
                <c:pt idx="152">
                  <c:v>58.7</c:v>
                </c:pt>
                <c:pt idx="153">
                  <c:v>58.8</c:v>
                </c:pt>
                <c:pt idx="154">
                  <c:v>58.7</c:v>
                </c:pt>
                <c:pt idx="155">
                  <c:v>58.7</c:v>
                </c:pt>
                <c:pt idx="156">
                  <c:v>58.5</c:v>
                </c:pt>
                <c:pt idx="157">
                  <c:v>58.5</c:v>
                </c:pt>
                <c:pt idx="158">
                  <c:v>58.5</c:v>
                </c:pt>
                <c:pt idx="159">
                  <c:v>58.6</c:v>
                </c:pt>
                <c:pt idx="160">
                  <c:v>58.6</c:v>
                </c:pt>
                <c:pt idx="161">
                  <c:v>58.6</c:v>
                </c:pt>
                <c:pt idx="162">
                  <c:v>58.7</c:v>
                </c:pt>
                <c:pt idx="163">
                  <c:v>58.7</c:v>
                </c:pt>
                <c:pt idx="164">
                  <c:v>58.7</c:v>
                </c:pt>
                <c:pt idx="165">
                  <c:v>58.3</c:v>
                </c:pt>
                <c:pt idx="166">
                  <c:v>58.6</c:v>
                </c:pt>
                <c:pt idx="167">
                  <c:v>58.7</c:v>
                </c:pt>
                <c:pt idx="168">
                  <c:v>58.7</c:v>
                </c:pt>
                <c:pt idx="169">
                  <c:v>58.7</c:v>
                </c:pt>
                <c:pt idx="170">
                  <c:v>58.9</c:v>
                </c:pt>
                <c:pt idx="171">
                  <c:v>58.9</c:v>
                </c:pt>
                <c:pt idx="172">
                  <c:v>58.9</c:v>
                </c:pt>
                <c:pt idx="173">
                  <c:v>59</c:v>
                </c:pt>
                <c:pt idx="174">
                  <c:v>59.1</c:v>
                </c:pt>
                <c:pt idx="175">
                  <c:v>59</c:v>
                </c:pt>
                <c:pt idx="176">
                  <c:v>59.1</c:v>
                </c:pt>
                <c:pt idx="177">
                  <c:v>59.3</c:v>
                </c:pt>
                <c:pt idx="178">
                  <c:v>59.2</c:v>
                </c:pt>
                <c:pt idx="179">
                  <c:v>59.2</c:v>
                </c:pt>
                <c:pt idx="180">
                  <c:v>59.3</c:v>
                </c:pt>
                <c:pt idx="181">
                  <c:v>59.3</c:v>
                </c:pt>
                <c:pt idx="182">
                  <c:v>59.3</c:v>
                </c:pt>
                <c:pt idx="183">
                  <c:v>59.3</c:v>
                </c:pt>
                <c:pt idx="184">
                  <c:v>59.4</c:v>
                </c:pt>
                <c:pt idx="185">
                  <c:v>59.3</c:v>
                </c:pt>
                <c:pt idx="186">
                  <c:v>59.3</c:v>
                </c:pt>
                <c:pt idx="187">
                  <c:v>59.4</c:v>
                </c:pt>
                <c:pt idx="188">
                  <c:v>59.3</c:v>
                </c:pt>
                <c:pt idx="189">
                  <c:v>59.3</c:v>
                </c:pt>
                <c:pt idx="190">
                  <c:v>59.4</c:v>
                </c:pt>
                <c:pt idx="191">
                  <c:v>59.6</c:v>
                </c:pt>
                <c:pt idx="192">
                  <c:v>59.6</c:v>
                </c:pt>
                <c:pt idx="193">
                  <c:v>59.8</c:v>
                </c:pt>
                <c:pt idx="194">
                  <c:v>59.9</c:v>
                </c:pt>
                <c:pt idx="195">
                  <c:v>59.7</c:v>
                </c:pt>
                <c:pt idx="196">
                  <c:v>59.7</c:v>
                </c:pt>
                <c:pt idx="197">
                  <c:v>59.6</c:v>
                </c:pt>
                <c:pt idx="198">
                  <c:v>59.8</c:v>
                </c:pt>
                <c:pt idx="199">
                  <c:v>59.7</c:v>
                </c:pt>
                <c:pt idx="200">
                  <c:v>59.8</c:v>
                </c:pt>
                <c:pt idx="201">
                  <c:v>59.7</c:v>
                </c:pt>
                <c:pt idx="202">
                  <c:v>59.7</c:v>
                </c:pt>
                <c:pt idx="203">
                  <c:v>59.7</c:v>
                </c:pt>
                <c:pt idx="204" formatCode="General">
                  <c:v>59.9</c:v>
                </c:pt>
              </c:numCache>
            </c:numRef>
          </c:val>
          <c:smooth val="0"/>
        </c:ser>
        <c:dLbls>
          <c:showLegendKey val="0"/>
          <c:showVal val="0"/>
          <c:showCatName val="0"/>
          <c:showSerName val="0"/>
          <c:showPercent val="0"/>
          <c:showBubbleSize val="0"/>
        </c:dLbls>
        <c:smooth val="0"/>
        <c:axId val="352842040"/>
        <c:axId val="352838512"/>
      </c:lineChart>
      <c:dateAx>
        <c:axId val="352842040"/>
        <c:scaling>
          <c:orientation val="minMax"/>
          <c:min val="36526"/>
        </c:scaling>
        <c:delete val="0"/>
        <c:axPos val="b"/>
        <c:numFmt formatCode="mmm\-yy" sourceLinked="1"/>
        <c:majorTickMark val="out"/>
        <c:minorTickMark val="none"/>
        <c:tickLblPos val="nextTo"/>
        <c:crossAx val="352838512"/>
        <c:crosses val="autoZero"/>
        <c:auto val="1"/>
        <c:lblOffset val="100"/>
        <c:baseTimeUnit val="months"/>
        <c:majorUnit val="6"/>
        <c:majorTimeUnit val="months"/>
      </c:dateAx>
      <c:valAx>
        <c:axId val="352838512"/>
        <c:scaling>
          <c:orientation val="minMax"/>
          <c:max val="65"/>
          <c:min val="58"/>
        </c:scaling>
        <c:delete val="0"/>
        <c:axPos val="l"/>
        <c:numFmt formatCode="0.0" sourceLinked="1"/>
        <c:majorTickMark val="out"/>
        <c:minorTickMark val="none"/>
        <c:tickLblPos val="nextTo"/>
        <c:crossAx val="352842040"/>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title>
    <c:autoTitleDeleted val="0"/>
    <c:plotArea>
      <c:layout>
        <c:manualLayout>
          <c:layoutTarget val="inner"/>
          <c:xMode val="edge"/>
          <c:yMode val="edge"/>
          <c:x val="0.37011703546038599"/>
          <c:y val="2.2272215973005599E-3"/>
          <c:w val="0.57026935003773105"/>
          <c:h val="0.828507795100209"/>
        </c:manualLayout>
      </c:layout>
      <c:barChart>
        <c:barDir val="bar"/>
        <c:grouping val="clustered"/>
        <c:varyColors val="0"/>
        <c:ser>
          <c:idx val="0"/>
          <c:order val="0"/>
          <c:tx>
            <c:strRef>
              <c:f>Sheet1!$B$1</c:f>
              <c:strCache>
                <c:ptCount val="1"/>
              </c:strCache>
            </c:strRef>
          </c:tx>
          <c:spPr>
            <a:solidFill>
              <a:srgbClr val="003366"/>
            </a:solidFill>
            <a:ln w="11399">
              <a:solidFill>
                <a:schemeClr val="tx1"/>
              </a:solidFill>
              <a:prstDash val="solid"/>
            </a:ln>
          </c:spPr>
          <c:invertIfNegative val="0"/>
          <c:dLbls>
            <c:dLbl>
              <c:idx val="0"/>
              <c:layout>
                <c:manualLayout>
                  <c:x val="-5.60092919169408E-3"/>
                  <c:y val="-2.9761904761904799E-3"/>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5.6012599747634001E-3"/>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500">
                    <a:solidFill>
                      <a:srgbClr val="080808"/>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Mining and Logging</c:v>
                </c:pt>
                <c:pt idx="1">
                  <c:v>Manufacturing</c:v>
                </c:pt>
                <c:pt idx="2">
                  <c:v>Information</c:v>
                </c:pt>
                <c:pt idx="3">
                  <c:v>Other Services</c:v>
                </c:pt>
                <c:pt idx="4">
                  <c:v>Government</c:v>
                </c:pt>
                <c:pt idx="5">
                  <c:v>Construction</c:v>
                </c:pt>
                <c:pt idx="6">
                  <c:v>Financial Activities</c:v>
                </c:pt>
                <c:pt idx="7">
                  <c:v>Leisure and Hospitality</c:v>
                </c:pt>
                <c:pt idx="8">
                  <c:v>Trade, Transportation, and Utilities</c:v>
                </c:pt>
                <c:pt idx="9">
                  <c:v>Education and Health Services</c:v>
                </c:pt>
                <c:pt idx="10">
                  <c:v>Professional and Business Services</c:v>
                </c:pt>
              </c:strCache>
            </c:strRef>
          </c:cat>
          <c:val>
            <c:numRef>
              <c:f>Sheet1!$B$2:$B$12</c:f>
              <c:numCache>
                <c:formatCode>#,##0</c:formatCode>
                <c:ptCount val="11"/>
                <c:pt idx="0">
                  <c:v>-56</c:v>
                </c:pt>
                <c:pt idx="1">
                  <c:v>-46</c:v>
                </c:pt>
                <c:pt idx="2">
                  <c:v>4</c:v>
                </c:pt>
                <c:pt idx="3">
                  <c:v>70</c:v>
                </c:pt>
                <c:pt idx="4">
                  <c:v>162</c:v>
                </c:pt>
                <c:pt idx="5">
                  <c:v>170</c:v>
                </c:pt>
                <c:pt idx="6">
                  <c:v>190</c:v>
                </c:pt>
                <c:pt idx="7">
                  <c:v>347</c:v>
                </c:pt>
                <c:pt idx="8">
                  <c:v>372</c:v>
                </c:pt>
                <c:pt idx="9">
                  <c:v>556</c:v>
                </c:pt>
                <c:pt idx="10">
                  <c:v>574</c:v>
                </c:pt>
              </c:numCache>
            </c:numRef>
          </c:val>
        </c:ser>
        <c:dLbls>
          <c:showLegendKey val="0"/>
          <c:showVal val="1"/>
          <c:showCatName val="0"/>
          <c:showSerName val="0"/>
          <c:showPercent val="0"/>
          <c:showBubbleSize val="0"/>
        </c:dLbls>
        <c:gapWidth val="150"/>
        <c:axId val="352839296"/>
        <c:axId val="352839688"/>
      </c:barChart>
      <c:catAx>
        <c:axId val="352839296"/>
        <c:scaling>
          <c:orientation val="minMax"/>
        </c:scaling>
        <c:delete val="0"/>
        <c:axPos val="l"/>
        <c:numFmt formatCode="General" sourceLinked="1"/>
        <c:majorTickMark val="none"/>
        <c:minorTickMark val="none"/>
        <c:tickLblPos val="low"/>
        <c:spPr>
          <a:ln w="2852">
            <a:solidFill>
              <a:schemeClr val="tx1"/>
            </a:solidFill>
            <a:prstDash val="solid"/>
          </a:ln>
        </c:spPr>
        <c:txPr>
          <a:bodyPr rot="0" vert="horz"/>
          <a:lstStyle/>
          <a:p>
            <a:pPr>
              <a:defRPr sz="1500" b="0" i="0" u="none" strike="noStrike" baseline="0">
                <a:solidFill>
                  <a:srgbClr val="080808"/>
                </a:solidFill>
                <a:latin typeface="Arial"/>
                <a:ea typeface="Arial"/>
                <a:cs typeface="Arial"/>
              </a:defRPr>
            </a:pPr>
            <a:endParaRPr lang="en-US"/>
          </a:p>
        </c:txPr>
        <c:crossAx val="352839688"/>
        <c:crosses val="autoZero"/>
        <c:auto val="0"/>
        <c:lblAlgn val="ctr"/>
        <c:lblOffset val="100"/>
        <c:tickLblSkip val="1"/>
        <c:tickMarkSkip val="1"/>
        <c:noMultiLvlLbl val="0"/>
      </c:catAx>
      <c:valAx>
        <c:axId val="352839688"/>
        <c:scaling>
          <c:orientation val="minMax"/>
          <c:max val="600"/>
          <c:min val="-100"/>
        </c:scaling>
        <c:delete val="0"/>
        <c:axPos val="b"/>
        <c:title>
          <c:tx>
            <c:rich>
              <a:bodyPr/>
              <a:lstStyle/>
              <a:p>
                <a:pPr>
                  <a:defRPr sz="1425" b="1" i="0" u="none" strike="noStrike" baseline="0">
                    <a:solidFill>
                      <a:srgbClr val="000000"/>
                    </a:solidFill>
                    <a:latin typeface="Arial"/>
                    <a:ea typeface="Cambria"/>
                    <a:cs typeface="Arial"/>
                  </a:defRPr>
                </a:pPr>
                <a:r>
                  <a:rPr lang="en-US" dirty="0">
                    <a:latin typeface="Arial"/>
                    <a:cs typeface="Arial"/>
                  </a:rPr>
                  <a:t>Thousands, SA</a:t>
                </a:r>
              </a:p>
            </c:rich>
          </c:tx>
          <c:layout>
            <c:manualLayout>
              <c:xMode val="edge"/>
              <c:yMode val="edge"/>
              <c:x val="0.56603785053184796"/>
              <c:y val="0.92259427031081298"/>
            </c:manualLayout>
          </c:layout>
          <c:overlay val="0"/>
          <c:spPr>
            <a:noFill/>
            <a:ln w="25257">
              <a:noFill/>
            </a:ln>
          </c:spPr>
        </c:title>
        <c:numFmt formatCode="#,##0" sourceLinked="1"/>
        <c:majorTickMark val="out"/>
        <c:minorTickMark val="none"/>
        <c:tickLblPos val="nextTo"/>
        <c:spPr>
          <a:ln w="2852">
            <a:solidFill>
              <a:schemeClr val="tx1"/>
            </a:solidFill>
            <a:prstDash val="solid"/>
          </a:ln>
        </c:spPr>
        <c:txPr>
          <a:bodyPr rot="0" vert="horz"/>
          <a:lstStyle/>
          <a:p>
            <a:pPr>
              <a:defRPr sz="1591" b="0" i="0" u="none" strike="noStrike" baseline="0">
                <a:solidFill>
                  <a:srgbClr val="080808"/>
                </a:solidFill>
                <a:latin typeface="Arial"/>
                <a:ea typeface="Arial"/>
                <a:cs typeface="Arial"/>
              </a:defRPr>
            </a:pPr>
            <a:endParaRPr lang="en-US"/>
          </a:p>
        </c:txPr>
        <c:crossAx val="352839296"/>
        <c:crosses val="autoZero"/>
        <c:crossBetween val="between"/>
        <c:majorUnit val="100"/>
      </c:valAx>
      <c:spPr>
        <a:noFill/>
        <a:ln w="25398">
          <a:noFill/>
        </a:ln>
      </c:spPr>
    </c:plotArea>
    <c:plotVisOnly val="1"/>
    <c:dispBlanksAs val="gap"/>
    <c:showDLblsOverMax val="0"/>
  </c:chart>
  <c:spPr>
    <a:noFill/>
    <a:ln>
      <a:noFill/>
    </a:ln>
  </c:spPr>
  <c:txPr>
    <a:bodyPr/>
    <a:lstStyle/>
    <a:p>
      <a:pPr>
        <a:defRPr sz="899" b="0" i="0" u="none" strike="noStrike" baseline="0">
          <a:solidFill>
            <a:schemeClr val="tx1"/>
          </a:solidFill>
          <a:latin typeface="Arial"/>
          <a:ea typeface="Arial"/>
          <a:cs typeface="Arial"/>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0.72726</cdr:x>
      <cdr:y>0.03036</cdr:y>
    </cdr:from>
    <cdr:to>
      <cdr:x>0.94986</cdr:x>
      <cdr:y>0.20101</cdr:y>
    </cdr:to>
    <cdr:sp macro="" textlink="">
      <cdr:nvSpPr>
        <cdr:cNvPr id="2" name="TextBox 1"/>
        <cdr:cNvSpPr txBox="1"/>
      </cdr:nvSpPr>
      <cdr:spPr>
        <a:xfrm xmlns:a="http://schemas.openxmlformats.org/drawingml/2006/main">
          <a:off x="6553814" y="141104"/>
          <a:ext cx="2006003" cy="793215"/>
        </a:xfrm>
        <a:prstGeom xmlns:a="http://schemas.openxmlformats.org/drawingml/2006/main" prst="rect">
          <a:avLst/>
        </a:prstGeom>
        <a:ln xmlns:a="http://schemas.openxmlformats.org/drawingml/2006/main">
          <a:solidFill>
            <a:schemeClr val="tx1"/>
          </a:solidFill>
        </a:ln>
      </cdr:spPr>
      <cdr:txBody>
        <a:bodyPr xmlns:a="http://schemas.openxmlformats.org/drawingml/2006/main" vertOverflow="clip" wrap="square" rtlCol="0" anchor="ctr"/>
        <a:lstStyle xmlns:a="http://schemas.openxmlformats.org/drawingml/2006/main"/>
        <a:p xmlns:a="http://schemas.openxmlformats.org/drawingml/2006/main">
          <a:pPr lvl="0" algn="ctr" rtl="0" fontAlgn="base">
            <a:spcBef>
              <a:spcPct val="0"/>
            </a:spcBef>
            <a:spcAft>
              <a:spcPct val="0"/>
            </a:spcAft>
          </a:pPr>
          <a:r>
            <a:rPr lang="en-US" sz="1800" b="1" i="1" kern="1200" dirty="0" smtClean="0">
              <a:solidFill>
                <a:prstClr val="black"/>
              </a:solidFill>
              <a:latin typeface="Constantia" panose="02030602050306030303" pitchFamily="18" charset="0"/>
            </a:rPr>
            <a:t>January 2017</a:t>
          </a:r>
          <a:r>
            <a:rPr kumimoji="0" lang="en-US" sz="1800" b="1" i="1" u="none" strike="noStrike" kern="1200" cap="none" spc="0" normalizeH="0" baseline="0" noProof="0" dirty="0" smtClean="0">
              <a:ln>
                <a:noFill/>
              </a:ln>
              <a:solidFill>
                <a:prstClr val="black"/>
              </a:solidFill>
              <a:effectLst/>
              <a:uLnTx/>
              <a:uFillTx/>
              <a:latin typeface="Constantia" panose="02030602050306030303" pitchFamily="18" charset="0"/>
              <a:ea typeface="+mn-ea"/>
              <a:cs typeface="+mn-cs"/>
            </a:rPr>
            <a:t>:</a:t>
          </a:r>
        </a:p>
        <a:p xmlns:a="http://schemas.openxmlformats.org/drawingml/2006/main">
          <a:pPr lvl="0" algn="ctr" rtl="0" fontAlgn="base">
            <a:spcBef>
              <a:spcPct val="0"/>
            </a:spcBef>
            <a:spcAft>
              <a:spcPct val="0"/>
            </a:spcAft>
          </a:pPr>
          <a:r>
            <a:rPr kumimoji="0" lang="en-US" sz="1800" b="1" i="1" u="none" strike="noStrike" kern="1200" cap="none" spc="0" normalizeH="0" baseline="0" noProof="0" dirty="0" smtClean="0">
              <a:ln>
                <a:noFill/>
              </a:ln>
              <a:solidFill>
                <a:prstClr val="black"/>
              </a:solidFill>
              <a:effectLst/>
              <a:uLnTx/>
              <a:uFillTx/>
              <a:latin typeface="Constantia" panose="02030602050306030303" pitchFamily="18" charset="0"/>
              <a:ea typeface="+mn-ea"/>
              <a:cs typeface="+mn-cs"/>
            </a:rPr>
            <a:t>$</a:t>
          </a:r>
          <a:r>
            <a:rPr lang="en-US" sz="1800" b="1" i="1" kern="1200" noProof="0" dirty="0" smtClean="0">
              <a:solidFill>
                <a:prstClr val="black"/>
              </a:solidFill>
              <a:latin typeface="Constantia" panose="02030602050306030303" pitchFamily="18" charset="0"/>
            </a:rPr>
            <a:t>52.61</a:t>
          </a:r>
          <a:r>
            <a:rPr kumimoji="0" lang="en-US" sz="1800" b="1" i="1" u="none" strike="noStrike" kern="1200" cap="none" spc="0" normalizeH="0" baseline="0" noProof="0" dirty="0" smtClean="0">
              <a:ln>
                <a:noFill/>
              </a:ln>
              <a:solidFill>
                <a:prstClr val="black"/>
              </a:solidFill>
              <a:effectLst/>
              <a:uLnTx/>
              <a:uFillTx/>
              <a:latin typeface="Constantia" panose="02030602050306030303" pitchFamily="18" charset="0"/>
              <a:ea typeface="+mn-ea"/>
              <a:cs typeface="+mn-cs"/>
            </a:rPr>
            <a:t> /Barrel</a:t>
          </a:r>
        </a:p>
      </cdr:txBody>
    </cdr:sp>
  </cdr:relSizeAnchor>
</c:userShapes>
</file>

<file path=ppt/drawings/drawing10.xml><?xml version="1.0" encoding="utf-8"?>
<c:userShapes xmlns:c="http://schemas.openxmlformats.org/drawingml/2006/chart">
  <cdr:relSizeAnchor xmlns:cdr="http://schemas.openxmlformats.org/drawingml/2006/chartDrawing">
    <cdr:from>
      <cdr:x>0.70386</cdr:x>
      <cdr:y>0.05187</cdr:y>
    </cdr:from>
    <cdr:to>
      <cdr:x>0.97391</cdr:x>
      <cdr:y>0.26464</cdr:y>
    </cdr:to>
    <cdr:sp macro="" textlink="">
      <cdr:nvSpPr>
        <cdr:cNvPr id="2" name="TextBox 1"/>
        <cdr:cNvSpPr txBox="1"/>
      </cdr:nvSpPr>
      <cdr:spPr>
        <a:xfrm xmlns:a="http://schemas.openxmlformats.org/drawingml/2006/main">
          <a:off x="6436096" y="241101"/>
          <a:ext cx="2469337" cy="9890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b="1" dirty="0" smtClean="0"/>
            <a:t>Dec. 2015 v. Dec. 2016:</a:t>
          </a:r>
        </a:p>
        <a:p xmlns:a="http://schemas.openxmlformats.org/drawingml/2006/main">
          <a:pPr algn="ctr"/>
          <a:r>
            <a:rPr lang="en-US" sz="1600" b="1" dirty="0" smtClean="0"/>
            <a:t>+2.1%</a:t>
          </a:r>
          <a:endParaRPr lang="en-US" sz="1600" b="1" dirty="0"/>
        </a:p>
      </cdr:txBody>
    </cdr:sp>
  </cdr:relSizeAnchor>
</c:userShapes>
</file>

<file path=ppt/drawings/drawing11.xml><?xml version="1.0" encoding="utf-8"?>
<c:userShapes xmlns:c="http://schemas.openxmlformats.org/drawingml/2006/chart">
  <cdr:relSizeAnchor xmlns:cdr="http://schemas.openxmlformats.org/drawingml/2006/chartDrawing">
    <cdr:from>
      <cdr:x>0.73775</cdr:x>
      <cdr:y>0.13999</cdr:y>
    </cdr:from>
    <cdr:to>
      <cdr:x>0.95774</cdr:x>
      <cdr:y>0.35182</cdr:y>
    </cdr:to>
    <cdr:sp macro="" textlink="">
      <cdr:nvSpPr>
        <cdr:cNvPr id="2" name="TextBox 1"/>
        <cdr:cNvSpPr txBox="1"/>
      </cdr:nvSpPr>
      <cdr:spPr>
        <a:xfrm xmlns:a="http://schemas.openxmlformats.org/drawingml/2006/main">
          <a:off x="6638994" y="643444"/>
          <a:ext cx="1979671" cy="97366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b="1" dirty="0" smtClean="0"/>
            <a:t>December 2016:</a:t>
          </a:r>
        </a:p>
        <a:p xmlns:a="http://schemas.openxmlformats.org/drawingml/2006/main">
          <a:pPr algn="ctr"/>
          <a:r>
            <a:rPr lang="en-US" sz="1800" b="1" dirty="0" smtClean="0"/>
            <a:t>5.4%</a:t>
          </a:r>
          <a:endParaRPr lang="en-US" sz="1800" b="1" dirty="0"/>
        </a:p>
      </cdr:txBody>
    </cdr:sp>
  </cdr:relSizeAnchor>
</c:userShapes>
</file>

<file path=ppt/drawings/drawing12.xml><?xml version="1.0" encoding="utf-8"?>
<c:userShapes xmlns:c="http://schemas.openxmlformats.org/drawingml/2006/chart">
  <cdr:relSizeAnchor xmlns:cdr="http://schemas.openxmlformats.org/drawingml/2006/chartDrawing">
    <cdr:from>
      <cdr:x>0.67293</cdr:x>
      <cdr:y>0.61875</cdr:y>
    </cdr:from>
    <cdr:to>
      <cdr:x>0.98792</cdr:x>
      <cdr:y>0.74996</cdr:y>
    </cdr:to>
    <cdr:sp macro="" textlink="">
      <cdr:nvSpPr>
        <cdr:cNvPr id="2" name="TextBox 5"/>
        <cdr:cNvSpPr txBox="1"/>
      </cdr:nvSpPr>
      <cdr:spPr>
        <a:xfrm xmlns:a="http://schemas.openxmlformats.org/drawingml/2006/main">
          <a:off x="6096000" y="3048000"/>
          <a:ext cx="2853409" cy="64633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sz="2400" i="1"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2400" i="1"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2400" i="1"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2400" i="1"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2400" i="1" kern="1200">
              <a:solidFill>
                <a:schemeClr val="tx1"/>
              </a:solidFill>
              <a:latin typeface="Times New Roman" pitchFamily="18" charset="0"/>
              <a:ea typeface="+mn-ea"/>
              <a:cs typeface="Arial" pitchFamily="34" charset="0"/>
            </a:defRPr>
          </a:lvl5pPr>
          <a:lvl6pPr marL="2286000" algn="l" defTabSz="914400" rtl="0" eaLnBrk="1" latinLnBrk="0" hangingPunct="1">
            <a:defRPr sz="2400" i="1" kern="1200">
              <a:solidFill>
                <a:schemeClr val="tx1"/>
              </a:solidFill>
              <a:latin typeface="Times New Roman" pitchFamily="18" charset="0"/>
              <a:ea typeface="+mn-ea"/>
              <a:cs typeface="Arial" pitchFamily="34" charset="0"/>
            </a:defRPr>
          </a:lvl6pPr>
          <a:lvl7pPr marL="2743200" algn="l" defTabSz="914400" rtl="0" eaLnBrk="1" latinLnBrk="0" hangingPunct="1">
            <a:defRPr sz="2400" i="1" kern="1200">
              <a:solidFill>
                <a:schemeClr val="tx1"/>
              </a:solidFill>
              <a:latin typeface="Times New Roman" pitchFamily="18" charset="0"/>
              <a:ea typeface="+mn-ea"/>
              <a:cs typeface="Arial" pitchFamily="34" charset="0"/>
            </a:defRPr>
          </a:lvl7pPr>
          <a:lvl8pPr marL="3200400" algn="l" defTabSz="914400" rtl="0" eaLnBrk="1" latinLnBrk="0" hangingPunct="1">
            <a:defRPr sz="2400" i="1" kern="1200">
              <a:solidFill>
                <a:schemeClr val="tx1"/>
              </a:solidFill>
              <a:latin typeface="Times New Roman" pitchFamily="18" charset="0"/>
              <a:ea typeface="+mn-ea"/>
              <a:cs typeface="Arial" pitchFamily="34" charset="0"/>
            </a:defRPr>
          </a:lvl8pPr>
          <a:lvl9pPr marL="3657600" algn="l" defTabSz="914400" rtl="0" eaLnBrk="1" latinLnBrk="0" hangingPunct="1">
            <a:defRPr sz="2400" i="1" kern="1200">
              <a:solidFill>
                <a:schemeClr val="tx1"/>
              </a:solidFill>
              <a:latin typeface="Times New Roman" pitchFamily="18" charset="0"/>
              <a:ea typeface="+mn-ea"/>
              <a:cs typeface="Arial" pitchFamily="34" charset="0"/>
            </a:defRPr>
          </a:lvl9pPr>
        </a:lstStyle>
        <a:p xmlns:a="http://schemas.openxmlformats.org/drawingml/2006/main">
          <a:r>
            <a:rPr lang="en-US" sz="1800" b="1" dirty="0" smtClean="0">
              <a:latin typeface="Constantia"/>
              <a:cs typeface="Constantia"/>
            </a:rPr>
            <a:t>December 2016: 124.6 </a:t>
          </a:r>
        </a:p>
        <a:p xmlns:a="http://schemas.openxmlformats.org/drawingml/2006/main">
          <a:r>
            <a:rPr lang="en-US" sz="1800" b="1" dirty="0" smtClean="0">
              <a:latin typeface="Constantia"/>
              <a:cs typeface="Constantia"/>
            </a:rPr>
            <a:t>where 2010: 100</a:t>
          </a:r>
          <a:endParaRPr lang="en-US" sz="1800" b="1" dirty="0">
            <a:latin typeface="Constantia"/>
            <a:cs typeface="Constantia"/>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0.08061</cdr:x>
      <cdr:y>0.71903</cdr:y>
    </cdr:from>
    <cdr:to>
      <cdr:x>0.36957</cdr:x>
      <cdr:y>0.81349</cdr:y>
    </cdr:to>
    <cdr:sp macro="" textlink="">
      <cdr:nvSpPr>
        <cdr:cNvPr id="2" name="TextBox 1"/>
        <cdr:cNvSpPr txBox="1"/>
      </cdr:nvSpPr>
      <cdr:spPr>
        <a:xfrm xmlns:a="http://schemas.openxmlformats.org/drawingml/2006/main">
          <a:off x="726462" y="3284849"/>
          <a:ext cx="2604117" cy="43153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kern="1200" dirty="0">
              <a:solidFill>
                <a:prstClr val="black"/>
              </a:solidFill>
            </a:rPr>
            <a:t>Jan. 4, 1985: 1,000</a:t>
          </a:r>
          <a:endParaRPr lang="en-US" sz="1100" dirty="0"/>
        </a:p>
      </cdr:txBody>
    </cdr:sp>
  </cdr:relSizeAnchor>
  <cdr:relSizeAnchor xmlns:cdr="http://schemas.openxmlformats.org/drawingml/2006/chartDrawing">
    <cdr:from>
      <cdr:x>0.72637</cdr:x>
      <cdr:y>0.20039</cdr:y>
    </cdr:from>
    <cdr:to>
      <cdr:x>0.94595</cdr:x>
      <cdr:y>0.51744</cdr:y>
    </cdr:to>
    <cdr:sp macro="" textlink="">
      <cdr:nvSpPr>
        <cdr:cNvPr id="3" name="TextBox 2"/>
        <cdr:cNvSpPr txBox="1"/>
      </cdr:nvSpPr>
      <cdr:spPr>
        <a:xfrm xmlns:a="http://schemas.openxmlformats.org/drawingml/2006/main">
          <a:off x="6546038" y="915487"/>
          <a:ext cx="1978863" cy="14484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b="1" dirty="0" smtClean="0"/>
            <a:t>January 27</a:t>
          </a:r>
          <a:r>
            <a:rPr lang="en-US" sz="1800" b="1" baseline="30000" dirty="0" smtClean="0"/>
            <a:t>th</a:t>
          </a:r>
          <a:endParaRPr lang="en-US" sz="1800" b="1" dirty="0" smtClean="0"/>
        </a:p>
        <a:p xmlns:a="http://schemas.openxmlformats.org/drawingml/2006/main">
          <a:pPr algn="ctr"/>
          <a:r>
            <a:rPr lang="en-US" sz="1800" b="1" dirty="0" smtClean="0"/>
            <a:t>827</a:t>
          </a:r>
          <a:endParaRPr lang="en-US" sz="1800" b="1" dirty="0"/>
        </a:p>
      </cdr:txBody>
    </cdr:sp>
  </cdr:relSizeAnchor>
</c:userShapes>
</file>

<file path=ppt/drawings/drawing3.xml><?xml version="1.0" encoding="utf-8"?>
<c:userShapes xmlns:c="http://schemas.openxmlformats.org/drawingml/2006/chart">
  <cdr:relSizeAnchor xmlns:cdr="http://schemas.openxmlformats.org/drawingml/2006/chartDrawing">
    <cdr:from>
      <cdr:x>0.72398</cdr:x>
      <cdr:y>0.06349</cdr:y>
    </cdr:from>
    <cdr:to>
      <cdr:x>0.95279</cdr:x>
      <cdr:y>0.1441</cdr:y>
    </cdr:to>
    <cdr:sp macro="" textlink="">
      <cdr:nvSpPr>
        <cdr:cNvPr id="2" name="Text Box 6"/>
        <cdr:cNvSpPr txBox="1">
          <a:spLocks xmlns:a="http://schemas.openxmlformats.org/drawingml/2006/main" noChangeArrowheads="1"/>
        </cdr:cNvSpPr>
      </cdr:nvSpPr>
      <cdr:spPr bwMode="auto">
        <a:xfrm xmlns:a="http://schemas.openxmlformats.org/drawingml/2006/main">
          <a:off x="6595937" y="290891"/>
          <a:ext cx="2084611" cy="36933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a:spAutoFit/>
        </a:bodyPr>
        <a:lstStyle xmlns:a="http://schemas.openxmlformats.org/drawingml/2006/main">
          <a:defPPr>
            <a:defRPr lang="en-US"/>
          </a:defPPr>
          <a:lvl1pPr algn="l" rtl="0" fontAlgn="base">
            <a:spcBef>
              <a:spcPct val="0"/>
            </a:spcBef>
            <a:spcAft>
              <a:spcPct val="0"/>
            </a:spcAft>
            <a:defRPr sz="2400" i="1"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2400" i="1"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2400" i="1"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2400" i="1"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2400" i="1" kern="1200">
              <a:solidFill>
                <a:schemeClr val="tx1"/>
              </a:solidFill>
              <a:latin typeface="Times New Roman" pitchFamily="18" charset="0"/>
              <a:ea typeface="+mn-ea"/>
              <a:cs typeface="Arial" pitchFamily="34" charset="0"/>
            </a:defRPr>
          </a:lvl5pPr>
          <a:lvl6pPr marL="2286000" algn="l" defTabSz="914400" rtl="0" eaLnBrk="1" latinLnBrk="0" hangingPunct="1">
            <a:defRPr sz="2400" i="1" kern="1200">
              <a:solidFill>
                <a:schemeClr val="tx1"/>
              </a:solidFill>
              <a:latin typeface="Times New Roman" pitchFamily="18" charset="0"/>
              <a:ea typeface="+mn-ea"/>
              <a:cs typeface="Arial" pitchFamily="34" charset="0"/>
            </a:defRPr>
          </a:lvl6pPr>
          <a:lvl7pPr marL="2743200" algn="l" defTabSz="914400" rtl="0" eaLnBrk="1" latinLnBrk="0" hangingPunct="1">
            <a:defRPr sz="2400" i="1" kern="1200">
              <a:solidFill>
                <a:schemeClr val="tx1"/>
              </a:solidFill>
              <a:latin typeface="Times New Roman" pitchFamily="18" charset="0"/>
              <a:ea typeface="+mn-ea"/>
              <a:cs typeface="Arial" pitchFamily="34" charset="0"/>
            </a:defRPr>
          </a:lvl7pPr>
          <a:lvl8pPr marL="3200400" algn="l" defTabSz="914400" rtl="0" eaLnBrk="1" latinLnBrk="0" hangingPunct="1">
            <a:defRPr sz="2400" i="1" kern="1200">
              <a:solidFill>
                <a:schemeClr val="tx1"/>
              </a:solidFill>
              <a:latin typeface="Times New Roman" pitchFamily="18" charset="0"/>
              <a:ea typeface="+mn-ea"/>
              <a:cs typeface="Arial" pitchFamily="34" charset="0"/>
            </a:defRPr>
          </a:lvl8pPr>
          <a:lvl9pPr marL="3657600" algn="l" defTabSz="914400" rtl="0" eaLnBrk="1" latinLnBrk="0" hangingPunct="1">
            <a:defRPr sz="2400" i="1" kern="1200">
              <a:solidFill>
                <a:schemeClr val="tx1"/>
              </a:solidFill>
              <a:latin typeface="Times New Roman" pitchFamily="18" charset="0"/>
              <a:ea typeface="+mn-ea"/>
              <a:cs typeface="Arial" pitchFamily="34" charset="0"/>
            </a:defRPr>
          </a:lvl9pPr>
        </a:lstStyle>
        <a:p xmlns:a="http://schemas.openxmlformats.org/drawingml/2006/main">
          <a:pPr algn="ctr" eaLnBrk="0" hangingPunct="0"/>
          <a:r>
            <a:rPr lang="en-US" sz="1800" b="1" i="0" dirty="0">
              <a:latin typeface="Arial" pitchFamily="34" charset="0"/>
            </a:rPr>
            <a:t> </a:t>
          </a:r>
          <a:r>
            <a:rPr lang="en-US" sz="1800" b="1" i="0" dirty="0" smtClean="0">
              <a:latin typeface="Arial" pitchFamily="34" charset="0"/>
            </a:rPr>
            <a:t>2016Q4: +1.9%</a:t>
          </a:r>
          <a:endParaRPr lang="en-US" sz="1800" b="1" i="0" dirty="0">
            <a:latin typeface="Arial"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0.70364</cdr:x>
      <cdr:y>0.26899</cdr:y>
    </cdr:from>
    <cdr:to>
      <cdr:x>0.9664</cdr:x>
      <cdr:y>0.58544</cdr:y>
    </cdr:to>
    <cdr:sp macro="" textlink="">
      <cdr:nvSpPr>
        <cdr:cNvPr id="2" name="TextBox 1"/>
        <cdr:cNvSpPr txBox="1"/>
      </cdr:nvSpPr>
      <cdr:spPr>
        <a:xfrm xmlns:a="http://schemas.openxmlformats.org/drawingml/2006/main">
          <a:off x="6275939" y="1212858"/>
          <a:ext cx="2343611" cy="142689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b="1" dirty="0" smtClean="0"/>
            <a:t>January 2017:</a:t>
          </a:r>
        </a:p>
        <a:p xmlns:a="http://schemas.openxmlformats.org/drawingml/2006/main">
          <a:pPr algn="ctr"/>
          <a:r>
            <a:rPr lang="en-US" sz="1800" b="1" dirty="0" smtClean="0"/>
            <a:t>59.9%</a:t>
          </a:r>
          <a:endParaRPr lang="en-US" sz="1800" b="1" dirty="0"/>
        </a:p>
      </cdr:txBody>
    </cdr:sp>
  </cdr:relSizeAnchor>
</c:userShapes>
</file>

<file path=ppt/drawings/drawing5.xml><?xml version="1.0" encoding="utf-8"?>
<c:userShapes xmlns:c="http://schemas.openxmlformats.org/drawingml/2006/chart">
  <cdr:relSizeAnchor xmlns:cdr="http://schemas.openxmlformats.org/drawingml/2006/chartDrawing">
    <cdr:from>
      <cdr:x>0.83429</cdr:x>
      <cdr:y>0.02629</cdr:y>
    </cdr:from>
    <cdr:to>
      <cdr:x>0.97951</cdr:x>
      <cdr:y>0.34493</cdr:y>
    </cdr:to>
    <cdr:sp macro="" textlink="">
      <cdr:nvSpPr>
        <cdr:cNvPr id="2" name="TextBox 1"/>
        <cdr:cNvSpPr txBox="1"/>
      </cdr:nvSpPr>
      <cdr:spPr>
        <a:xfrm xmlns:a="http://schemas.openxmlformats.org/drawingml/2006/main">
          <a:off x="7530111" y="120504"/>
          <a:ext cx="1310723" cy="146053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b="1" dirty="0" smtClean="0"/>
            <a:t>2016Q4:</a:t>
          </a:r>
        </a:p>
        <a:p xmlns:a="http://schemas.openxmlformats.org/drawingml/2006/main">
          <a:pPr algn="ctr"/>
          <a:r>
            <a:rPr lang="en-US" sz="1800" b="1" dirty="0" smtClean="0"/>
            <a:t>63.7%</a:t>
          </a:r>
        </a:p>
        <a:p xmlns:a="http://schemas.openxmlformats.org/drawingml/2006/main">
          <a:pPr algn="ctr"/>
          <a:endParaRPr lang="en-US" sz="1800" b="1" dirty="0"/>
        </a:p>
      </cdr:txBody>
    </cdr:sp>
  </cdr:relSizeAnchor>
</c:userShapes>
</file>

<file path=ppt/drawings/drawing6.xml><?xml version="1.0" encoding="utf-8"?>
<c:userShapes xmlns:c="http://schemas.openxmlformats.org/drawingml/2006/chart">
  <cdr:relSizeAnchor xmlns:cdr="http://schemas.openxmlformats.org/drawingml/2006/chartDrawing">
    <cdr:from>
      <cdr:x>0.63731</cdr:x>
      <cdr:y>0.23425</cdr:y>
    </cdr:from>
    <cdr:to>
      <cdr:x>0.93333</cdr:x>
      <cdr:y>0.45161</cdr:y>
    </cdr:to>
    <cdr:sp macro="" textlink="">
      <cdr:nvSpPr>
        <cdr:cNvPr id="2" name="TextBox 1"/>
        <cdr:cNvSpPr txBox="1"/>
      </cdr:nvSpPr>
      <cdr:spPr>
        <a:xfrm xmlns:a="http://schemas.openxmlformats.org/drawingml/2006/main">
          <a:off x="5827594" y="1074423"/>
          <a:ext cx="2706776" cy="99695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i="1" dirty="0" smtClean="0"/>
            <a:t>December 2016: 795K</a:t>
          </a:r>
        </a:p>
      </cdr:txBody>
    </cdr:sp>
  </cdr:relSizeAnchor>
</c:userShapes>
</file>

<file path=ppt/drawings/drawing7.xml><?xml version="1.0" encoding="utf-8"?>
<c:userShapes xmlns:c="http://schemas.openxmlformats.org/drawingml/2006/chart">
  <cdr:relSizeAnchor xmlns:cdr="http://schemas.openxmlformats.org/drawingml/2006/chartDrawing">
    <cdr:from>
      <cdr:x>0.6079</cdr:x>
      <cdr:y>0.6076</cdr:y>
    </cdr:from>
    <cdr:to>
      <cdr:x>0.90984</cdr:x>
      <cdr:y>0.77219</cdr:y>
    </cdr:to>
    <cdr:sp macro="" textlink="">
      <cdr:nvSpPr>
        <cdr:cNvPr id="2" name="TextBox 1"/>
        <cdr:cNvSpPr txBox="1"/>
      </cdr:nvSpPr>
      <cdr:spPr>
        <a:xfrm xmlns:a="http://schemas.openxmlformats.org/drawingml/2006/main">
          <a:off x="5558638" y="2870531"/>
          <a:ext cx="2760939" cy="77760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b="1" i="1" smtClean="0"/>
            <a:t>December </a:t>
          </a:r>
          <a:r>
            <a:rPr lang="en-US" sz="2000" b="1" i="1" dirty="0" smtClean="0"/>
            <a:t>2016</a:t>
          </a:r>
          <a:r>
            <a:rPr lang="en-US" sz="2000" b="1" i="1" smtClean="0"/>
            <a:t>: 55.9</a:t>
          </a:r>
          <a:endParaRPr lang="en-US" sz="2000" b="1" i="1" dirty="0"/>
        </a:p>
      </cdr:txBody>
    </cdr:sp>
  </cdr:relSizeAnchor>
</c:userShapes>
</file>

<file path=ppt/drawings/drawing8.xml><?xml version="1.0" encoding="utf-8"?>
<c:userShapes xmlns:c="http://schemas.openxmlformats.org/drawingml/2006/chart">
  <cdr:relSizeAnchor xmlns:cdr="http://schemas.openxmlformats.org/drawingml/2006/chartDrawing">
    <cdr:from>
      <cdr:x>0.2821</cdr:x>
      <cdr:y>0.15935</cdr:y>
    </cdr:from>
    <cdr:to>
      <cdr:x>0.46942</cdr:x>
      <cdr:y>0.20653</cdr:y>
    </cdr:to>
    <cdr:sp macro="" textlink="">
      <cdr:nvSpPr>
        <cdr:cNvPr id="2" name="TextBox 1"/>
        <cdr:cNvSpPr txBox="1"/>
      </cdr:nvSpPr>
      <cdr:spPr>
        <a:xfrm xmlns:a="http://schemas.openxmlformats.org/drawingml/2006/main" rot="1652260">
          <a:off x="2557594" y="813799"/>
          <a:ext cx="1698283" cy="24094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dirty="0" smtClean="0"/>
            <a:t>-</a:t>
          </a:r>
          <a:r>
            <a:rPr lang="en-US" sz="1200" b="1" dirty="0">
              <a:solidFill>
                <a:prstClr val="black"/>
              </a:solidFill>
              <a:cs typeface="Constantia"/>
            </a:rPr>
            <a:t>$212.7B (-29.6%</a:t>
          </a:r>
          <a:r>
            <a:rPr lang="en-US" sz="1200" b="1" dirty="0" smtClean="0">
              <a:solidFill>
                <a:prstClr val="black"/>
              </a:solidFill>
              <a:cs typeface="Constantia"/>
            </a:rPr>
            <a:t>)</a:t>
          </a:r>
          <a:endParaRPr lang="en-US" sz="1200" b="1" dirty="0">
            <a:solidFill>
              <a:prstClr val="black"/>
            </a:solidFill>
            <a:cs typeface="Constantia"/>
          </a:endParaRPr>
        </a:p>
      </cdr:txBody>
    </cdr:sp>
  </cdr:relSizeAnchor>
  <cdr:relSizeAnchor xmlns:cdr="http://schemas.openxmlformats.org/drawingml/2006/chartDrawing">
    <cdr:from>
      <cdr:x>0.63201</cdr:x>
      <cdr:y>0.13391</cdr:y>
    </cdr:from>
    <cdr:to>
      <cdr:x>0.83246</cdr:x>
      <cdr:y>0.19245</cdr:y>
    </cdr:to>
    <cdr:sp macro="" textlink="">
      <cdr:nvSpPr>
        <cdr:cNvPr id="3" name="TextBox 2"/>
        <cdr:cNvSpPr txBox="1"/>
      </cdr:nvSpPr>
      <cdr:spPr>
        <a:xfrm xmlns:a="http://schemas.openxmlformats.org/drawingml/2006/main" rot="20973435">
          <a:off x="5730400" y="683767"/>
          <a:ext cx="1817456" cy="2989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dirty="0" smtClean="0"/>
            <a:t>94.7% recovered</a:t>
          </a:r>
          <a:endParaRPr lang="en-US" sz="1200" b="1" dirty="0"/>
        </a:p>
      </cdr:txBody>
    </cdr:sp>
  </cdr:relSizeAnchor>
  <cdr:relSizeAnchor xmlns:cdr="http://schemas.openxmlformats.org/drawingml/2006/chartDrawing">
    <cdr:from>
      <cdr:x>0.25542</cdr:x>
      <cdr:y>0.10561</cdr:y>
    </cdr:from>
    <cdr:to>
      <cdr:x>0.45976</cdr:x>
      <cdr:y>0.29628</cdr:y>
    </cdr:to>
    <cdr:cxnSp macro="">
      <cdr:nvCxnSpPr>
        <cdr:cNvPr id="5" name="Straight Arrow Connector 4"/>
        <cdr:cNvCxnSpPr/>
      </cdr:nvCxnSpPr>
      <cdr:spPr>
        <a:xfrm xmlns:a="http://schemas.openxmlformats.org/drawingml/2006/main">
          <a:off x="2315688" y="539338"/>
          <a:ext cx="1852551" cy="973776"/>
        </a:xfrm>
        <a:prstGeom xmlns:a="http://schemas.openxmlformats.org/drawingml/2006/main" prst="straightConnector1">
          <a:avLst/>
        </a:prstGeom>
        <a:ln xmlns:a="http://schemas.openxmlformats.org/drawingml/2006/main" w="22225">
          <a:solidFill>
            <a:srgbClr val="FF0000"/>
          </a:solidFill>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0.4663</cdr:x>
      <cdr:y>0.09935</cdr:y>
    </cdr:from>
    <cdr:to>
      <cdr:x>0.97107</cdr:x>
      <cdr:y>0.28897</cdr:y>
    </cdr:to>
    <cdr:cxnSp macro="">
      <cdr:nvCxnSpPr>
        <cdr:cNvPr id="7" name="Straight Arrow Connector 6"/>
        <cdr:cNvCxnSpPr/>
      </cdr:nvCxnSpPr>
      <cdr:spPr>
        <a:xfrm xmlns:a="http://schemas.openxmlformats.org/drawingml/2006/main" flipV="1">
          <a:off x="4227870" y="507307"/>
          <a:ext cx="4576715" cy="968263"/>
        </a:xfrm>
        <a:prstGeom xmlns:a="http://schemas.openxmlformats.org/drawingml/2006/main" prst="straightConnector1">
          <a:avLst/>
        </a:prstGeom>
        <a:ln xmlns:a="http://schemas.openxmlformats.org/drawingml/2006/main" w="22225">
          <a:solidFill>
            <a:srgbClr val="FF0000"/>
          </a:solidFill>
          <a:tailEnd type="arrow"/>
        </a:ln>
      </cdr:spPr>
      <cdr:style>
        <a:lnRef xmlns:a="http://schemas.openxmlformats.org/drawingml/2006/main" idx="3">
          <a:schemeClr val="accent1"/>
        </a:lnRef>
        <a:fillRef xmlns:a="http://schemas.openxmlformats.org/drawingml/2006/main" idx="0">
          <a:schemeClr val="accent1"/>
        </a:fillRef>
        <a:effectRef xmlns:a="http://schemas.openxmlformats.org/drawingml/2006/main" idx="2">
          <a:schemeClr val="accent1"/>
        </a:effectRef>
        <a:fontRef xmlns:a="http://schemas.openxmlformats.org/drawingml/2006/main" idx="minor">
          <a:schemeClr val="tx1"/>
        </a:fontRef>
      </cdr:style>
    </cdr:cxnSp>
  </cdr:relSizeAnchor>
</c:userShapes>
</file>

<file path=ppt/drawings/drawing9.xml><?xml version="1.0" encoding="utf-8"?>
<c:userShapes xmlns:c="http://schemas.openxmlformats.org/drawingml/2006/chart">
  <cdr:relSizeAnchor xmlns:cdr="http://schemas.openxmlformats.org/drawingml/2006/chartDrawing">
    <cdr:from>
      <cdr:x>0.69428</cdr:x>
      <cdr:y>0.46594</cdr:y>
    </cdr:from>
    <cdr:to>
      <cdr:x>0.95906</cdr:x>
      <cdr:y>0.74469</cdr:y>
    </cdr:to>
    <cdr:sp macro="" textlink="">
      <cdr:nvSpPr>
        <cdr:cNvPr id="2" name="TextBox 1"/>
        <cdr:cNvSpPr txBox="1"/>
      </cdr:nvSpPr>
      <cdr:spPr>
        <a:xfrm xmlns:a="http://schemas.openxmlformats.org/drawingml/2006/main">
          <a:off x="6189784" y="2165776"/>
          <a:ext cx="2360620" cy="129569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lvl="0" algn="ctr" rtl="0" fontAlgn="base">
            <a:spcBef>
              <a:spcPct val="0"/>
            </a:spcBef>
            <a:spcAft>
              <a:spcPct val="0"/>
            </a:spcAft>
          </a:pPr>
          <a:r>
            <a:rPr lang="en-US" sz="1500" b="1" kern="1200" dirty="0">
              <a:solidFill>
                <a:prstClr val="black"/>
              </a:solidFill>
              <a:cs typeface="Constantia"/>
            </a:rPr>
            <a:t>Total Nonresidential Construction YOY: </a:t>
          </a:r>
        </a:p>
        <a:p xmlns:a="http://schemas.openxmlformats.org/drawingml/2006/main">
          <a:pPr lvl="0" algn="ctr" rtl="0" fontAlgn="base">
            <a:spcBef>
              <a:spcPct val="0"/>
            </a:spcBef>
            <a:spcAft>
              <a:spcPct val="0"/>
            </a:spcAft>
          </a:pPr>
          <a:r>
            <a:rPr lang="en-US" sz="1500" b="1" kern="1200" dirty="0" smtClean="0">
              <a:solidFill>
                <a:prstClr val="black"/>
              </a:solidFill>
              <a:cs typeface="Constantia"/>
            </a:rPr>
            <a:t>+$31.25B</a:t>
          </a:r>
          <a:r>
            <a:rPr lang="en-US" sz="1500" b="1" kern="1200" dirty="0">
              <a:solidFill>
                <a:prstClr val="black"/>
              </a:solidFill>
              <a:cs typeface="Constantia"/>
            </a:rPr>
            <a:t>; </a:t>
          </a:r>
          <a:r>
            <a:rPr lang="en-US" sz="1500" b="1" kern="1200" dirty="0" smtClean="0">
              <a:solidFill>
                <a:prstClr val="black"/>
              </a:solidFill>
              <a:cs typeface="Constantia"/>
            </a:rPr>
            <a:t>+4.6%</a:t>
          </a:r>
          <a:endParaRPr lang="en-US" sz="1500" b="1" kern="1200" dirty="0">
            <a:solidFill>
              <a:prstClr val="black"/>
            </a:solidFill>
            <a:cs typeface="Constantia"/>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73B6D4-D657-DF41-9DC1-28C64DD514D8}" type="datetimeFigureOut">
              <a:rPr lang="en-US" smtClean="0"/>
              <a:t>2/7/17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31A1C2-EE52-404A-B681-F352458C07BC}" type="slidenum">
              <a:rPr lang="en-US" smtClean="0"/>
              <a:t>‹#›</a:t>
            </a:fld>
            <a:endParaRPr lang="en-US"/>
          </a:p>
        </p:txBody>
      </p:sp>
    </p:spTree>
    <p:extLst>
      <p:ext uri="{BB962C8B-B14F-4D97-AF65-F5344CB8AC3E}">
        <p14:creationId xmlns:p14="http://schemas.microsoft.com/office/powerpoint/2010/main" val="4627252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content7.flixster.com/photo/30/72/58/3072589_ori.jpg"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image.tmdb.org/t/p/original/ybvuX8vQx8OTBp4PRCkmi5w9eJC.jpg"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www.us.jll.com/united-states/en-us/research/7756/us-investment-outlook-q3-2016-jll"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www.conference-board.org/data/bci.cfm" TargetMode="External"/><Relationship Id="rId2" Type="http://schemas.openxmlformats.org/officeDocument/2006/relationships/slide" Target="../slides/slide39.xml"/><Relationship Id="rId1" Type="http://schemas.openxmlformats.org/officeDocument/2006/relationships/notesMaster" Target="../notesMasters/notesMaster1.xml"/><Relationship Id="rId6" Type="http://schemas.openxmlformats.org/officeDocument/2006/relationships/hyperlink" Target="https://www.conference-board.org/pdf_free/press/TechnicalPDF_5370_1422007211.pdf" TargetMode="External"/><Relationship Id="rId5" Type="http://schemas.openxmlformats.org/officeDocument/2006/relationships/hyperlink" Target="https://www.conference-board.org/pdf_free/press/PressPDF_5370_1422007649.pdf" TargetMode="External"/><Relationship Id="rId4" Type="http://schemas.openxmlformats.org/officeDocument/2006/relationships/hyperlink" Target="mailto:indicators@conference-board.org" TargetMode="Externa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imf.org/external/pubs/ft/weo/2016/02/pdf/text.pdf"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imf.org/external/pubs/ft/fm/2016/02/fmindex.htm"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images.amcnetworks.com/wetv.com/wp-content/uploads/2013/12/csi-feature-image.jpg"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52226" name="Rectangle 3"/>
          <p:cNvSpPr>
            <a:spLocks noGrp="1" noChangeArrowheads="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latin typeface="Calibri" charset="0"/>
                <a:ea typeface="ＭＳ Ｐゴシック" charset="0"/>
              </a:rPr>
              <a:t>Theme: </a:t>
            </a:r>
            <a:r>
              <a:rPr lang="en-US" smtClean="0">
                <a:latin typeface="Calibri" charset="0"/>
                <a:ea typeface="ＭＳ Ｐゴシック" charset="0"/>
              </a:rPr>
              <a:t>Detective Fiction</a:t>
            </a:r>
            <a:endParaRPr lang="en-US">
              <a:latin typeface="Calibri" charset="0"/>
              <a:ea typeface="ＭＳ Ｐゴシック" charset="0"/>
            </a:endParaRPr>
          </a:p>
        </p:txBody>
      </p:sp>
      <p:sp>
        <p:nvSpPr>
          <p:cNvPr id="52227" name="Slide Number Placeholder 4"/>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nstantia" charset="0"/>
                <a:ea typeface="ＭＳ Ｐゴシック" charset="0"/>
                <a:cs typeface="ＭＳ Ｐゴシック" charset="0"/>
              </a:defRPr>
            </a:lvl1pPr>
            <a:lvl2pPr marL="742950" indent="-285750">
              <a:defRPr sz="2400">
                <a:solidFill>
                  <a:schemeClr val="tx1"/>
                </a:solidFill>
                <a:latin typeface="Constantia" charset="0"/>
                <a:ea typeface="ＭＳ Ｐゴシック" charset="0"/>
              </a:defRPr>
            </a:lvl2pPr>
            <a:lvl3pPr marL="1143000" indent="-228600">
              <a:defRPr sz="2400">
                <a:solidFill>
                  <a:schemeClr val="tx1"/>
                </a:solidFill>
                <a:latin typeface="Constantia" charset="0"/>
                <a:ea typeface="ＭＳ Ｐゴシック" charset="0"/>
              </a:defRPr>
            </a:lvl3pPr>
            <a:lvl4pPr marL="1600200" indent="-228600">
              <a:defRPr sz="2400">
                <a:solidFill>
                  <a:schemeClr val="tx1"/>
                </a:solidFill>
                <a:latin typeface="Constantia" charset="0"/>
                <a:ea typeface="ＭＳ Ｐゴシック" charset="0"/>
              </a:defRPr>
            </a:lvl4pPr>
            <a:lvl5pPr marL="2057400" indent="-228600">
              <a:defRPr sz="2400">
                <a:solidFill>
                  <a:schemeClr val="tx1"/>
                </a:solidFill>
                <a:latin typeface="Constantia" charset="0"/>
                <a:ea typeface="ＭＳ Ｐゴシック" charset="0"/>
              </a:defRPr>
            </a:lvl5pPr>
            <a:lvl6pPr marL="2514600" indent="-228600" eaLnBrk="0" fontAlgn="base" hangingPunct="0">
              <a:spcBef>
                <a:spcPct val="0"/>
              </a:spcBef>
              <a:spcAft>
                <a:spcPct val="0"/>
              </a:spcAft>
              <a:defRPr sz="2400">
                <a:solidFill>
                  <a:schemeClr val="tx1"/>
                </a:solidFill>
                <a:latin typeface="Constantia" charset="0"/>
                <a:ea typeface="ＭＳ Ｐゴシック" charset="0"/>
              </a:defRPr>
            </a:lvl6pPr>
            <a:lvl7pPr marL="2971800" indent="-228600" eaLnBrk="0" fontAlgn="base" hangingPunct="0">
              <a:spcBef>
                <a:spcPct val="0"/>
              </a:spcBef>
              <a:spcAft>
                <a:spcPct val="0"/>
              </a:spcAft>
              <a:defRPr sz="2400">
                <a:solidFill>
                  <a:schemeClr val="tx1"/>
                </a:solidFill>
                <a:latin typeface="Constantia" charset="0"/>
                <a:ea typeface="ＭＳ Ｐゴシック" charset="0"/>
              </a:defRPr>
            </a:lvl7pPr>
            <a:lvl8pPr marL="3429000" indent="-228600" eaLnBrk="0" fontAlgn="base" hangingPunct="0">
              <a:spcBef>
                <a:spcPct val="0"/>
              </a:spcBef>
              <a:spcAft>
                <a:spcPct val="0"/>
              </a:spcAft>
              <a:defRPr sz="2400">
                <a:solidFill>
                  <a:schemeClr val="tx1"/>
                </a:solidFill>
                <a:latin typeface="Constantia" charset="0"/>
                <a:ea typeface="ＭＳ Ｐゴシック" charset="0"/>
              </a:defRPr>
            </a:lvl8pPr>
            <a:lvl9pPr marL="3886200" indent="-228600" eaLnBrk="0" fontAlgn="base" hangingPunct="0">
              <a:spcBef>
                <a:spcPct val="0"/>
              </a:spcBef>
              <a:spcAft>
                <a:spcPct val="0"/>
              </a:spcAft>
              <a:defRPr sz="2400">
                <a:solidFill>
                  <a:schemeClr val="tx1"/>
                </a:solidFill>
                <a:latin typeface="Constantia" charset="0"/>
                <a:ea typeface="ＭＳ Ｐゴシック" charset="0"/>
              </a:defRPr>
            </a:lvl9pPr>
          </a:lstStyle>
          <a:p>
            <a:fld id="{91CECE58-4280-C443-B90E-47358858D4A8}" type="slidenum">
              <a:rPr lang="en-US" sz="1200">
                <a:solidFill>
                  <a:srgbClr val="000000"/>
                </a:solidFill>
                <a:latin typeface="Calibri" charset="0"/>
              </a:rPr>
              <a:pPr/>
              <a:t>1</a:t>
            </a:fld>
            <a:endParaRPr lang="en-US" sz="1200">
              <a:solidFill>
                <a:srgbClr val="000000"/>
              </a:solidFill>
              <a:latin typeface="Calibri" charset="0"/>
            </a:endParaRPr>
          </a:p>
        </p:txBody>
      </p:sp>
    </p:spTree>
    <p:extLst>
      <p:ext uri="{BB962C8B-B14F-4D97-AF65-F5344CB8AC3E}">
        <p14:creationId xmlns:p14="http://schemas.microsoft.com/office/powerpoint/2010/main" val="3478417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795E1869-B128-46EC-9B37-D8EDCD915B58}" type="slidenum">
              <a:rPr lang="en-US">
                <a:solidFill>
                  <a:prstClr val="black"/>
                </a:solidFill>
              </a:rPr>
              <a:pPr>
                <a:defRPr/>
              </a:pPr>
              <a:t>10</a:t>
            </a:fld>
            <a:endParaRPr lang="en-US" dirty="0">
              <a:solidFill>
                <a:prstClr val="black"/>
              </a:solidFill>
            </a:endParaRPr>
          </a:p>
        </p:txBody>
      </p:sp>
    </p:spTree>
    <p:extLst>
      <p:ext uri="{BB962C8B-B14F-4D97-AF65-F5344CB8AC3E}">
        <p14:creationId xmlns:p14="http://schemas.microsoft.com/office/powerpoint/2010/main" val="662154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0" i="0" u="none" strike="noStrike" kern="1200" dirty="0" smtClean="0">
                <a:solidFill>
                  <a:schemeClr val="tx1"/>
                </a:solidFill>
                <a:effectLst/>
                <a:latin typeface="Times New Roman" pitchFamily="18" charset="0"/>
                <a:ea typeface="+mn-ea"/>
                <a:cs typeface="+mn-cs"/>
              </a:rPr>
              <a:t>Table 1.1.2. Contributions to Percent Change in Real Gross Domestic Product</a:t>
            </a:r>
            <a:r>
              <a:rPr lang="en-US" dirty="0" smtClean="0"/>
              <a:t> </a:t>
            </a:r>
          </a:p>
        </p:txBody>
      </p:sp>
      <p:sp>
        <p:nvSpPr>
          <p:cNvPr id="81924" name="Slide Number Placeholder 3"/>
          <p:cNvSpPr>
            <a:spLocks noGrp="1"/>
          </p:cNvSpPr>
          <p:nvPr>
            <p:ph type="sldNum" sz="quarter" idx="5"/>
          </p:nvPr>
        </p:nvSpPr>
        <p:spPr bwMode="auto">
          <a:noFill/>
          <a:ln>
            <a:miter lim="800000"/>
            <a:headEnd/>
            <a:tailEnd/>
          </a:ln>
        </p:spPr>
        <p:txBody>
          <a:bodyPr/>
          <a:lstStyle/>
          <a:p>
            <a:fld id="{23D2464B-AEE6-44CF-82C0-48C8B8D7B652}" type="slidenum">
              <a:rPr lang="en-US">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5143202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 news release: http://</a:t>
            </a:r>
            <a:r>
              <a:rPr lang="en-US" dirty="0" err="1" smtClean="0"/>
              <a:t>www.bls.gov</a:t>
            </a:r>
            <a:r>
              <a:rPr lang="en-US" dirty="0" smtClean="0"/>
              <a:t>/</a:t>
            </a:r>
            <a:r>
              <a:rPr lang="en-US" dirty="0" err="1" smtClean="0"/>
              <a:t>news.release</a:t>
            </a:r>
            <a:r>
              <a:rPr lang="en-US" dirty="0" smtClean="0"/>
              <a:t>/empsit.nr0.htm</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US Total Nonfarm (SA): CES0000000001</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dirty="0" smtClean="0">
                <a:solidFill>
                  <a:schemeClr val="tx1"/>
                </a:solidFill>
                <a:effectLst/>
                <a:latin typeface="Times New Roman" pitchFamily="18" charset="0"/>
                <a:ea typeface="+mn-ea"/>
                <a:cs typeface="+mn-cs"/>
              </a:rPr>
              <a:t>U.S. Unemployment Rate</a:t>
            </a:r>
            <a:r>
              <a:rPr lang="en-US" b="0" dirty="0" smtClean="0"/>
              <a:t> </a:t>
            </a:r>
            <a:r>
              <a:rPr lang="en-US" sz="1200" b="0" i="0" u="none" strike="noStrike" kern="1200" dirty="0" smtClean="0">
                <a:solidFill>
                  <a:schemeClr val="tx1"/>
                </a:solidFill>
                <a:effectLst/>
                <a:latin typeface="Times New Roman" pitchFamily="18" charset="0"/>
                <a:ea typeface="+mn-ea"/>
                <a:cs typeface="+mn-cs"/>
              </a:rPr>
              <a:t>LNS14000000</a:t>
            </a:r>
            <a:r>
              <a:rPr lang="en-US" b="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95E1869-B128-46EC-9B37-D8EDCD915B58}" type="slidenum">
              <a:rPr lang="en-US">
                <a:solidFill>
                  <a:prstClr val="black"/>
                </a:solidFill>
              </a:rPr>
              <a:pPr>
                <a:defRPr/>
              </a:pPr>
              <a:t>12</a:t>
            </a:fld>
            <a:endParaRPr lang="en-US">
              <a:solidFill>
                <a:prstClr val="black"/>
              </a:solidFill>
            </a:endParaRPr>
          </a:p>
        </p:txBody>
      </p:sp>
    </p:spTree>
    <p:extLst>
      <p:ext uri="{BB962C8B-B14F-4D97-AF65-F5344CB8AC3E}">
        <p14:creationId xmlns:p14="http://schemas.microsoft.com/office/powerpoint/2010/main" val="1665679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768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394DEA4-9B69-4557-932E-80F5BA4991C7}" type="slidenum">
              <a:rPr lang="en-US">
                <a:solidFill>
                  <a:prstClr val="black"/>
                </a:solidFill>
                <a:latin typeface="Arial" pitchFamily="34" charset="0"/>
              </a:rPr>
              <a:pPr/>
              <a:t>14</a:t>
            </a:fld>
            <a:endParaRPr lang="en-US" dirty="0">
              <a:solidFill>
                <a:prstClr val="black"/>
              </a:solidFill>
              <a:latin typeface="Arial" pitchFamily="34" charset="0"/>
            </a:endParaRPr>
          </a:p>
        </p:txBody>
      </p:sp>
    </p:spTree>
    <p:extLst>
      <p:ext uri="{BB962C8B-B14F-4D97-AF65-F5344CB8AC3E}">
        <p14:creationId xmlns:p14="http://schemas.microsoft.com/office/powerpoint/2010/main" val="15885862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NOTE: </a:t>
            </a:r>
            <a:r>
              <a:rPr lang="en-US" b="1" dirty="0" smtClean="0">
                <a:solidFill>
                  <a:srgbClr val="FF0000"/>
                </a:solidFill>
              </a:rPr>
              <a:t>Could we spruce up the table/change the table colors?</a:t>
            </a:r>
          </a:p>
          <a:p>
            <a:endParaRPr lang="en-US" dirty="0" smtClean="0"/>
          </a:p>
          <a:p>
            <a:r>
              <a:rPr lang="en-US" dirty="0" smtClean="0"/>
              <a:t>NOTE:</a:t>
            </a:r>
          </a:p>
          <a:p>
            <a:r>
              <a:rPr lang="en-US" dirty="0" smtClean="0"/>
              <a:t>These states</a:t>
            </a:r>
            <a:r>
              <a:rPr lang="en-US" baseline="0" dirty="0" smtClean="0"/>
              <a:t> have construction, logging, and mining in one industry:</a:t>
            </a:r>
          </a:p>
          <a:p>
            <a:r>
              <a:rPr lang="en-US" sz="1200" b="0" i="0" u="none" strike="noStrike" kern="1200" dirty="0" smtClean="0">
                <a:solidFill>
                  <a:schemeClr val="tx1"/>
                </a:solidFill>
                <a:effectLst/>
                <a:latin typeface="Times New Roman" pitchFamily="18" charset="0"/>
                <a:ea typeface="+mn-ea"/>
                <a:cs typeface="+mn-cs"/>
              </a:rPr>
              <a:t>Delaware,</a:t>
            </a:r>
            <a:r>
              <a:rPr lang="en-US" dirty="0" smtClean="0"/>
              <a:t> </a:t>
            </a:r>
            <a:r>
              <a:rPr lang="en-US" sz="1200" b="0" i="0" u="none" strike="noStrike" kern="1200" dirty="0" smtClean="0">
                <a:solidFill>
                  <a:schemeClr val="tx1"/>
                </a:solidFill>
                <a:effectLst/>
                <a:latin typeface="Times New Roman" pitchFamily="18" charset="0"/>
                <a:ea typeface="+mn-ea"/>
                <a:cs typeface="+mn-cs"/>
              </a:rPr>
              <a:t>District of Columbia,</a:t>
            </a:r>
            <a:r>
              <a:rPr lang="en-US" dirty="0" smtClean="0"/>
              <a:t> </a:t>
            </a:r>
            <a:r>
              <a:rPr lang="en-US" sz="1200" b="0" i="0" u="none" strike="noStrike" kern="1200" dirty="0" smtClean="0">
                <a:solidFill>
                  <a:schemeClr val="tx1"/>
                </a:solidFill>
                <a:effectLst/>
                <a:latin typeface="Times New Roman" pitchFamily="18" charset="0"/>
                <a:ea typeface="+mn-ea"/>
                <a:cs typeface="+mn-cs"/>
              </a:rPr>
              <a:t>Hawaii,</a:t>
            </a:r>
            <a:r>
              <a:rPr lang="en-US" dirty="0" smtClean="0"/>
              <a:t> </a:t>
            </a:r>
            <a:r>
              <a:rPr lang="en-US" sz="1200" b="0" i="0" u="none" strike="noStrike" kern="1200" dirty="0" smtClean="0">
                <a:solidFill>
                  <a:schemeClr val="tx1"/>
                </a:solidFill>
                <a:effectLst/>
                <a:latin typeface="Times New Roman" pitchFamily="18" charset="0"/>
                <a:ea typeface="+mn-ea"/>
                <a:cs typeface="+mn-cs"/>
              </a:rPr>
              <a:t>Maryland,</a:t>
            </a:r>
            <a:r>
              <a:rPr lang="en-US" dirty="0" smtClean="0"/>
              <a:t> </a:t>
            </a:r>
            <a:r>
              <a:rPr lang="en-US" sz="1200" b="0" i="0" u="none" strike="noStrike" kern="1200" dirty="0" smtClean="0">
                <a:solidFill>
                  <a:schemeClr val="tx1"/>
                </a:solidFill>
                <a:effectLst/>
                <a:latin typeface="Times New Roman" pitchFamily="18" charset="0"/>
                <a:ea typeface="+mn-ea"/>
                <a:cs typeface="+mn-cs"/>
              </a:rPr>
              <a:t>Nebraska,</a:t>
            </a:r>
            <a:r>
              <a:rPr lang="en-US" dirty="0" smtClean="0"/>
              <a:t> </a:t>
            </a:r>
            <a:r>
              <a:rPr lang="en-US" sz="1200" b="0" i="0" u="none" strike="noStrike" kern="1200" dirty="0" smtClean="0">
                <a:solidFill>
                  <a:schemeClr val="tx1"/>
                </a:solidFill>
                <a:effectLst/>
                <a:latin typeface="Times New Roman" pitchFamily="18" charset="0"/>
                <a:ea typeface="+mn-ea"/>
                <a:cs typeface="+mn-cs"/>
              </a:rPr>
              <a:t>South Dakota,</a:t>
            </a:r>
            <a:r>
              <a:rPr lang="en-US" dirty="0" smtClean="0"/>
              <a:t> </a:t>
            </a:r>
            <a:r>
              <a:rPr lang="en-US" sz="1200" b="0" i="0" u="none" strike="noStrike" kern="1200" dirty="0" smtClean="0">
                <a:solidFill>
                  <a:schemeClr val="tx1"/>
                </a:solidFill>
                <a:effectLst/>
                <a:latin typeface="Times New Roman" pitchFamily="18" charset="0"/>
                <a:ea typeface="+mn-ea"/>
                <a:cs typeface="+mn-cs"/>
              </a:rPr>
              <a:t>Tennessee</a:t>
            </a:r>
          </a:p>
          <a:p>
            <a:r>
              <a:rPr lang="en-US" sz="1200" b="0" i="0" u="none" strike="noStrike" kern="1200" dirty="0" smtClean="0">
                <a:solidFill>
                  <a:schemeClr val="tx1"/>
                </a:solidFill>
                <a:effectLst/>
                <a:latin typeface="Times New Roman" pitchFamily="18" charset="0"/>
                <a:ea typeface="+mn-ea"/>
                <a:cs typeface="+mn-cs"/>
              </a:rPr>
              <a:t>-Doing</a:t>
            </a:r>
            <a:r>
              <a:rPr lang="en-US" sz="1200" b="0" i="0" u="none" strike="noStrike" kern="1200" baseline="0" dirty="0" smtClean="0">
                <a:solidFill>
                  <a:schemeClr val="tx1"/>
                </a:solidFill>
                <a:effectLst/>
                <a:latin typeface="Times New Roman" pitchFamily="18" charset="0"/>
                <a:ea typeface="+mn-ea"/>
                <a:cs typeface="+mn-cs"/>
              </a:rPr>
              <a:t> a multi screen search and selecting all states and then selecting construction will not include these </a:t>
            </a:r>
            <a:r>
              <a:rPr lang="en-US" sz="1200" b="0" i="0" u="none" strike="noStrike" kern="1200" baseline="0" dirty="0" err="1" smtClean="0">
                <a:solidFill>
                  <a:schemeClr val="tx1"/>
                </a:solidFill>
                <a:effectLst/>
                <a:latin typeface="Times New Roman" pitchFamily="18" charset="0"/>
                <a:ea typeface="+mn-ea"/>
                <a:cs typeface="+mn-cs"/>
              </a:rPr>
              <a:t>states..therefore</a:t>
            </a:r>
            <a:r>
              <a:rPr lang="en-US" sz="1200" b="0" i="0" u="none" strike="noStrike" kern="1200" baseline="0" dirty="0" smtClean="0">
                <a:solidFill>
                  <a:schemeClr val="tx1"/>
                </a:solidFill>
                <a:effectLst/>
                <a:latin typeface="Times New Roman" pitchFamily="18" charset="0"/>
                <a:ea typeface="+mn-ea"/>
                <a:cs typeface="+mn-cs"/>
              </a:rPr>
              <a:t> you must be aware when downloading the data in a </a:t>
            </a:r>
            <a:r>
              <a:rPr lang="en-US" sz="1200" b="0" i="0" u="none" strike="noStrike" kern="1200" baseline="0" dirty="0" err="1" smtClean="0">
                <a:solidFill>
                  <a:schemeClr val="tx1"/>
                </a:solidFill>
                <a:effectLst/>
                <a:latin typeface="Times New Roman" pitchFamily="18" charset="0"/>
                <a:ea typeface="+mn-ea"/>
                <a:cs typeface="+mn-cs"/>
              </a:rPr>
              <a:t>mult</a:t>
            </a:r>
            <a:r>
              <a:rPr lang="en-US" sz="1200" b="0" i="0" u="none" strike="noStrike" kern="1200" baseline="0" dirty="0" smtClean="0">
                <a:solidFill>
                  <a:schemeClr val="tx1"/>
                </a:solidFill>
                <a:effectLst/>
                <a:latin typeface="Times New Roman" pitchFamily="18" charset="0"/>
                <a:ea typeface="+mn-ea"/>
                <a:cs typeface="+mn-cs"/>
              </a:rPr>
              <a:t>-table format that the list will NOT include these states and that pasting the normal alphabetized list of all states into this data will match the not match the state name to the correct series ID.  Please see SN for clarification or help when updating this slide.</a:t>
            </a:r>
            <a:endParaRPr lang="en-US" dirty="0"/>
          </a:p>
        </p:txBody>
      </p:sp>
      <p:sp>
        <p:nvSpPr>
          <p:cNvPr id="4" name="Slide Number Placeholder 3"/>
          <p:cNvSpPr>
            <a:spLocks noGrp="1"/>
          </p:cNvSpPr>
          <p:nvPr>
            <p:ph type="sldNum" sz="quarter" idx="10"/>
          </p:nvPr>
        </p:nvSpPr>
        <p:spPr/>
        <p:txBody>
          <a:bodyPr/>
          <a:lstStyle/>
          <a:p>
            <a:fld id="{CB37EFB6-BD56-4987-8A25-11FD6D25661B}" type="slidenum">
              <a:rPr lang="en-US">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9801749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95E1869-B128-46EC-9B37-D8EDCD915B58}" type="slidenum">
              <a:rPr lang="en-US">
                <a:solidFill>
                  <a:prstClr val="black"/>
                </a:solidFill>
              </a:rPr>
              <a:pPr>
                <a:defRPr/>
              </a:pPr>
              <a:t>16</a:t>
            </a:fld>
            <a:endParaRPr lang="en-US">
              <a:solidFill>
                <a:prstClr val="black"/>
              </a:solidFill>
            </a:endParaRPr>
          </a:p>
        </p:txBody>
      </p:sp>
    </p:spTree>
    <p:extLst>
      <p:ext uri="{BB962C8B-B14F-4D97-AF65-F5344CB8AC3E}">
        <p14:creationId xmlns:p14="http://schemas.microsoft.com/office/powerpoint/2010/main" val="13807770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Series ID</a:t>
            </a:r>
            <a:r>
              <a:rPr lang="en-US" baseline="0" dirty="0" smtClean="0"/>
              <a:t> are in excel linked to chart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US Total Nonfarm (SA): CES0000000001</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795E1869-B128-46EC-9B37-D8EDCD915B58}" type="slidenum">
              <a:rPr lang="en-US">
                <a:solidFill>
                  <a:prstClr val="black"/>
                </a:solidFill>
              </a:rPr>
              <a:pPr>
                <a:defRPr/>
              </a:pPr>
              <a:t>17</a:t>
            </a:fld>
            <a:endParaRPr lang="en-US" dirty="0">
              <a:solidFill>
                <a:prstClr val="black"/>
              </a:solidFill>
            </a:endParaRPr>
          </a:p>
        </p:txBody>
      </p:sp>
    </p:spTree>
    <p:extLst>
      <p:ext uri="{BB962C8B-B14F-4D97-AF65-F5344CB8AC3E}">
        <p14:creationId xmlns:p14="http://schemas.microsoft.com/office/powerpoint/2010/main" val="6121515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400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NOTE: </a:t>
            </a:r>
            <a:r>
              <a:rPr lang="en-US" b="1" dirty="0" smtClean="0">
                <a:solidFill>
                  <a:srgbClr val="FF0000"/>
                </a:solidFill>
              </a:rPr>
              <a:t>Could we spruce up the table/change the table colors?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US Total Nonfarm (SA): CES0000000001</a:t>
            </a:r>
          </a:p>
          <a:p>
            <a:endParaRPr lang="en-US" dirty="0" smtClean="0"/>
          </a:p>
          <a:p>
            <a:r>
              <a:rPr lang="en-US" dirty="0" smtClean="0"/>
              <a:t>SMS01000000000000001</a:t>
            </a:r>
          </a:p>
          <a:p>
            <a:r>
              <a:rPr lang="en-US" dirty="0" smtClean="0"/>
              <a:t>SMS02000000000000001</a:t>
            </a:r>
          </a:p>
          <a:p>
            <a:r>
              <a:rPr lang="en-US" dirty="0" smtClean="0"/>
              <a:t>SMS04000000000000001</a:t>
            </a:r>
          </a:p>
          <a:p>
            <a:r>
              <a:rPr lang="en-US" dirty="0" smtClean="0"/>
              <a:t>SMS05000000000000001</a:t>
            </a:r>
          </a:p>
          <a:p>
            <a:r>
              <a:rPr lang="en-US" dirty="0" smtClean="0"/>
              <a:t>SMS06000000000000001</a:t>
            </a:r>
          </a:p>
          <a:p>
            <a:r>
              <a:rPr lang="en-US" dirty="0" smtClean="0"/>
              <a:t>SMS08000000000000001</a:t>
            </a:r>
          </a:p>
          <a:p>
            <a:r>
              <a:rPr lang="en-US" dirty="0" smtClean="0"/>
              <a:t>SMS09000000000000001</a:t>
            </a:r>
          </a:p>
          <a:p>
            <a:r>
              <a:rPr lang="en-US" dirty="0" smtClean="0"/>
              <a:t>SMS10000000000000001</a:t>
            </a:r>
          </a:p>
          <a:p>
            <a:r>
              <a:rPr lang="en-US" dirty="0" smtClean="0"/>
              <a:t>SMS11000000000000001</a:t>
            </a:r>
          </a:p>
          <a:p>
            <a:r>
              <a:rPr lang="en-US" dirty="0" smtClean="0"/>
              <a:t>SMS12000000000000001</a:t>
            </a:r>
          </a:p>
          <a:p>
            <a:r>
              <a:rPr lang="en-US" dirty="0" smtClean="0"/>
              <a:t>SMS13000000000000001</a:t>
            </a:r>
          </a:p>
          <a:p>
            <a:r>
              <a:rPr lang="en-US" dirty="0" smtClean="0"/>
              <a:t>SMS15000000000000001</a:t>
            </a:r>
          </a:p>
          <a:p>
            <a:r>
              <a:rPr lang="en-US" dirty="0" smtClean="0"/>
              <a:t>SMS16000000000000001</a:t>
            </a:r>
          </a:p>
          <a:p>
            <a:r>
              <a:rPr lang="en-US" dirty="0" smtClean="0"/>
              <a:t>SMS17000000000000001</a:t>
            </a:r>
          </a:p>
          <a:p>
            <a:r>
              <a:rPr lang="en-US" dirty="0" smtClean="0"/>
              <a:t>SMS18000000000000001</a:t>
            </a:r>
          </a:p>
          <a:p>
            <a:r>
              <a:rPr lang="en-US" dirty="0" smtClean="0"/>
              <a:t>SMS19000000000000001</a:t>
            </a:r>
          </a:p>
          <a:p>
            <a:r>
              <a:rPr lang="en-US" dirty="0" smtClean="0"/>
              <a:t>SMS20000000000000001</a:t>
            </a:r>
          </a:p>
          <a:p>
            <a:r>
              <a:rPr lang="en-US" dirty="0" smtClean="0"/>
              <a:t>SMS21000000000000001</a:t>
            </a:r>
          </a:p>
          <a:p>
            <a:r>
              <a:rPr lang="en-US" dirty="0" smtClean="0"/>
              <a:t>SMS22000000000000001</a:t>
            </a:r>
          </a:p>
          <a:p>
            <a:r>
              <a:rPr lang="en-US" dirty="0" smtClean="0"/>
              <a:t>SMS23000000000000001</a:t>
            </a:r>
          </a:p>
          <a:p>
            <a:r>
              <a:rPr lang="en-US" dirty="0" smtClean="0"/>
              <a:t>SMS24000000000000001</a:t>
            </a:r>
          </a:p>
          <a:p>
            <a:r>
              <a:rPr lang="en-US" dirty="0" smtClean="0"/>
              <a:t>SMS25000000000000001</a:t>
            </a:r>
          </a:p>
          <a:p>
            <a:r>
              <a:rPr lang="en-US" dirty="0" smtClean="0"/>
              <a:t>SMS26000000000000001</a:t>
            </a:r>
          </a:p>
          <a:p>
            <a:r>
              <a:rPr lang="en-US" dirty="0" smtClean="0"/>
              <a:t>SMS27000000000000001</a:t>
            </a:r>
          </a:p>
          <a:p>
            <a:r>
              <a:rPr lang="en-US" dirty="0" smtClean="0"/>
              <a:t>SMS28000000000000001</a:t>
            </a:r>
          </a:p>
          <a:p>
            <a:r>
              <a:rPr lang="en-US" dirty="0" smtClean="0"/>
              <a:t>SMS29000000000000001</a:t>
            </a:r>
          </a:p>
          <a:p>
            <a:r>
              <a:rPr lang="en-US" dirty="0" smtClean="0"/>
              <a:t>SMS30000000000000001</a:t>
            </a:r>
          </a:p>
          <a:p>
            <a:r>
              <a:rPr lang="en-US" dirty="0" smtClean="0"/>
              <a:t>SMS31000000000000001</a:t>
            </a:r>
          </a:p>
          <a:p>
            <a:r>
              <a:rPr lang="en-US" dirty="0" smtClean="0"/>
              <a:t>SMS32000000000000001</a:t>
            </a:r>
          </a:p>
          <a:p>
            <a:r>
              <a:rPr lang="en-US" dirty="0" smtClean="0"/>
              <a:t>SMS33000000000000001</a:t>
            </a:r>
          </a:p>
          <a:p>
            <a:r>
              <a:rPr lang="en-US" dirty="0" smtClean="0"/>
              <a:t>SMS34000000000000001</a:t>
            </a:r>
          </a:p>
          <a:p>
            <a:r>
              <a:rPr lang="en-US" dirty="0" smtClean="0"/>
              <a:t>SMS35000000000000001</a:t>
            </a:r>
          </a:p>
          <a:p>
            <a:r>
              <a:rPr lang="en-US" dirty="0" smtClean="0"/>
              <a:t>SMS36000000000000001</a:t>
            </a:r>
          </a:p>
          <a:p>
            <a:r>
              <a:rPr lang="en-US" dirty="0" smtClean="0"/>
              <a:t>SMS37000000000000001</a:t>
            </a:r>
          </a:p>
          <a:p>
            <a:r>
              <a:rPr lang="en-US" dirty="0" smtClean="0"/>
              <a:t>SMS38000000000000001</a:t>
            </a:r>
          </a:p>
          <a:p>
            <a:r>
              <a:rPr lang="en-US" dirty="0" smtClean="0"/>
              <a:t>SMS39000000000000001</a:t>
            </a:r>
          </a:p>
          <a:p>
            <a:r>
              <a:rPr lang="en-US" dirty="0" smtClean="0"/>
              <a:t>SMS40000000000000001</a:t>
            </a:r>
          </a:p>
          <a:p>
            <a:r>
              <a:rPr lang="en-US" dirty="0" smtClean="0"/>
              <a:t>SMS41000000000000001</a:t>
            </a:r>
          </a:p>
          <a:p>
            <a:r>
              <a:rPr lang="en-US" dirty="0" smtClean="0"/>
              <a:t>SMS42000000000000001</a:t>
            </a:r>
          </a:p>
          <a:p>
            <a:r>
              <a:rPr lang="en-US" dirty="0" smtClean="0"/>
              <a:t>SMS44000000000000001</a:t>
            </a:r>
          </a:p>
          <a:p>
            <a:r>
              <a:rPr lang="en-US" dirty="0" smtClean="0"/>
              <a:t>SMS45000000000000001</a:t>
            </a:r>
          </a:p>
          <a:p>
            <a:r>
              <a:rPr lang="en-US" dirty="0" smtClean="0"/>
              <a:t>SMS46000000000000001</a:t>
            </a:r>
          </a:p>
          <a:p>
            <a:r>
              <a:rPr lang="en-US" dirty="0" smtClean="0"/>
              <a:t>SMS47000000000000001</a:t>
            </a:r>
          </a:p>
          <a:p>
            <a:r>
              <a:rPr lang="en-US" dirty="0" smtClean="0"/>
              <a:t>SMS48000000000000001</a:t>
            </a:r>
          </a:p>
          <a:p>
            <a:r>
              <a:rPr lang="en-US" dirty="0" smtClean="0"/>
              <a:t>SMS49000000000000001</a:t>
            </a:r>
          </a:p>
          <a:p>
            <a:r>
              <a:rPr lang="en-US" dirty="0" smtClean="0"/>
              <a:t>SMS50000000000000001</a:t>
            </a:r>
          </a:p>
          <a:p>
            <a:r>
              <a:rPr lang="en-US" dirty="0" smtClean="0"/>
              <a:t>SMS51000000000000001</a:t>
            </a:r>
          </a:p>
          <a:p>
            <a:r>
              <a:rPr lang="en-US" dirty="0" smtClean="0"/>
              <a:t>SMS53000000000000001</a:t>
            </a:r>
          </a:p>
          <a:p>
            <a:r>
              <a:rPr lang="en-US" dirty="0" smtClean="0"/>
              <a:t>SMS54000000000000001</a:t>
            </a:r>
          </a:p>
          <a:p>
            <a:r>
              <a:rPr lang="en-US" dirty="0" smtClean="0"/>
              <a:t>SMS55000000000000001</a:t>
            </a:r>
          </a:p>
          <a:p>
            <a:r>
              <a:rPr lang="en-US" dirty="0" smtClean="0"/>
              <a:t>SMS56000000000000001</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795E1869-B128-46EC-9B37-D8EDCD915B58}" type="slidenum">
              <a:rPr lang="en-US">
                <a:solidFill>
                  <a:prstClr val="black"/>
                </a:solidFill>
              </a:rPr>
              <a:pPr>
                <a:defRPr/>
              </a:pPr>
              <a:t>18</a:t>
            </a:fld>
            <a:endParaRPr lang="en-US" dirty="0">
              <a:solidFill>
                <a:prstClr val="black"/>
              </a:solidFill>
            </a:endParaRPr>
          </a:p>
        </p:txBody>
      </p:sp>
    </p:spTree>
    <p:extLst>
      <p:ext uri="{BB962C8B-B14F-4D97-AF65-F5344CB8AC3E}">
        <p14:creationId xmlns:p14="http://schemas.microsoft.com/office/powerpoint/2010/main" val="20473107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914303"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NOTE: Could we spruce up the table/change the table colors?</a:t>
            </a:r>
          </a:p>
          <a:p>
            <a:pPr defTabSz="914303">
              <a:defRPr/>
            </a:pPr>
            <a:endParaRPr lang="en-US" dirty="0" smtClean="0"/>
          </a:p>
          <a:p>
            <a:pPr defTabSz="914303">
              <a:defRPr/>
            </a:pPr>
            <a:r>
              <a:rPr lang="en-US" dirty="0" smtClean="0"/>
              <a:t>Please make sure all unemployment</a:t>
            </a:r>
            <a:r>
              <a:rPr lang="en-US" baseline="0" dirty="0" smtClean="0"/>
              <a:t> rates have the same number of decimals (ex. 8.0 rather than just 8)</a:t>
            </a:r>
            <a:endParaRPr lang="en-US" dirty="0" smtClean="0"/>
          </a:p>
          <a:p>
            <a:r>
              <a:rPr lang="en-US" dirty="0" smtClean="0"/>
              <a:t>http://</a:t>
            </a:r>
            <a:r>
              <a:rPr lang="en-US" dirty="0" err="1" smtClean="0"/>
              <a:t>www.bls.gov</a:t>
            </a:r>
            <a:r>
              <a:rPr lang="en-US" dirty="0" smtClean="0"/>
              <a:t>/</a:t>
            </a:r>
            <a:r>
              <a:rPr lang="en-US" dirty="0" err="1" smtClean="0"/>
              <a:t>lau</a:t>
            </a:r>
            <a:r>
              <a:rPr lang="en-US" dirty="0" smtClean="0"/>
              <a:t>/</a:t>
            </a:r>
          </a:p>
          <a:p>
            <a:pPr defTabSz="914303">
              <a:defRPr/>
            </a:pPr>
            <a:r>
              <a:rPr lang="en-US" dirty="0" smtClean="0"/>
              <a:t>Tables: </a:t>
            </a:r>
            <a:r>
              <a:rPr lang="en-US" dirty="0"/>
              <a:t>Unemployment Rates for Large Metropolitan Areas</a:t>
            </a:r>
          </a:p>
          <a:p>
            <a:endParaRPr lang="en-US" dirty="0"/>
          </a:p>
        </p:txBody>
      </p:sp>
      <p:sp>
        <p:nvSpPr>
          <p:cNvPr id="4" name="Slide Number Placeholder 3"/>
          <p:cNvSpPr>
            <a:spLocks noGrp="1"/>
          </p:cNvSpPr>
          <p:nvPr>
            <p:ph type="sldNum" sz="quarter" idx="10"/>
          </p:nvPr>
        </p:nvSpPr>
        <p:spPr/>
        <p:txBody>
          <a:bodyPr/>
          <a:lstStyle/>
          <a:p>
            <a:pPr>
              <a:defRPr/>
            </a:pPr>
            <a:fld id="{795E1869-B128-46EC-9B37-D8EDCD915B58}" type="slidenum">
              <a:rPr lang="en-US">
                <a:solidFill>
                  <a:prstClr val="black"/>
                </a:solidFill>
              </a:rPr>
              <a:pPr>
                <a:defRPr/>
              </a:pPr>
              <a:t>19</a:t>
            </a:fld>
            <a:endParaRPr lang="en-US" dirty="0">
              <a:solidFill>
                <a:prstClr val="black"/>
              </a:solidFill>
            </a:endParaRPr>
          </a:p>
        </p:txBody>
      </p:sp>
    </p:spTree>
    <p:extLst>
      <p:ext uri="{BB962C8B-B14F-4D97-AF65-F5344CB8AC3E}">
        <p14:creationId xmlns:p14="http://schemas.microsoft.com/office/powerpoint/2010/main" val="10435772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914303" rtl="0" eaLnBrk="1" fontAlgn="auto" latinLnBrk="0" hangingPunct="1">
              <a:lnSpc>
                <a:spcPct val="100000"/>
              </a:lnSpc>
              <a:spcBef>
                <a:spcPts val="0"/>
              </a:spcBef>
              <a:spcAft>
                <a:spcPts val="0"/>
              </a:spcAft>
              <a:buClrTx/>
              <a:buSzTx/>
              <a:buFontTx/>
              <a:buNone/>
              <a:tabLst/>
              <a:defRPr/>
            </a:pPr>
            <a:r>
              <a:rPr lang="en-US" b="1" dirty="0" smtClean="0"/>
              <a:t>NOTE: </a:t>
            </a:r>
            <a:r>
              <a:rPr lang="en-US" b="1" dirty="0" smtClean="0">
                <a:solidFill>
                  <a:srgbClr val="FF0000"/>
                </a:solidFill>
              </a:rPr>
              <a:t>Could we spruce up the table/change the table colors?</a:t>
            </a:r>
          </a:p>
          <a:p>
            <a:pPr defTabSz="914303">
              <a:defRPr/>
            </a:pPr>
            <a:endParaRPr lang="en-US" dirty="0" smtClean="0"/>
          </a:p>
          <a:p>
            <a:pPr defTabSz="914303">
              <a:defRPr/>
            </a:pPr>
            <a:r>
              <a:rPr lang="en-US" dirty="0" smtClean="0"/>
              <a:t>Please make sure all unemployment</a:t>
            </a:r>
            <a:r>
              <a:rPr lang="en-US" baseline="0" dirty="0" smtClean="0"/>
              <a:t> rates have the same number of decimals (ex. 8.0 rather than just 8)</a:t>
            </a:r>
            <a:endParaRPr lang="en-US" dirty="0" smtClean="0"/>
          </a:p>
          <a:p>
            <a:r>
              <a:rPr lang="en-US" dirty="0" smtClean="0"/>
              <a:t>http://</a:t>
            </a:r>
            <a:r>
              <a:rPr lang="en-US" dirty="0" err="1" smtClean="0"/>
              <a:t>www.bls.gov</a:t>
            </a:r>
            <a:r>
              <a:rPr lang="en-US" dirty="0" smtClean="0"/>
              <a:t>/</a:t>
            </a:r>
            <a:r>
              <a:rPr lang="en-US" dirty="0" err="1" smtClean="0"/>
              <a:t>lau</a:t>
            </a:r>
            <a:r>
              <a:rPr lang="en-US" dirty="0" smtClean="0"/>
              <a:t>/</a:t>
            </a:r>
          </a:p>
          <a:p>
            <a:pPr defTabSz="914303">
              <a:defRPr/>
            </a:pPr>
            <a:r>
              <a:rPr lang="en-US" dirty="0" smtClean="0"/>
              <a:t>Tables: </a:t>
            </a:r>
            <a:r>
              <a:rPr lang="en-US" dirty="0"/>
              <a:t>Unemployment Rates for Large Metropolitan Areas</a:t>
            </a:r>
          </a:p>
          <a:p>
            <a:endParaRPr lang="en-US" dirty="0"/>
          </a:p>
        </p:txBody>
      </p:sp>
      <p:sp>
        <p:nvSpPr>
          <p:cNvPr id="4" name="Slide Number Placeholder 3"/>
          <p:cNvSpPr>
            <a:spLocks noGrp="1"/>
          </p:cNvSpPr>
          <p:nvPr>
            <p:ph type="sldNum" sz="quarter" idx="10"/>
          </p:nvPr>
        </p:nvSpPr>
        <p:spPr/>
        <p:txBody>
          <a:bodyPr/>
          <a:lstStyle/>
          <a:p>
            <a:pPr>
              <a:defRPr/>
            </a:pPr>
            <a:fld id="{795E1869-B128-46EC-9B37-D8EDCD915B58}" type="slidenum">
              <a:rPr lang="en-US">
                <a:solidFill>
                  <a:prstClr val="black"/>
                </a:solidFill>
              </a:rPr>
              <a:pPr>
                <a:defRPr/>
              </a:pPr>
              <a:t>20</a:t>
            </a:fld>
            <a:endParaRPr lang="en-US" dirty="0">
              <a:solidFill>
                <a:prstClr val="black"/>
              </a:solidFill>
            </a:endParaRPr>
          </a:p>
        </p:txBody>
      </p:sp>
    </p:spTree>
    <p:extLst>
      <p:ext uri="{BB962C8B-B14F-4D97-AF65-F5344CB8AC3E}">
        <p14:creationId xmlns:p14="http://schemas.microsoft.com/office/powerpoint/2010/main" val="2110806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6041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latin typeface="Calibri" charset="0"/>
                <a:ea typeface="ＭＳ Ｐゴシック" charset="0"/>
              </a:rPr>
              <a:t>Global Economy Section</a:t>
            </a: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latin typeface="Calibri" charset="0"/>
                <a:ea typeface="ＭＳ Ｐゴシック" charset="0"/>
              </a:rPr>
              <a:t>Link to </a:t>
            </a:r>
            <a:r>
              <a:rPr lang="en-US" smtClean="0">
                <a:latin typeface="Calibri" charset="0"/>
                <a:ea typeface="ＭＳ Ｐゴシック" charset="0"/>
              </a:rPr>
              <a:t>this image:</a:t>
            </a:r>
            <a:r>
              <a:rPr lang="en-US" baseline="0" smtClean="0">
                <a:latin typeface="Calibri" charset="0"/>
                <a:ea typeface="ＭＳ Ｐゴシック" charset="0"/>
              </a:rPr>
              <a:t> </a:t>
            </a:r>
            <a:r>
              <a:rPr lang="en-US" smtClean="0">
                <a:solidFill>
                  <a:srgbClr val="FF0000"/>
                </a:solidFill>
                <a:hlinkClick r:id="rId3"/>
              </a:rPr>
              <a:t>http://content7.flixster.com/photo/30/72/58/3072589_ori.jpg</a:t>
            </a:r>
            <a:endParaRPr lang="en-US" smtClean="0">
              <a:solidFill>
                <a:srgbClr val="FF0000"/>
              </a:solidFill>
            </a:endParaRPr>
          </a:p>
          <a:p>
            <a:pPr eaLnBrk="1" hangingPunct="1">
              <a:spcBef>
                <a:spcPct val="0"/>
              </a:spcBef>
            </a:pPr>
            <a:endParaRPr lang="en-US" dirty="0">
              <a:latin typeface="Calibri" charset="0"/>
              <a:ea typeface="ＭＳ Ｐゴシック" charset="0"/>
            </a:endParaRPr>
          </a:p>
        </p:txBody>
      </p:sp>
      <p:sp>
        <p:nvSpPr>
          <p:cNvPr id="6041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nstantia" charset="0"/>
                <a:ea typeface="ＭＳ Ｐゴシック" charset="0"/>
                <a:cs typeface="ＭＳ Ｐゴシック" charset="0"/>
              </a:defRPr>
            </a:lvl1pPr>
            <a:lvl2pPr marL="742950" indent="-285750">
              <a:defRPr sz="2400">
                <a:solidFill>
                  <a:schemeClr val="tx1"/>
                </a:solidFill>
                <a:latin typeface="Constantia" charset="0"/>
                <a:ea typeface="ＭＳ Ｐゴシック" charset="0"/>
              </a:defRPr>
            </a:lvl2pPr>
            <a:lvl3pPr marL="1143000" indent="-228600">
              <a:defRPr sz="2400">
                <a:solidFill>
                  <a:schemeClr val="tx1"/>
                </a:solidFill>
                <a:latin typeface="Constantia" charset="0"/>
                <a:ea typeface="ＭＳ Ｐゴシック" charset="0"/>
              </a:defRPr>
            </a:lvl3pPr>
            <a:lvl4pPr marL="1600200" indent="-228600">
              <a:defRPr sz="2400">
                <a:solidFill>
                  <a:schemeClr val="tx1"/>
                </a:solidFill>
                <a:latin typeface="Constantia" charset="0"/>
                <a:ea typeface="ＭＳ Ｐゴシック" charset="0"/>
              </a:defRPr>
            </a:lvl4pPr>
            <a:lvl5pPr marL="2057400" indent="-228600">
              <a:defRPr sz="2400">
                <a:solidFill>
                  <a:schemeClr val="tx1"/>
                </a:solidFill>
                <a:latin typeface="Constantia" charset="0"/>
                <a:ea typeface="ＭＳ Ｐゴシック" charset="0"/>
              </a:defRPr>
            </a:lvl5pPr>
            <a:lvl6pPr marL="2514600" indent="-228600" eaLnBrk="0" fontAlgn="base" hangingPunct="0">
              <a:spcBef>
                <a:spcPct val="0"/>
              </a:spcBef>
              <a:spcAft>
                <a:spcPct val="0"/>
              </a:spcAft>
              <a:defRPr sz="2400">
                <a:solidFill>
                  <a:schemeClr val="tx1"/>
                </a:solidFill>
                <a:latin typeface="Constantia" charset="0"/>
                <a:ea typeface="ＭＳ Ｐゴシック" charset="0"/>
              </a:defRPr>
            </a:lvl6pPr>
            <a:lvl7pPr marL="2971800" indent="-228600" eaLnBrk="0" fontAlgn="base" hangingPunct="0">
              <a:spcBef>
                <a:spcPct val="0"/>
              </a:spcBef>
              <a:spcAft>
                <a:spcPct val="0"/>
              </a:spcAft>
              <a:defRPr sz="2400">
                <a:solidFill>
                  <a:schemeClr val="tx1"/>
                </a:solidFill>
                <a:latin typeface="Constantia" charset="0"/>
                <a:ea typeface="ＭＳ Ｐゴシック" charset="0"/>
              </a:defRPr>
            </a:lvl7pPr>
            <a:lvl8pPr marL="3429000" indent="-228600" eaLnBrk="0" fontAlgn="base" hangingPunct="0">
              <a:spcBef>
                <a:spcPct val="0"/>
              </a:spcBef>
              <a:spcAft>
                <a:spcPct val="0"/>
              </a:spcAft>
              <a:defRPr sz="2400">
                <a:solidFill>
                  <a:schemeClr val="tx1"/>
                </a:solidFill>
                <a:latin typeface="Constantia" charset="0"/>
                <a:ea typeface="ＭＳ Ｐゴシック" charset="0"/>
              </a:defRPr>
            </a:lvl8pPr>
            <a:lvl9pPr marL="3886200" indent="-228600" eaLnBrk="0" fontAlgn="base" hangingPunct="0">
              <a:spcBef>
                <a:spcPct val="0"/>
              </a:spcBef>
              <a:spcAft>
                <a:spcPct val="0"/>
              </a:spcAft>
              <a:defRPr sz="2400">
                <a:solidFill>
                  <a:schemeClr val="tx1"/>
                </a:solidFill>
                <a:latin typeface="Constantia" charset="0"/>
                <a:ea typeface="ＭＳ Ｐゴシック" charset="0"/>
              </a:defRPr>
            </a:lvl9pPr>
          </a:lstStyle>
          <a:p>
            <a:fld id="{CA6F3516-3EDA-F845-88D6-8CFA994E24A3}" type="slidenum">
              <a:rPr lang="en-US" sz="1200">
                <a:solidFill>
                  <a:srgbClr val="000000"/>
                </a:solidFill>
                <a:latin typeface="Calibri" charset="0"/>
              </a:rPr>
              <a:pPr/>
              <a:t>2</a:t>
            </a:fld>
            <a:endParaRPr lang="en-US" sz="1200">
              <a:solidFill>
                <a:srgbClr val="000000"/>
              </a:solidFill>
              <a:latin typeface="Calibri" charset="0"/>
            </a:endParaRPr>
          </a:p>
        </p:txBody>
      </p:sp>
    </p:spTree>
    <p:extLst>
      <p:ext uri="{BB962C8B-B14F-4D97-AF65-F5344CB8AC3E}">
        <p14:creationId xmlns:p14="http://schemas.microsoft.com/office/powerpoint/2010/main" val="15005911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6041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latin typeface="Calibri" charset="0"/>
                <a:ea typeface="ＭＳ Ｐゴシック" charset="0"/>
              </a:rPr>
              <a:t>Real Estate and Construction Section</a:t>
            </a:r>
          </a:p>
          <a:p>
            <a:pPr eaLnBrk="1" hangingPunct="1">
              <a:spcBef>
                <a:spcPct val="0"/>
              </a:spcBef>
            </a:pPr>
            <a:endParaRPr lang="en-US" dirty="0" smtClean="0">
              <a:latin typeface="Calibri" charset="0"/>
              <a:ea typeface="ＭＳ Ｐゴシック" charset="0"/>
            </a:endParaRPr>
          </a:p>
          <a:p>
            <a:r>
              <a:rPr lang="en-US" dirty="0" smtClean="0">
                <a:latin typeface="Calibri" charset="0"/>
                <a:ea typeface="ＭＳ Ｐゴシック" charset="0"/>
              </a:rPr>
              <a:t>Link</a:t>
            </a:r>
            <a:r>
              <a:rPr lang="en-US" baseline="0" dirty="0" smtClean="0">
                <a:latin typeface="Calibri" charset="0"/>
                <a:ea typeface="ＭＳ Ｐゴシック" charset="0"/>
              </a:rPr>
              <a:t> to this image: </a:t>
            </a:r>
            <a:r>
              <a:rPr lang="en-US" sz="1200" dirty="0" smtClean="0">
                <a:hlinkClick r:id="rId3"/>
              </a:rPr>
              <a:t>https://image.tmdb.org/t/p/original/ybvuX8vQx8OTBp4PRCkmi5w9eJC.jpg</a:t>
            </a:r>
            <a:endParaRPr lang="en-US" sz="1200" dirty="0" smtClean="0"/>
          </a:p>
        </p:txBody>
      </p:sp>
      <p:sp>
        <p:nvSpPr>
          <p:cNvPr id="6041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nstantia" charset="0"/>
                <a:ea typeface="ＭＳ Ｐゴシック" charset="0"/>
                <a:cs typeface="ＭＳ Ｐゴシック" charset="0"/>
              </a:defRPr>
            </a:lvl1pPr>
            <a:lvl2pPr marL="742950" indent="-285750">
              <a:defRPr sz="2400">
                <a:solidFill>
                  <a:schemeClr val="tx1"/>
                </a:solidFill>
                <a:latin typeface="Constantia" charset="0"/>
                <a:ea typeface="ＭＳ Ｐゴシック" charset="0"/>
              </a:defRPr>
            </a:lvl2pPr>
            <a:lvl3pPr marL="1143000" indent="-228600">
              <a:defRPr sz="2400">
                <a:solidFill>
                  <a:schemeClr val="tx1"/>
                </a:solidFill>
                <a:latin typeface="Constantia" charset="0"/>
                <a:ea typeface="ＭＳ Ｐゴシック" charset="0"/>
              </a:defRPr>
            </a:lvl3pPr>
            <a:lvl4pPr marL="1600200" indent="-228600">
              <a:defRPr sz="2400">
                <a:solidFill>
                  <a:schemeClr val="tx1"/>
                </a:solidFill>
                <a:latin typeface="Constantia" charset="0"/>
                <a:ea typeface="ＭＳ Ｐゴシック" charset="0"/>
              </a:defRPr>
            </a:lvl4pPr>
            <a:lvl5pPr marL="2057400" indent="-228600">
              <a:defRPr sz="2400">
                <a:solidFill>
                  <a:schemeClr val="tx1"/>
                </a:solidFill>
                <a:latin typeface="Constantia" charset="0"/>
                <a:ea typeface="ＭＳ Ｐゴシック" charset="0"/>
              </a:defRPr>
            </a:lvl5pPr>
            <a:lvl6pPr marL="2514600" indent="-228600" eaLnBrk="0" fontAlgn="base" hangingPunct="0">
              <a:spcBef>
                <a:spcPct val="0"/>
              </a:spcBef>
              <a:spcAft>
                <a:spcPct val="0"/>
              </a:spcAft>
              <a:defRPr sz="2400">
                <a:solidFill>
                  <a:schemeClr val="tx1"/>
                </a:solidFill>
                <a:latin typeface="Constantia" charset="0"/>
                <a:ea typeface="ＭＳ Ｐゴシック" charset="0"/>
              </a:defRPr>
            </a:lvl6pPr>
            <a:lvl7pPr marL="2971800" indent="-228600" eaLnBrk="0" fontAlgn="base" hangingPunct="0">
              <a:spcBef>
                <a:spcPct val="0"/>
              </a:spcBef>
              <a:spcAft>
                <a:spcPct val="0"/>
              </a:spcAft>
              <a:defRPr sz="2400">
                <a:solidFill>
                  <a:schemeClr val="tx1"/>
                </a:solidFill>
                <a:latin typeface="Constantia" charset="0"/>
                <a:ea typeface="ＭＳ Ｐゴシック" charset="0"/>
              </a:defRPr>
            </a:lvl7pPr>
            <a:lvl8pPr marL="3429000" indent="-228600" eaLnBrk="0" fontAlgn="base" hangingPunct="0">
              <a:spcBef>
                <a:spcPct val="0"/>
              </a:spcBef>
              <a:spcAft>
                <a:spcPct val="0"/>
              </a:spcAft>
              <a:defRPr sz="2400">
                <a:solidFill>
                  <a:schemeClr val="tx1"/>
                </a:solidFill>
                <a:latin typeface="Constantia" charset="0"/>
                <a:ea typeface="ＭＳ Ｐゴシック" charset="0"/>
              </a:defRPr>
            </a:lvl8pPr>
            <a:lvl9pPr marL="3886200" indent="-228600" eaLnBrk="0" fontAlgn="base" hangingPunct="0">
              <a:spcBef>
                <a:spcPct val="0"/>
              </a:spcBef>
              <a:spcAft>
                <a:spcPct val="0"/>
              </a:spcAft>
              <a:defRPr sz="2400">
                <a:solidFill>
                  <a:schemeClr val="tx1"/>
                </a:solidFill>
                <a:latin typeface="Constantia" charset="0"/>
                <a:ea typeface="ＭＳ Ｐゴシック" charset="0"/>
              </a:defRPr>
            </a:lvl9pPr>
          </a:lstStyle>
          <a:p>
            <a:fld id="{CA6F3516-3EDA-F845-88D6-8CFA994E24A3}" type="slidenum">
              <a:rPr lang="en-US" sz="1200">
                <a:solidFill>
                  <a:srgbClr val="000000"/>
                </a:solidFill>
                <a:latin typeface="Calibri" charset="0"/>
              </a:rPr>
              <a:pPr/>
              <a:t>21</a:t>
            </a:fld>
            <a:endParaRPr lang="en-US" sz="1200">
              <a:solidFill>
                <a:srgbClr val="000000"/>
              </a:solidFill>
              <a:latin typeface="Calibri" charset="0"/>
            </a:endParaRPr>
          </a:p>
        </p:txBody>
      </p:sp>
    </p:spTree>
    <p:extLst>
      <p:ext uri="{BB962C8B-B14F-4D97-AF65-F5344CB8AC3E}">
        <p14:creationId xmlns:p14="http://schemas.microsoft.com/office/powerpoint/2010/main" val="17074687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sz="1400" b="1" dirty="0" smtClean="0"/>
              <a:t>Weekly: http://</a:t>
            </a:r>
            <a:r>
              <a:rPr lang="en-US" sz="1400" b="1" dirty="0" err="1" smtClean="0"/>
              <a:t>www.freddiemac.com</a:t>
            </a:r>
            <a:r>
              <a:rPr lang="en-US" sz="1400" b="1" dirty="0" smtClean="0"/>
              <a:t>/</a:t>
            </a:r>
            <a:r>
              <a:rPr lang="en-US" sz="1400" b="1" dirty="0" err="1" smtClean="0"/>
              <a:t>pmms</a:t>
            </a:r>
            <a:r>
              <a:rPr lang="en-US" sz="1400" b="1" dirty="0" smtClean="0"/>
              <a:t>/</a:t>
            </a:r>
            <a:r>
              <a:rPr lang="en-US" sz="1400" b="1" dirty="0" err="1" smtClean="0"/>
              <a:t>archive.html</a:t>
            </a:r>
            <a:endParaRPr lang="en-US" sz="1400" b="1" dirty="0" smtClean="0"/>
          </a:p>
          <a:p>
            <a:r>
              <a:rPr lang="en-US" sz="1400" b="1" dirty="0" smtClean="0"/>
              <a:t>Monthly 30 </a:t>
            </a:r>
            <a:r>
              <a:rPr lang="en-US" sz="1400" b="1" dirty="0" err="1" smtClean="0"/>
              <a:t>yr</a:t>
            </a:r>
            <a:r>
              <a:rPr lang="en-US" sz="1400" b="1" dirty="0" smtClean="0"/>
              <a:t>:</a:t>
            </a:r>
            <a:r>
              <a:rPr lang="en-US" sz="1400" b="1" baseline="0" dirty="0"/>
              <a:t> </a:t>
            </a:r>
            <a:r>
              <a:rPr lang="en-US" sz="1400" b="1" baseline="0" dirty="0" smtClean="0"/>
              <a:t>http://</a:t>
            </a:r>
            <a:r>
              <a:rPr lang="en-US" sz="1400" b="1" baseline="0" dirty="0" err="1" smtClean="0"/>
              <a:t>www.freddiemac.com</a:t>
            </a:r>
            <a:r>
              <a:rPr lang="en-US" sz="1400" b="1" baseline="0" dirty="0" smtClean="0"/>
              <a:t>/</a:t>
            </a:r>
            <a:r>
              <a:rPr lang="en-US" sz="1400" b="1" baseline="0" dirty="0" err="1" smtClean="0"/>
              <a:t>pmms</a:t>
            </a:r>
            <a:r>
              <a:rPr lang="en-US" sz="1400" b="1" baseline="0" dirty="0" smtClean="0"/>
              <a:t>/pmms30.htm</a:t>
            </a:r>
          </a:p>
          <a:p>
            <a:r>
              <a:rPr lang="en-US" sz="1400" b="1" baseline="0" dirty="0" smtClean="0"/>
              <a:t>Monthly 15 </a:t>
            </a:r>
            <a:r>
              <a:rPr lang="en-US" sz="1400" b="1" baseline="0" dirty="0" err="1" smtClean="0"/>
              <a:t>yr</a:t>
            </a:r>
            <a:r>
              <a:rPr lang="en-US" sz="1400" b="1" baseline="0" dirty="0" smtClean="0"/>
              <a:t>: http://</a:t>
            </a:r>
            <a:r>
              <a:rPr lang="en-US" sz="1400" b="1" baseline="0" dirty="0" err="1" smtClean="0"/>
              <a:t>www.freddiemac.com</a:t>
            </a:r>
            <a:r>
              <a:rPr lang="en-US" sz="1400" b="1" baseline="0" dirty="0" smtClean="0"/>
              <a:t>/</a:t>
            </a:r>
            <a:r>
              <a:rPr lang="en-US" sz="1400" b="1" baseline="0" dirty="0" err="1" smtClean="0"/>
              <a:t>pmms</a:t>
            </a:r>
            <a:r>
              <a:rPr lang="en-US" sz="1400" b="1" baseline="0" dirty="0" smtClean="0"/>
              <a:t>/pmms15.htm</a:t>
            </a:r>
            <a:endParaRPr lang="en-US" sz="1400" b="1" dirty="0" smtClean="0"/>
          </a:p>
        </p:txBody>
      </p:sp>
      <p:sp>
        <p:nvSpPr>
          <p:cNvPr id="4" name="Slide Number Placeholder 3"/>
          <p:cNvSpPr>
            <a:spLocks noGrp="1"/>
          </p:cNvSpPr>
          <p:nvPr>
            <p:ph type="sldNum" sz="quarter" idx="10"/>
          </p:nvPr>
        </p:nvSpPr>
        <p:spPr/>
        <p:txBody>
          <a:bodyPr/>
          <a:lstStyle/>
          <a:p>
            <a:pPr>
              <a:defRPr/>
            </a:pPr>
            <a:fld id="{795E1869-B128-46EC-9B37-D8EDCD915B58}" type="slidenum">
              <a:rPr lang="en-US">
                <a:solidFill>
                  <a:prstClr val="black"/>
                </a:solidFill>
              </a:rPr>
              <a:pPr>
                <a:defRPr/>
              </a:pPr>
              <a:t>22</a:t>
            </a:fld>
            <a:endParaRPr lang="en-US" dirty="0">
              <a:solidFill>
                <a:prstClr val="black"/>
              </a:solidFill>
            </a:endParaRPr>
          </a:p>
        </p:txBody>
      </p:sp>
    </p:spTree>
    <p:extLst>
      <p:ext uri="{BB962C8B-B14F-4D97-AF65-F5344CB8AC3E}">
        <p14:creationId xmlns:p14="http://schemas.microsoft.com/office/powerpoint/2010/main" val="8630454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Times New Roman" pitchFamily="18" charset="0"/>
                <a:ea typeface="+mn-ea"/>
                <a:cs typeface="+mn-cs"/>
              </a:rPr>
              <a:t>http://</a:t>
            </a:r>
            <a:r>
              <a:rPr lang="en-US" sz="1200" b="0" i="0" u="none" strike="noStrike" kern="1200" dirty="0" err="1">
                <a:solidFill>
                  <a:schemeClr val="tx1"/>
                </a:solidFill>
                <a:effectLst/>
                <a:latin typeface="Times New Roman" pitchFamily="18" charset="0"/>
                <a:ea typeface="+mn-ea"/>
                <a:cs typeface="+mn-cs"/>
              </a:rPr>
              <a:t>www.census.gov</a:t>
            </a:r>
            <a:r>
              <a:rPr lang="en-US" sz="1200" b="0" i="0" u="none" strike="noStrike" kern="1200" dirty="0">
                <a:solidFill>
                  <a:schemeClr val="tx1"/>
                </a:solidFill>
                <a:effectLst/>
                <a:latin typeface="Times New Roman" pitchFamily="18" charset="0"/>
                <a:ea typeface="+mn-ea"/>
                <a:cs typeface="+mn-cs"/>
              </a:rPr>
              <a:t>/housing/</a:t>
            </a:r>
            <a:r>
              <a:rPr lang="en-US" sz="1200" b="0" i="0" u="none" strike="noStrike" kern="1200" dirty="0" err="1">
                <a:solidFill>
                  <a:schemeClr val="tx1"/>
                </a:solidFill>
                <a:effectLst/>
                <a:latin typeface="Times New Roman" pitchFamily="18" charset="0"/>
                <a:ea typeface="+mn-ea"/>
                <a:cs typeface="+mn-cs"/>
              </a:rPr>
              <a:t>hvs</a:t>
            </a:r>
            <a:r>
              <a:rPr lang="en-US" sz="1200" b="0" i="0" u="none" strike="noStrike" kern="1200" dirty="0">
                <a:solidFill>
                  <a:schemeClr val="tx1"/>
                </a:solidFill>
                <a:effectLst/>
                <a:latin typeface="Times New Roman" pitchFamily="18" charset="0"/>
                <a:ea typeface="+mn-ea"/>
                <a:cs typeface="+mn-cs"/>
              </a:rPr>
              <a:t>/</a:t>
            </a:r>
            <a:r>
              <a:rPr lang="en-US" dirty="0"/>
              <a:t> </a:t>
            </a:r>
          </a:p>
          <a:p>
            <a:r>
              <a:rPr lang="en-US" sz="1200" b="0" i="0" u="none" strike="sngStrike" kern="1200" dirty="0">
                <a:solidFill>
                  <a:schemeClr val="tx1"/>
                </a:solidFill>
                <a:effectLst/>
                <a:latin typeface="+mn-lt"/>
                <a:ea typeface="+mn-ea"/>
                <a:cs typeface="+mn-cs"/>
              </a:rPr>
              <a:t>Historical Tables, Table 14a</a:t>
            </a:r>
            <a:r>
              <a:rPr lang="en-US" strike="sngStrike" dirty="0"/>
              <a:t> </a:t>
            </a:r>
          </a:p>
          <a:p>
            <a:r>
              <a:rPr lang="en-US" sz="1200" b="0" i="0" u="none" strike="noStrike" kern="1200" dirty="0">
                <a:solidFill>
                  <a:schemeClr val="tx1"/>
                </a:solidFill>
                <a:effectLst/>
                <a:latin typeface="Times New Roman" pitchFamily="18" charset="0"/>
                <a:ea typeface="+mn-ea"/>
                <a:cs typeface="+mn-cs"/>
              </a:rPr>
              <a:t>http://</a:t>
            </a:r>
            <a:r>
              <a:rPr lang="en-US" sz="1200" b="0" i="0" u="none" strike="noStrike" kern="1200" dirty="0" err="1">
                <a:solidFill>
                  <a:schemeClr val="tx1"/>
                </a:solidFill>
                <a:effectLst/>
                <a:latin typeface="Times New Roman" pitchFamily="18" charset="0"/>
                <a:ea typeface="+mn-ea"/>
                <a:cs typeface="+mn-cs"/>
              </a:rPr>
              <a:t>www.census.gov</a:t>
            </a:r>
            <a:r>
              <a:rPr lang="en-US" sz="1200" b="0" i="0" u="none" strike="noStrike" kern="1200" dirty="0">
                <a:solidFill>
                  <a:schemeClr val="tx1"/>
                </a:solidFill>
                <a:effectLst/>
                <a:latin typeface="Times New Roman" pitchFamily="18" charset="0"/>
                <a:ea typeface="+mn-ea"/>
                <a:cs typeface="+mn-cs"/>
              </a:rPr>
              <a:t>/econ/</a:t>
            </a:r>
            <a:r>
              <a:rPr lang="en-US" sz="1200" b="0" i="0" u="none" strike="noStrike" kern="1200" dirty="0" err="1">
                <a:solidFill>
                  <a:schemeClr val="tx1"/>
                </a:solidFill>
                <a:effectLst/>
                <a:latin typeface="Times New Roman" pitchFamily="18" charset="0"/>
                <a:ea typeface="+mn-ea"/>
                <a:cs typeface="+mn-cs"/>
              </a:rPr>
              <a:t>currentdata</a:t>
            </a:r>
            <a:r>
              <a:rPr lang="en-US" sz="1200" b="0" i="0" u="none" strike="noStrike" kern="1200" dirty="0">
                <a:solidFill>
                  <a:schemeClr val="tx1"/>
                </a:solidFill>
                <a:effectLst/>
                <a:latin typeface="Times New Roman" pitchFamily="18" charset="0"/>
                <a:ea typeface="+mn-ea"/>
                <a:cs typeface="+mn-cs"/>
              </a:rPr>
              <a:t>/</a:t>
            </a:r>
            <a:r>
              <a:rPr lang="en-US" sz="1200" b="0" i="0" u="none" strike="noStrike" kern="1200" dirty="0" err="1">
                <a:solidFill>
                  <a:schemeClr val="tx1"/>
                </a:solidFill>
                <a:effectLst/>
                <a:latin typeface="Times New Roman" pitchFamily="18" charset="0"/>
                <a:ea typeface="+mn-ea"/>
                <a:cs typeface="+mn-cs"/>
              </a:rPr>
              <a:t>dbsearch?program</a:t>
            </a:r>
            <a:r>
              <a:rPr lang="en-US" sz="1200" b="0" i="0" u="none" strike="noStrike" kern="1200" dirty="0">
                <a:solidFill>
                  <a:schemeClr val="tx1"/>
                </a:solidFill>
                <a:effectLst/>
                <a:latin typeface="Times New Roman" pitchFamily="18" charset="0"/>
                <a:ea typeface="+mn-ea"/>
                <a:cs typeface="+mn-cs"/>
              </a:rPr>
              <a:t>=</a:t>
            </a:r>
            <a:r>
              <a:rPr lang="en-US" sz="1200" b="0" i="0" u="none" strike="noStrike" kern="1200" dirty="0" err="1">
                <a:solidFill>
                  <a:schemeClr val="tx1"/>
                </a:solidFill>
                <a:effectLst/>
                <a:latin typeface="Times New Roman" pitchFamily="18" charset="0"/>
                <a:ea typeface="+mn-ea"/>
                <a:cs typeface="+mn-cs"/>
              </a:rPr>
              <a:t>HV&amp;startYear</a:t>
            </a:r>
            <a:r>
              <a:rPr lang="en-US" sz="1200" b="0" i="0" u="none" strike="noStrike" kern="1200" dirty="0">
                <a:solidFill>
                  <a:schemeClr val="tx1"/>
                </a:solidFill>
                <a:effectLst/>
                <a:latin typeface="Times New Roman" pitchFamily="18" charset="0"/>
                <a:ea typeface="+mn-ea"/>
                <a:cs typeface="+mn-cs"/>
              </a:rPr>
              <a:t>=1956&amp;endYear=2015&amp;categories=</a:t>
            </a:r>
            <a:r>
              <a:rPr lang="en-US" sz="1200" b="0" i="0" u="none" strike="noStrike" kern="1200" dirty="0" err="1">
                <a:solidFill>
                  <a:schemeClr val="tx1"/>
                </a:solidFill>
                <a:effectLst/>
                <a:latin typeface="Times New Roman" pitchFamily="18" charset="0"/>
                <a:ea typeface="+mn-ea"/>
                <a:cs typeface="+mn-cs"/>
              </a:rPr>
              <a:t>RATE&amp;dataType</a:t>
            </a:r>
            <a:r>
              <a:rPr lang="en-US" sz="1200" b="0" i="0" u="none" strike="noStrike" kern="1200" dirty="0">
                <a:solidFill>
                  <a:schemeClr val="tx1"/>
                </a:solidFill>
                <a:effectLst/>
                <a:latin typeface="Times New Roman" pitchFamily="18" charset="0"/>
                <a:ea typeface="+mn-ea"/>
                <a:cs typeface="+mn-cs"/>
              </a:rPr>
              <a:t>=</a:t>
            </a:r>
            <a:r>
              <a:rPr lang="en-US" sz="1200" b="0" i="0" u="none" strike="noStrike" kern="1200" dirty="0" err="1">
                <a:solidFill>
                  <a:schemeClr val="tx1"/>
                </a:solidFill>
                <a:effectLst/>
                <a:latin typeface="Times New Roman" pitchFamily="18" charset="0"/>
                <a:ea typeface="+mn-ea"/>
                <a:cs typeface="+mn-cs"/>
              </a:rPr>
              <a:t>RVR&amp;geoLevel</a:t>
            </a:r>
            <a:r>
              <a:rPr lang="en-US" sz="1200" b="0" i="0" u="none" strike="noStrike" kern="1200" dirty="0">
                <a:solidFill>
                  <a:schemeClr val="tx1"/>
                </a:solidFill>
                <a:effectLst/>
                <a:latin typeface="Times New Roman" pitchFamily="18" charset="0"/>
                <a:ea typeface="+mn-ea"/>
                <a:cs typeface="+mn-cs"/>
              </a:rPr>
              <a:t>=</a:t>
            </a:r>
            <a:r>
              <a:rPr lang="en-US" sz="1200" b="0" i="0" u="none" strike="noStrike" kern="1200" dirty="0" err="1">
                <a:solidFill>
                  <a:schemeClr val="tx1"/>
                </a:solidFill>
                <a:effectLst/>
                <a:latin typeface="Times New Roman" pitchFamily="18" charset="0"/>
                <a:ea typeface="+mn-ea"/>
                <a:cs typeface="+mn-cs"/>
              </a:rPr>
              <a:t>US&amp;adjusted</a:t>
            </a:r>
            <a:r>
              <a:rPr lang="en-US" sz="1200" b="0" i="0" u="none" strike="noStrike" kern="1200" dirty="0">
                <a:solidFill>
                  <a:schemeClr val="tx1"/>
                </a:solidFill>
                <a:effectLst/>
                <a:latin typeface="Times New Roman" pitchFamily="18" charset="0"/>
                <a:ea typeface="+mn-ea"/>
                <a:cs typeface="+mn-cs"/>
              </a:rPr>
              <a:t>=0&amp;notAdjusted=1&amp;errorData=</a:t>
            </a:r>
            <a:r>
              <a:rPr lang="en-US" dirty="0"/>
              <a:t> </a:t>
            </a:r>
          </a:p>
        </p:txBody>
      </p:sp>
      <p:sp>
        <p:nvSpPr>
          <p:cNvPr id="4" name="Slide Number Placeholder 3"/>
          <p:cNvSpPr>
            <a:spLocks noGrp="1"/>
          </p:cNvSpPr>
          <p:nvPr>
            <p:ph type="sldNum" sz="quarter" idx="10"/>
          </p:nvPr>
        </p:nvSpPr>
        <p:spPr/>
        <p:txBody>
          <a:bodyPr/>
          <a:lstStyle/>
          <a:p>
            <a:pPr>
              <a:defRPr/>
            </a:pPr>
            <a:fld id="{795E1869-B128-46EC-9B37-D8EDCD915B58}" type="slidenum">
              <a:rPr lang="en-US">
                <a:solidFill>
                  <a:prstClr val="black"/>
                </a:solidFill>
              </a:rPr>
              <a:pPr>
                <a:defRPr/>
              </a:pPr>
              <a:t>23</a:t>
            </a:fld>
            <a:endParaRPr lang="en-US" dirty="0">
              <a:solidFill>
                <a:prstClr val="black"/>
              </a:solidFill>
            </a:endParaRPr>
          </a:p>
        </p:txBody>
      </p:sp>
    </p:spTree>
    <p:extLst>
      <p:ext uri="{BB962C8B-B14F-4D97-AF65-F5344CB8AC3E}">
        <p14:creationId xmlns:p14="http://schemas.microsoft.com/office/powerpoint/2010/main" val="7905164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www.census.gov</a:t>
            </a:r>
            <a:r>
              <a:rPr lang="en-US" dirty="0" smtClean="0"/>
              <a:t>/construction/c30/c30index.html</a:t>
            </a:r>
            <a:endParaRPr lang="en-US" dirty="0"/>
          </a:p>
        </p:txBody>
      </p:sp>
      <p:sp>
        <p:nvSpPr>
          <p:cNvPr id="4" name="Slide Number Placeholder 3"/>
          <p:cNvSpPr>
            <a:spLocks noGrp="1"/>
          </p:cNvSpPr>
          <p:nvPr>
            <p:ph type="sldNum" sz="quarter" idx="10"/>
          </p:nvPr>
        </p:nvSpPr>
        <p:spPr/>
        <p:txBody>
          <a:bodyPr/>
          <a:lstStyle/>
          <a:p>
            <a:pPr>
              <a:defRPr/>
            </a:pPr>
            <a:fld id="{795E1869-B128-46EC-9B37-D8EDCD915B58}" type="slidenum">
              <a:rPr lang="en-US">
                <a:solidFill>
                  <a:prstClr val="black"/>
                </a:solidFill>
              </a:rPr>
              <a:pPr>
                <a:defRPr/>
              </a:pPr>
              <a:t>24</a:t>
            </a:fld>
            <a:endParaRPr lang="en-US" dirty="0">
              <a:solidFill>
                <a:prstClr val="black"/>
              </a:solidFill>
            </a:endParaRPr>
          </a:p>
        </p:txBody>
      </p:sp>
    </p:spTree>
    <p:extLst>
      <p:ext uri="{BB962C8B-B14F-4D97-AF65-F5344CB8AC3E}">
        <p14:creationId xmlns:p14="http://schemas.microsoft.com/office/powerpoint/2010/main" val="11337739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Want to bold/distinguish D.C. column for MD presentation?</a:t>
            </a:r>
          </a:p>
          <a:p>
            <a:endParaRPr lang="en-US" dirty="0" smtClean="0"/>
          </a:p>
          <a:p>
            <a:r>
              <a:rPr lang="en-US" dirty="0" smtClean="0"/>
              <a:t>http://</a:t>
            </a:r>
            <a:r>
              <a:rPr lang="en-US" dirty="0" err="1" smtClean="0"/>
              <a:t>www.spindices.com</a:t>
            </a:r>
            <a:r>
              <a:rPr lang="en-US" dirty="0" smtClean="0"/>
              <a:t>/index-family/real-estate/</a:t>
            </a:r>
            <a:r>
              <a:rPr lang="en-US" dirty="0" err="1" smtClean="0"/>
              <a:t>sp</a:t>
            </a:r>
            <a:r>
              <a:rPr lang="en-US" dirty="0" smtClean="0"/>
              <a:t>-case-</a:t>
            </a:r>
            <a:r>
              <a:rPr lang="en-US" dirty="0" err="1" smtClean="0"/>
              <a:t>shiller</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pitchFamily="18" charset="0"/>
                <a:ea typeface="+mn-ea"/>
                <a:cs typeface="+mn-cs"/>
              </a:rPr>
              <a:t>The S&amp;P/Case-</a:t>
            </a:r>
            <a:r>
              <a:rPr lang="en-US" sz="1200" kern="1200" dirty="0" err="1" smtClean="0">
                <a:solidFill>
                  <a:schemeClr val="tx1"/>
                </a:solidFill>
                <a:effectLst/>
                <a:latin typeface="Times New Roman" pitchFamily="18" charset="0"/>
                <a:ea typeface="+mn-ea"/>
                <a:cs typeface="+mn-cs"/>
              </a:rPr>
              <a:t>Shiller</a:t>
            </a:r>
            <a:r>
              <a:rPr lang="en-US" sz="1200" kern="1200" dirty="0" smtClean="0">
                <a:solidFill>
                  <a:schemeClr val="tx1"/>
                </a:solidFill>
                <a:effectLst/>
                <a:latin typeface="Times New Roman" pitchFamily="18" charset="0"/>
                <a:ea typeface="+mn-ea"/>
                <a:cs typeface="+mn-cs"/>
              </a:rPr>
              <a:t> Home Price Indices are calculated monthly using a three-month moving average. Index levels are published with a two-month lag and are released at 9 am EST on the last Tuesday of every month. Index performance is based on non-seasonally adjusted data.</a:t>
            </a:r>
          </a:p>
          <a:p>
            <a:endParaRPr lang="en-US" dirty="0"/>
          </a:p>
        </p:txBody>
      </p:sp>
      <p:sp>
        <p:nvSpPr>
          <p:cNvPr id="4" name="Slide Number Placeholder 3"/>
          <p:cNvSpPr>
            <a:spLocks noGrp="1"/>
          </p:cNvSpPr>
          <p:nvPr>
            <p:ph type="sldNum" sz="quarter" idx="10"/>
          </p:nvPr>
        </p:nvSpPr>
        <p:spPr/>
        <p:txBody>
          <a:bodyPr/>
          <a:lstStyle/>
          <a:p>
            <a:pPr>
              <a:defRPr/>
            </a:pPr>
            <a:fld id="{795E1869-B128-46EC-9B37-D8EDCD915B58}" type="slidenum">
              <a:rPr lang="en-US">
                <a:solidFill>
                  <a:prstClr val="black"/>
                </a:solidFill>
              </a:rPr>
              <a:pPr>
                <a:defRPr/>
              </a:pPr>
              <a:t>25</a:t>
            </a:fld>
            <a:endParaRPr lang="en-US" dirty="0">
              <a:solidFill>
                <a:prstClr val="black"/>
              </a:solidFill>
            </a:endParaRPr>
          </a:p>
        </p:txBody>
      </p:sp>
    </p:spTree>
    <p:extLst>
      <p:ext uri="{BB962C8B-B14F-4D97-AF65-F5344CB8AC3E}">
        <p14:creationId xmlns:p14="http://schemas.microsoft.com/office/powerpoint/2010/main" val="12794521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www.census.gov</a:t>
            </a:r>
            <a:r>
              <a:rPr lang="en-US" dirty="0" smtClean="0"/>
              <a:t>/construction/</a:t>
            </a:r>
            <a:r>
              <a:rPr lang="en-US" dirty="0" err="1" smtClean="0"/>
              <a:t>nrc</a:t>
            </a:r>
            <a:r>
              <a:rPr lang="en-US" dirty="0" smtClean="0"/>
              <a:t>/</a:t>
            </a:r>
          </a:p>
          <a:p>
            <a:r>
              <a:rPr lang="en-US" dirty="0" smtClean="0"/>
              <a:t>8:30A</a:t>
            </a:r>
          </a:p>
          <a:p>
            <a:r>
              <a:rPr lang="en-US" dirty="0" smtClean="0"/>
              <a:t>Historical data,</a:t>
            </a:r>
            <a:r>
              <a:rPr lang="en-US" baseline="0" dirty="0" smtClean="0"/>
              <a:t> </a:t>
            </a:r>
            <a:r>
              <a:rPr lang="en-US" dirty="0" smtClean="0"/>
              <a:t>Started</a:t>
            </a:r>
          </a:p>
          <a:p>
            <a:r>
              <a:rPr lang="en-US" sz="1200" b="1" i="0" u="none" strike="noStrike" kern="1200" dirty="0" smtClean="0">
                <a:solidFill>
                  <a:schemeClr val="tx1"/>
                </a:solidFill>
                <a:effectLst/>
                <a:latin typeface="Times New Roman" pitchFamily="18" charset="0"/>
                <a:ea typeface="+mn-ea"/>
                <a:cs typeface="+mn-cs"/>
              </a:rPr>
              <a:t>Beginning with the release of the January 2015 data on February 18, 2015, the building permit data will reflect a small increase in the universe of permit-issuing places and will be labeled as the 2014 Universe. These changes will have no effect on the estimates of new housing starts and completions because the increase in the permit universe is offset by a decrease in the universe of areas where permits are not required. Building permit data for 2014 for both universes will be shown in Table 1. New Privately-Owned Housing Units Authorized in Permit-Issuing Places of the January 2015 press release.</a:t>
            </a:r>
            <a:r>
              <a:rPr lang="en-US" b="1" dirty="0" smtClean="0"/>
              <a:t> </a:t>
            </a:r>
            <a:endParaRPr lang="en-US" b="1" dirty="0"/>
          </a:p>
        </p:txBody>
      </p:sp>
      <p:sp>
        <p:nvSpPr>
          <p:cNvPr id="4" name="Slide Number Placeholder 3"/>
          <p:cNvSpPr>
            <a:spLocks noGrp="1"/>
          </p:cNvSpPr>
          <p:nvPr>
            <p:ph type="sldNum" sz="quarter" idx="10"/>
          </p:nvPr>
        </p:nvSpPr>
        <p:spPr/>
        <p:txBody>
          <a:bodyPr/>
          <a:lstStyle/>
          <a:p>
            <a:pPr>
              <a:defRPr/>
            </a:pPr>
            <a:fld id="{795E1869-B128-46EC-9B37-D8EDCD915B58}" type="slidenum">
              <a:rPr lang="en-US">
                <a:solidFill>
                  <a:prstClr val="black"/>
                </a:solidFill>
              </a:rPr>
              <a:pPr>
                <a:defRPr/>
              </a:pPr>
              <a:t>26</a:t>
            </a:fld>
            <a:endParaRPr lang="en-US" dirty="0">
              <a:solidFill>
                <a:prstClr val="black"/>
              </a:solidFill>
            </a:endParaRPr>
          </a:p>
        </p:txBody>
      </p:sp>
    </p:spTree>
    <p:extLst>
      <p:ext uri="{BB962C8B-B14F-4D97-AF65-F5344CB8AC3E}">
        <p14:creationId xmlns:p14="http://schemas.microsoft.com/office/powerpoint/2010/main" val="10509676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smtClean="0">
                <a:solidFill>
                  <a:schemeClr val="tx1"/>
                </a:solidFill>
                <a:effectLst/>
                <a:latin typeface="Times New Roman" pitchFamily="18" charset="0"/>
                <a:ea typeface="+mn-ea"/>
                <a:cs typeface="+mn-cs"/>
              </a:rPr>
              <a:t>Most recent press release:</a:t>
            </a:r>
            <a:r>
              <a:rPr lang="en-US" sz="1200" kern="1200" baseline="0" dirty="0" smtClean="0">
                <a:solidFill>
                  <a:schemeClr val="tx1"/>
                </a:solidFill>
                <a:effectLst/>
                <a:latin typeface="Times New Roman" pitchFamily="18" charset="0"/>
                <a:ea typeface="+mn-ea"/>
                <a:cs typeface="+mn-cs"/>
              </a:rPr>
              <a:t> http://</a:t>
            </a:r>
            <a:r>
              <a:rPr lang="en-US" sz="1200" kern="1200" baseline="0" dirty="0" err="1" smtClean="0">
                <a:solidFill>
                  <a:schemeClr val="tx1"/>
                </a:solidFill>
                <a:effectLst/>
                <a:latin typeface="Times New Roman" pitchFamily="18" charset="0"/>
                <a:ea typeface="+mn-ea"/>
                <a:cs typeface="+mn-cs"/>
              </a:rPr>
              <a:t>www.architectmagazine.com</a:t>
            </a:r>
            <a:r>
              <a:rPr lang="en-US" sz="1200" kern="1200" baseline="0" smtClean="0">
                <a:solidFill>
                  <a:schemeClr val="tx1"/>
                </a:solidFill>
                <a:effectLst/>
                <a:latin typeface="Times New Roman" pitchFamily="18" charset="0"/>
                <a:ea typeface="+mn-ea"/>
                <a:cs typeface="+mn-cs"/>
              </a:rPr>
              <a:t>/practice/market-intel/architecture-billings-reach-highest-level-since-2007_o</a:t>
            </a:r>
            <a:endParaRPr lang="en-US"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http://</a:t>
            </a:r>
            <a:r>
              <a:rPr lang="en-US" sz="1200" kern="1200" dirty="0" err="1" smtClean="0">
                <a:solidFill>
                  <a:schemeClr val="tx1"/>
                </a:solidFill>
                <a:effectLst/>
                <a:latin typeface="Times New Roman" pitchFamily="18" charset="0"/>
                <a:ea typeface="+mn-ea"/>
                <a:cs typeface="+mn-cs"/>
              </a:rPr>
              <a:t>new.aia.org</a:t>
            </a:r>
            <a:r>
              <a:rPr lang="en-US" sz="1200" kern="1200" dirty="0" smtClean="0">
                <a:solidFill>
                  <a:schemeClr val="tx1"/>
                </a:solidFill>
                <a:effectLst/>
                <a:latin typeface="Times New Roman" pitchFamily="18" charset="0"/>
                <a:ea typeface="+mn-ea"/>
                <a:cs typeface="+mn-cs"/>
              </a:rPr>
              <a:t>/resources/10046-the-architecture-billings-index</a:t>
            </a:r>
          </a:p>
          <a:p>
            <a:r>
              <a:rPr lang="en-US" sz="1200" kern="1200" dirty="0" smtClean="0">
                <a:solidFill>
                  <a:schemeClr val="tx1"/>
                </a:solidFill>
                <a:effectLst/>
                <a:latin typeface="Times New Roman" pitchFamily="18" charset="0"/>
                <a:ea typeface="+mn-ea"/>
                <a:cs typeface="+mn-cs"/>
              </a:rPr>
              <a:t>http://</a:t>
            </a:r>
            <a:r>
              <a:rPr lang="en-US" sz="1200" kern="1200" dirty="0" err="1" smtClean="0">
                <a:solidFill>
                  <a:schemeClr val="tx1"/>
                </a:solidFill>
                <a:effectLst/>
                <a:latin typeface="Times New Roman" pitchFamily="18" charset="0"/>
                <a:ea typeface="+mn-ea"/>
                <a:cs typeface="+mn-cs"/>
              </a:rPr>
              <a:t>www.architectmagazine.com</a:t>
            </a:r>
            <a:r>
              <a:rPr lang="en-US" sz="1200" kern="1200" dirty="0" smtClean="0">
                <a:solidFill>
                  <a:schemeClr val="tx1"/>
                </a:solidFill>
                <a:effectLst/>
                <a:latin typeface="Times New Roman" pitchFamily="18" charset="0"/>
                <a:ea typeface="+mn-ea"/>
                <a:cs typeface="+mn-cs"/>
              </a:rPr>
              <a:t>/</a:t>
            </a:r>
          </a:p>
        </p:txBody>
      </p:sp>
      <p:sp>
        <p:nvSpPr>
          <p:cNvPr id="471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59FD43A-8671-4AAE-B1A5-57B4C0D346BF}" type="slidenum">
              <a:rPr lang="en-US">
                <a:solidFill>
                  <a:prstClr val="black"/>
                </a:solidFill>
                <a:latin typeface="Calibri"/>
              </a:rPr>
              <a:pPr/>
              <a:t>27</a:t>
            </a:fld>
            <a:endParaRPr lang="en-US">
              <a:solidFill>
                <a:prstClr val="black"/>
              </a:solidFill>
              <a:latin typeface="Calibri"/>
            </a:endParaRPr>
          </a:p>
        </p:txBody>
      </p:sp>
    </p:spTree>
    <p:extLst>
      <p:ext uri="{BB962C8B-B14F-4D97-AF65-F5344CB8AC3E}">
        <p14:creationId xmlns:p14="http://schemas.microsoft.com/office/powerpoint/2010/main" val="26907797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95E1869-B128-46EC-9B37-D8EDCD915B58}" type="slidenum">
              <a:rPr lang="en-US">
                <a:solidFill>
                  <a:prstClr val="black"/>
                </a:solidFill>
              </a:rPr>
              <a:pPr>
                <a:defRPr/>
              </a:pPr>
              <a:t>28</a:t>
            </a:fld>
            <a:endParaRPr lang="en-US">
              <a:solidFill>
                <a:prstClr val="black"/>
              </a:solidFill>
            </a:endParaRPr>
          </a:p>
        </p:txBody>
      </p:sp>
    </p:spTree>
    <p:extLst>
      <p:ext uri="{BB962C8B-B14F-4D97-AF65-F5344CB8AC3E}">
        <p14:creationId xmlns:p14="http://schemas.microsoft.com/office/powerpoint/2010/main" val="8068078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https://</a:t>
            </a:r>
            <a:r>
              <a:rPr lang="en-US" dirty="0" err="1" smtClean="0"/>
              <a:t>www.census.gov</a:t>
            </a:r>
            <a:r>
              <a:rPr lang="en-US" dirty="0" smtClean="0"/>
              <a:t>/construction/c30/c30index.html</a:t>
            </a:r>
          </a:p>
        </p:txBody>
      </p:sp>
      <p:sp>
        <p:nvSpPr>
          <p:cNvPr id="512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7709652-99C1-4E5D-9823-7543D16045A4}" type="slidenum">
              <a:rPr lang="en-US">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1011625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Categories included: Multifamily, Hotels, Industrial, Office</a:t>
            </a:r>
            <a:r>
              <a:rPr lang="en-US" baseline="0" dirty="0" smtClean="0"/>
              <a:t>, Retail</a:t>
            </a:r>
            <a:endParaRPr lang="en-US" dirty="0" smtClean="0"/>
          </a:p>
          <a:p>
            <a:r>
              <a:rPr lang="en-US" smtClean="0"/>
              <a:t>http</a:t>
            </a:r>
            <a:r>
              <a:rPr lang="en-US" dirty="0" smtClean="0"/>
              <a:t>://</a:t>
            </a:r>
            <a:r>
              <a:rPr lang="en-US" dirty="0" err="1" smtClean="0"/>
              <a:t>www.us.jll.com</a:t>
            </a:r>
            <a:r>
              <a:rPr lang="en-US" dirty="0" smtClean="0"/>
              <a:t>/united-states/en-us/research/6781/US-Investment-Outlook-Q4-2015-JLL</a:t>
            </a:r>
          </a:p>
          <a:p>
            <a:r>
              <a:rPr lang="en-US" dirty="0" smtClean="0"/>
              <a:t>“Foreign investment increases 153.4</a:t>
            </a:r>
            <a:r>
              <a:rPr lang="en-US" baseline="0" dirty="0" smtClean="0"/>
              <a:t> percent in 2015 to $71.7b. Strong inbound investment across sectors leads to record year, more than doubling from 2014 with notable gains in the industrial and hotels sector.”</a:t>
            </a:r>
            <a:endParaRPr lang="en-US" dirty="0"/>
          </a:p>
        </p:txBody>
      </p:sp>
      <p:sp>
        <p:nvSpPr>
          <p:cNvPr id="4" name="Slide Number Placeholder 3"/>
          <p:cNvSpPr>
            <a:spLocks noGrp="1"/>
          </p:cNvSpPr>
          <p:nvPr>
            <p:ph type="sldNum" sz="quarter" idx="10"/>
          </p:nvPr>
        </p:nvSpPr>
        <p:spPr/>
        <p:txBody>
          <a:bodyPr/>
          <a:lstStyle/>
          <a:p>
            <a:pPr>
              <a:defRPr/>
            </a:pPr>
            <a:fld id="{795E1869-B128-46EC-9B37-D8EDCD915B58}" type="slidenum">
              <a:rPr lang="en-US">
                <a:solidFill>
                  <a:prstClr val="black"/>
                </a:solidFill>
              </a:rPr>
              <a:pPr>
                <a:defRPr/>
              </a:pPr>
              <a:t>30</a:t>
            </a:fld>
            <a:endParaRPr lang="en-US" dirty="0">
              <a:solidFill>
                <a:prstClr val="black"/>
              </a:solidFill>
            </a:endParaRPr>
          </a:p>
        </p:txBody>
      </p:sp>
    </p:spTree>
    <p:extLst>
      <p:ext uri="{BB962C8B-B14F-4D97-AF65-F5344CB8AC3E}">
        <p14:creationId xmlns:p14="http://schemas.microsoft.com/office/powerpoint/2010/main" val="1233509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795E1869-B128-46EC-9B37-D8EDCD915B58}" type="slidenum">
              <a:rPr lang="en-US">
                <a:solidFill>
                  <a:prstClr val="black"/>
                </a:solidFill>
              </a:rPr>
              <a:pPr>
                <a:defRPr/>
              </a:pPr>
              <a:t>3</a:t>
            </a:fld>
            <a:endParaRPr lang="en-US" dirty="0">
              <a:solidFill>
                <a:prstClr val="black"/>
              </a:solidFill>
            </a:endParaRPr>
          </a:p>
        </p:txBody>
      </p:sp>
    </p:spTree>
    <p:extLst>
      <p:ext uri="{BB962C8B-B14F-4D97-AF65-F5344CB8AC3E}">
        <p14:creationId xmlns:p14="http://schemas.microsoft.com/office/powerpoint/2010/main" val="730915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www.us.jll.com</a:t>
            </a:r>
            <a:r>
              <a:rPr lang="en-US" dirty="0" smtClean="0"/>
              <a:t>/united-states/en-us/research/6781/US-Investment-Outlook-Q4-2015-JLL</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t>
            </a:r>
            <a:r>
              <a:rPr lang="en-US" sz="1200" kern="1200" dirty="0" smtClean="0">
                <a:solidFill>
                  <a:schemeClr val="tx1"/>
                </a:solidFill>
                <a:effectLst/>
                <a:latin typeface="+mn-lt"/>
                <a:ea typeface="+mn-ea"/>
                <a:cs typeface="+mn-cs"/>
              </a:rPr>
              <a:t>Despite inbound volume gains, foreign activity remains concentrated in primary markets, accounting for over 90.0 percent of acquisitions in 2015. Four markets recorded over $1.0 billion of investment to foreign groups in the year: New York, Washington, DC, Boston and Seattle. These four markets made up over 51.0 percent of all inbound capital into the office sector, with very little of this capital making its way to suburban assets. In 2015, foreign investment into primary suburban assets decreased from 10.5 percent, on average, in 2013 and 2014 to 5.5 percent. While overshadowed by foreign activity in primary markets, secondary market investment doubled in 2014, from $442.1 million in 2013 to $801.4 million. In 2015, the increase was even more substantial, reaching $2.2 billion. The largest secondary markets for foreign activity were Miami, Atlanta and Denver. Miami was the most active secondary market destination for foreign capital, with seven transactions totaling $709.1 million. Of these markets, 89.4 percent was in suburban assets, differing significantly from profile of assets purchased by foreign groups in primary markets. “</a:t>
            </a:r>
            <a:endParaRPr lang="en-US" dirty="0" smtClean="0">
              <a:effectLst/>
            </a:endParaRPr>
          </a:p>
        </p:txBody>
      </p:sp>
      <p:sp>
        <p:nvSpPr>
          <p:cNvPr id="4" name="Slide Number Placeholder 3"/>
          <p:cNvSpPr>
            <a:spLocks noGrp="1"/>
          </p:cNvSpPr>
          <p:nvPr>
            <p:ph type="sldNum" sz="quarter" idx="10"/>
          </p:nvPr>
        </p:nvSpPr>
        <p:spPr/>
        <p:txBody>
          <a:bodyPr/>
          <a:lstStyle/>
          <a:p>
            <a:pPr>
              <a:defRPr/>
            </a:pPr>
            <a:fld id="{795E1869-B128-46EC-9B37-D8EDCD915B58}" type="slidenum">
              <a:rPr lang="en-US">
                <a:solidFill>
                  <a:prstClr val="black"/>
                </a:solidFill>
              </a:rPr>
              <a:pPr>
                <a:defRPr/>
              </a:pPr>
              <a:t>31</a:t>
            </a:fld>
            <a:endParaRPr lang="en-US" dirty="0">
              <a:solidFill>
                <a:prstClr val="black"/>
              </a:solidFill>
            </a:endParaRPr>
          </a:p>
        </p:txBody>
      </p:sp>
    </p:spTree>
    <p:extLst>
      <p:ext uri="{BB962C8B-B14F-4D97-AF65-F5344CB8AC3E}">
        <p14:creationId xmlns:p14="http://schemas.microsoft.com/office/powerpoint/2010/main" val="1738908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hlinkClick r:id="rId3"/>
              </a:rPr>
              <a:t>http://www.us.jll.com/united-states/en-us/research/7756/us-investment-outlook-q3-2016-jll</a:t>
            </a:r>
            <a:r>
              <a:rPr lang="en-US" dirty="0" smtClean="0">
                <a:effectLst/>
              </a:rPr>
              <a:t> </a:t>
            </a:r>
          </a:p>
          <a:p>
            <a:r>
              <a:rPr lang="en-US" dirty="0" smtClean="0"/>
              <a:t>http://</a:t>
            </a:r>
            <a:r>
              <a:rPr lang="en-US" dirty="0" err="1" smtClean="0"/>
              <a:t>www.us.jll.com</a:t>
            </a:r>
            <a:r>
              <a:rPr lang="en-US" dirty="0" smtClean="0"/>
              <a:t>/united-states/</a:t>
            </a:r>
            <a:r>
              <a:rPr lang="en-US" dirty="0" err="1" smtClean="0"/>
              <a:t>en</a:t>
            </a:r>
            <a:r>
              <a:rPr lang="en-US" dirty="0" smtClean="0"/>
              <a:t>-us/research/capital-markets/commercial-real-estate-investment-trends</a:t>
            </a:r>
            <a:endParaRPr lang="en-US" dirty="0"/>
          </a:p>
        </p:txBody>
      </p:sp>
      <p:sp>
        <p:nvSpPr>
          <p:cNvPr id="4" name="Slide Number Placeholder 3"/>
          <p:cNvSpPr>
            <a:spLocks noGrp="1"/>
          </p:cNvSpPr>
          <p:nvPr>
            <p:ph type="sldNum" sz="quarter" idx="10"/>
          </p:nvPr>
        </p:nvSpPr>
        <p:spPr/>
        <p:txBody>
          <a:bodyPr/>
          <a:lstStyle/>
          <a:p>
            <a:pPr>
              <a:defRPr/>
            </a:pPr>
            <a:fld id="{795E1869-B128-46EC-9B37-D8EDCD915B58}" type="slidenum">
              <a:rPr lang="en-US">
                <a:solidFill>
                  <a:prstClr val="black"/>
                </a:solidFill>
              </a:rPr>
              <a:pPr>
                <a:defRPr/>
              </a:pPr>
              <a:t>32</a:t>
            </a:fld>
            <a:endParaRPr lang="en-US" dirty="0">
              <a:solidFill>
                <a:prstClr val="black"/>
              </a:solidFill>
            </a:endParaRPr>
          </a:p>
        </p:txBody>
      </p:sp>
    </p:spTree>
    <p:extLst>
      <p:ext uri="{BB962C8B-B14F-4D97-AF65-F5344CB8AC3E}">
        <p14:creationId xmlns:p14="http://schemas.microsoft.com/office/powerpoint/2010/main" val="16828138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95E1869-B128-46EC-9B37-D8EDCD915B58}" type="slidenum">
              <a:rPr lang="en-US">
                <a:solidFill>
                  <a:prstClr val="black"/>
                </a:solidFill>
                <a:latin typeface="Calibri"/>
              </a:rPr>
              <a:pPr>
                <a:defRPr/>
              </a:pPr>
              <a:t>33</a:t>
            </a:fld>
            <a:endParaRPr lang="en-US">
              <a:solidFill>
                <a:prstClr val="black"/>
              </a:solidFill>
              <a:latin typeface="Calibri"/>
            </a:endParaRPr>
          </a:p>
        </p:txBody>
      </p:sp>
    </p:spTree>
    <p:extLst>
      <p:ext uri="{BB962C8B-B14F-4D97-AF65-F5344CB8AC3E}">
        <p14:creationId xmlns:p14="http://schemas.microsoft.com/office/powerpoint/2010/main" val="27452672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6041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latin typeface="Calibri" charset="0"/>
                <a:ea typeface="ＭＳ Ｐゴシック" charset="0"/>
              </a:rPr>
              <a:t>Forecast Section</a:t>
            </a:r>
          </a:p>
          <a:p>
            <a:pPr eaLnBrk="1" hangingPunct="1">
              <a:spcBef>
                <a:spcPct val="0"/>
              </a:spcBef>
            </a:pPr>
            <a:r>
              <a:rPr lang="en-US" dirty="0" smtClean="0">
                <a:latin typeface="Calibri" charset="0"/>
                <a:ea typeface="ＭＳ Ｐゴシック" charset="0"/>
              </a:rPr>
              <a:t>Link to this image:</a:t>
            </a:r>
            <a:r>
              <a:rPr lang="en-US" baseline="0" dirty="0" smtClean="0">
                <a:latin typeface="Calibri" charset="0"/>
                <a:ea typeface="ＭＳ Ｐゴシック" charset="0"/>
              </a:rPr>
              <a:t> </a:t>
            </a:r>
            <a:r>
              <a:rPr lang="en-US" dirty="0" smtClean="0">
                <a:hlinkClick r:id=""/>
              </a:rPr>
              <a:t>http://s3cf.recapguide.com/img/posters/The-Wire.jpg</a:t>
            </a:r>
          </a:p>
          <a:p>
            <a:pPr eaLnBrk="1" hangingPunct="1">
              <a:spcBef>
                <a:spcPct val="0"/>
              </a:spcBef>
            </a:pPr>
            <a:r>
              <a:rPr lang="en-US" dirty="0" smtClean="0">
                <a:hlinkClick r:id=""/>
              </a:rPr>
              <a:t>http://recapguide.com/recap/112/The-Wire/season-1/</a:t>
            </a:r>
          </a:p>
          <a:p>
            <a:endParaRPr lang="en-US" dirty="0" smtClean="0"/>
          </a:p>
        </p:txBody>
      </p:sp>
      <p:sp>
        <p:nvSpPr>
          <p:cNvPr id="6041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nstantia" charset="0"/>
                <a:ea typeface="ＭＳ Ｐゴシック" charset="0"/>
                <a:cs typeface="ＭＳ Ｐゴシック" charset="0"/>
              </a:defRPr>
            </a:lvl1pPr>
            <a:lvl2pPr marL="742950" indent="-285750">
              <a:defRPr sz="2400">
                <a:solidFill>
                  <a:schemeClr val="tx1"/>
                </a:solidFill>
                <a:latin typeface="Constantia" charset="0"/>
                <a:ea typeface="ＭＳ Ｐゴシック" charset="0"/>
              </a:defRPr>
            </a:lvl2pPr>
            <a:lvl3pPr marL="1143000" indent="-228600">
              <a:defRPr sz="2400">
                <a:solidFill>
                  <a:schemeClr val="tx1"/>
                </a:solidFill>
                <a:latin typeface="Constantia" charset="0"/>
                <a:ea typeface="ＭＳ Ｐゴシック" charset="0"/>
              </a:defRPr>
            </a:lvl3pPr>
            <a:lvl4pPr marL="1600200" indent="-228600">
              <a:defRPr sz="2400">
                <a:solidFill>
                  <a:schemeClr val="tx1"/>
                </a:solidFill>
                <a:latin typeface="Constantia" charset="0"/>
                <a:ea typeface="ＭＳ Ｐゴシック" charset="0"/>
              </a:defRPr>
            </a:lvl4pPr>
            <a:lvl5pPr marL="2057400" indent="-228600">
              <a:defRPr sz="2400">
                <a:solidFill>
                  <a:schemeClr val="tx1"/>
                </a:solidFill>
                <a:latin typeface="Constantia" charset="0"/>
                <a:ea typeface="ＭＳ Ｐゴシック" charset="0"/>
              </a:defRPr>
            </a:lvl5pPr>
            <a:lvl6pPr marL="2514600" indent="-228600" eaLnBrk="0" fontAlgn="base" hangingPunct="0">
              <a:spcBef>
                <a:spcPct val="0"/>
              </a:spcBef>
              <a:spcAft>
                <a:spcPct val="0"/>
              </a:spcAft>
              <a:defRPr sz="2400">
                <a:solidFill>
                  <a:schemeClr val="tx1"/>
                </a:solidFill>
                <a:latin typeface="Constantia" charset="0"/>
                <a:ea typeface="ＭＳ Ｐゴシック" charset="0"/>
              </a:defRPr>
            </a:lvl6pPr>
            <a:lvl7pPr marL="2971800" indent="-228600" eaLnBrk="0" fontAlgn="base" hangingPunct="0">
              <a:spcBef>
                <a:spcPct val="0"/>
              </a:spcBef>
              <a:spcAft>
                <a:spcPct val="0"/>
              </a:spcAft>
              <a:defRPr sz="2400">
                <a:solidFill>
                  <a:schemeClr val="tx1"/>
                </a:solidFill>
                <a:latin typeface="Constantia" charset="0"/>
                <a:ea typeface="ＭＳ Ｐゴシック" charset="0"/>
              </a:defRPr>
            </a:lvl7pPr>
            <a:lvl8pPr marL="3429000" indent="-228600" eaLnBrk="0" fontAlgn="base" hangingPunct="0">
              <a:spcBef>
                <a:spcPct val="0"/>
              </a:spcBef>
              <a:spcAft>
                <a:spcPct val="0"/>
              </a:spcAft>
              <a:defRPr sz="2400">
                <a:solidFill>
                  <a:schemeClr val="tx1"/>
                </a:solidFill>
                <a:latin typeface="Constantia" charset="0"/>
                <a:ea typeface="ＭＳ Ｐゴシック" charset="0"/>
              </a:defRPr>
            </a:lvl8pPr>
            <a:lvl9pPr marL="3886200" indent="-228600" eaLnBrk="0" fontAlgn="base" hangingPunct="0">
              <a:spcBef>
                <a:spcPct val="0"/>
              </a:spcBef>
              <a:spcAft>
                <a:spcPct val="0"/>
              </a:spcAft>
              <a:defRPr sz="2400">
                <a:solidFill>
                  <a:schemeClr val="tx1"/>
                </a:solidFill>
                <a:latin typeface="Constantia" charset="0"/>
                <a:ea typeface="ＭＳ Ｐゴシック" charset="0"/>
              </a:defRPr>
            </a:lvl9pPr>
          </a:lstStyle>
          <a:p>
            <a:fld id="{CA6F3516-3EDA-F845-88D6-8CFA994E24A3}" type="slidenum">
              <a:rPr lang="en-US" sz="1200">
                <a:solidFill>
                  <a:srgbClr val="000000"/>
                </a:solidFill>
                <a:latin typeface="Calibri" charset="0"/>
              </a:rPr>
              <a:pPr/>
              <a:t>35</a:t>
            </a:fld>
            <a:endParaRPr lang="en-US" sz="1200">
              <a:solidFill>
                <a:srgbClr val="000000"/>
              </a:solidFill>
              <a:latin typeface="Calibri" charset="0"/>
            </a:endParaRPr>
          </a:p>
        </p:txBody>
      </p:sp>
    </p:spTree>
    <p:extLst>
      <p:ext uri="{BB962C8B-B14F-4D97-AF65-F5344CB8AC3E}">
        <p14:creationId xmlns:p14="http://schemas.microsoft.com/office/powerpoint/2010/main" val="35953595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dirty="0" smtClean="0">
                <a:solidFill>
                  <a:schemeClr val="tx1"/>
                </a:solidFill>
                <a:effectLst/>
                <a:latin typeface="Times New Roman" pitchFamily="18" charset="0"/>
                <a:ea typeface="+mn-ea"/>
                <a:cs typeface="+mn-cs"/>
              </a:rPr>
              <a:t>http://</a:t>
            </a:r>
            <a:r>
              <a:rPr lang="en-US" sz="1200" b="0" i="0" u="none" strike="noStrike" kern="1200" dirty="0" err="1" smtClean="0">
                <a:solidFill>
                  <a:schemeClr val="tx1"/>
                </a:solidFill>
                <a:effectLst/>
                <a:latin typeface="Times New Roman" pitchFamily="18" charset="0"/>
                <a:ea typeface="+mn-ea"/>
                <a:cs typeface="+mn-cs"/>
              </a:rPr>
              <a:t>www.census.gov</a:t>
            </a:r>
            <a:r>
              <a:rPr lang="en-US" sz="1200" b="0" i="0" u="none" strike="noStrike" kern="1200" dirty="0" smtClean="0">
                <a:solidFill>
                  <a:schemeClr val="tx1"/>
                </a:solidFill>
                <a:effectLst/>
                <a:latin typeface="Times New Roman" pitchFamily="18" charset="0"/>
                <a:ea typeface="+mn-ea"/>
                <a:cs typeface="+mn-cs"/>
              </a:rPr>
              <a:t>/retail/</a:t>
            </a:r>
            <a:r>
              <a:rPr lang="en-US"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solidFill>
                  <a:prstClr val="white"/>
                </a:solidFill>
                <a:latin typeface="Constantia"/>
              </a:rPr>
              <a:t>Table 2</a:t>
            </a:r>
          </a:p>
        </p:txBody>
      </p:sp>
      <p:sp>
        <p:nvSpPr>
          <p:cNvPr id="4" name="Slide Number Placeholder 3"/>
          <p:cNvSpPr>
            <a:spLocks noGrp="1"/>
          </p:cNvSpPr>
          <p:nvPr>
            <p:ph type="sldNum" sz="quarter" idx="10"/>
          </p:nvPr>
        </p:nvSpPr>
        <p:spPr/>
        <p:txBody>
          <a:bodyPr/>
          <a:lstStyle/>
          <a:p>
            <a:pPr>
              <a:defRPr/>
            </a:pPr>
            <a:fld id="{795E1869-B128-46EC-9B37-D8EDCD915B58}" type="slidenum">
              <a:rPr lang="en-US">
                <a:solidFill>
                  <a:prstClr val="black"/>
                </a:solidFill>
                <a:latin typeface="Calibri"/>
              </a:rPr>
              <a:pPr>
                <a:defRPr/>
              </a:pPr>
              <a:t>36</a:t>
            </a:fld>
            <a:endParaRPr lang="en-US" dirty="0">
              <a:solidFill>
                <a:prstClr val="black"/>
              </a:solidFill>
              <a:latin typeface="Calibri"/>
            </a:endParaRPr>
          </a:p>
        </p:txBody>
      </p:sp>
    </p:spTree>
    <p:extLst>
      <p:ext uri="{BB962C8B-B14F-4D97-AF65-F5344CB8AC3E}">
        <p14:creationId xmlns:p14="http://schemas.microsoft.com/office/powerpoint/2010/main" val="25925158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81924" name="Slide Number Placeholder 3"/>
          <p:cNvSpPr>
            <a:spLocks noGrp="1"/>
          </p:cNvSpPr>
          <p:nvPr>
            <p:ph type="sldNum" sz="quarter" idx="5"/>
          </p:nvPr>
        </p:nvSpPr>
        <p:spPr bwMode="auto">
          <a:noFill/>
          <a:ln>
            <a:miter lim="800000"/>
            <a:headEnd/>
            <a:tailEnd/>
          </a:ln>
        </p:spPr>
        <p:txBody>
          <a:bodyPr/>
          <a:lstStyle/>
          <a:p>
            <a:fld id="{23D2464B-AEE6-44CF-82C0-48C8B8D7B652}" type="slidenum">
              <a:rPr lang="en-US">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3710215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*MUST</a:t>
            </a:r>
            <a:r>
              <a:rPr lang="en-US" baseline="0" dirty="0" smtClean="0"/>
              <a:t> START AT AUGUST 2007</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https://</a:t>
            </a:r>
            <a:r>
              <a:rPr lang="en-US" baseline="0" dirty="0" err="1" smtClean="0"/>
              <a:t>www.conference-board.org</a:t>
            </a:r>
            <a:r>
              <a:rPr lang="en-US" baseline="0" dirty="0" smtClean="0"/>
              <a:t>/data/</a:t>
            </a:r>
            <a:r>
              <a:rPr lang="en-US" baseline="0" dirty="0" err="1" smtClean="0"/>
              <a:t>bcicountry.cfm?cid</a:t>
            </a:r>
            <a:r>
              <a:rPr lang="en-US" baseline="0" dirty="0" smtClean="0"/>
              <a:t>=1</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1"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mn-ea"/>
                <a:cs typeface="+mn-cs"/>
              </a:rPr>
              <a:t>This month's release incorporates annual benchmark revisions </a:t>
            </a:r>
            <a:r>
              <a:rPr lang="en-US" sz="1200" kern="1200" dirty="0" smtClean="0">
                <a:solidFill>
                  <a:schemeClr val="tx1"/>
                </a:solidFill>
                <a:effectLst/>
                <a:latin typeface="+mn-lt"/>
                <a:ea typeface="+mn-ea"/>
                <a:cs typeface="+mn-cs"/>
              </a:rPr>
              <a:t>to the composite economic indexes, which bring them up-to-date with revisions in the source data. These revisions do not change the cyclical properties of the indexes. The indexes are updated throughout the year, but only for the previous six months. Data revisions that fall outside of the moving six-month window are not incorporated until the benchmark revision is made and the entire histories of the indexes are recomputed. As a result, the revised indexes, in levels and month-on-month changes, will not be directly comparable to those issued prior to the benchmark revision. For more information, please visit our website at:</a:t>
            </a:r>
            <a:br>
              <a:rPr lang="en-US" sz="1200" kern="1200" dirty="0" smtClean="0">
                <a:solidFill>
                  <a:schemeClr val="tx1"/>
                </a:solidFill>
                <a:effectLst/>
                <a:latin typeface="+mn-lt"/>
                <a:ea typeface="+mn-ea"/>
                <a:cs typeface="+mn-cs"/>
              </a:rPr>
            </a:br>
            <a:r>
              <a:rPr lang="en-US" sz="1200" u="sng" kern="1200" dirty="0" smtClean="0">
                <a:solidFill>
                  <a:schemeClr val="tx1"/>
                </a:solidFill>
                <a:effectLst/>
                <a:latin typeface="+mn-lt"/>
                <a:ea typeface="+mn-ea"/>
                <a:cs typeface="+mn-cs"/>
                <a:hlinkClick r:id="rId3"/>
              </a:rPr>
              <a:t>www.conference-board.org/data/bci.cfm</a:t>
            </a:r>
            <a:r>
              <a:rPr lang="en-US" sz="1200" kern="1200" dirty="0" smtClean="0">
                <a:solidFill>
                  <a:schemeClr val="tx1"/>
                </a:solidFill>
                <a:effectLst/>
                <a:latin typeface="+mn-lt"/>
                <a:ea typeface="+mn-ea"/>
                <a:cs typeface="+mn-cs"/>
              </a:rPr>
              <a:t> or contact us at:</a:t>
            </a:r>
            <a:br>
              <a:rPr lang="en-US" sz="1200" kern="1200" dirty="0" smtClean="0">
                <a:solidFill>
                  <a:schemeClr val="tx1"/>
                </a:solidFill>
                <a:effectLst/>
                <a:latin typeface="+mn-lt"/>
                <a:ea typeface="+mn-ea"/>
                <a:cs typeface="+mn-cs"/>
              </a:rPr>
            </a:br>
            <a:r>
              <a:rPr lang="en-US" sz="1200" u="sng" kern="1200" dirty="0" smtClean="0">
                <a:solidFill>
                  <a:schemeClr val="tx1"/>
                </a:solidFill>
                <a:effectLst/>
                <a:latin typeface="+mn-lt"/>
                <a:ea typeface="+mn-ea"/>
                <a:cs typeface="+mn-cs"/>
                <a:hlinkClick r:id="rId4"/>
              </a:rPr>
              <a:t>indicators@conference-board.org</a:t>
            </a:r>
            <a:endParaRPr lang="en-US" sz="120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r>
              <a:rPr lang="en-US" sz="1200" b="1" i="0" kern="1200" dirty="0" smtClean="0">
                <a:solidFill>
                  <a:schemeClr val="tx1"/>
                </a:solidFill>
                <a:effectLst/>
                <a:latin typeface="Times New Roman" pitchFamily="18" charset="0"/>
                <a:ea typeface="+mn-ea"/>
                <a:cs typeface="+mn-cs"/>
              </a:rPr>
              <a:t>This month's release incorporates annual benchmark revisions to the composite economic indexes</a:t>
            </a:r>
            <a:r>
              <a:rPr lang="en-US" sz="1200" b="0" i="0" kern="1200" dirty="0" smtClean="0">
                <a:solidFill>
                  <a:schemeClr val="tx1"/>
                </a:solidFill>
                <a:effectLst/>
                <a:latin typeface="Times New Roman" pitchFamily="18" charset="0"/>
                <a:ea typeface="+mn-ea"/>
                <a:cs typeface="+mn-cs"/>
              </a:rPr>
              <a:t>, which bring them up-to-date with revisions in the source data. Also, with this benchmark revision, the base year of the composite indexes was changed to </a:t>
            </a:r>
            <a:r>
              <a:rPr lang="en-US" sz="1200" b="1" i="0" kern="1200" dirty="0" smtClean="0">
                <a:solidFill>
                  <a:schemeClr val="tx1"/>
                </a:solidFill>
                <a:effectLst/>
                <a:latin typeface="Times New Roman" pitchFamily="18" charset="0"/>
                <a:ea typeface="+mn-ea"/>
                <a:cs typeface="+mn-cs"/>
              </a:rPr>
              <a:t>2010 = 100 from 2004 = 100</a:t>
            </a:r>
            <a:r>
              <a:rPr lang="en-US" sz="1200" b="0" i="0" kern="1200" dirty="0" smtClean="0">
                <a:solidFill>
                  <a:schemeClr val="tx1"/>
                </a:solidFill>
                <a:effectLst/>
                <a:latin typeface="Times New Roman" pitchFamily="18" charset="0"/>
                <a:ea typeface="+mn-ea"/>
                <a:cs typeface="+mn-cs"/>
              </a:rPr>
              <a:t>. These revisions do not change the cyclical properties of the indexes.</a:t>
            </a:r>
          </a:p>
          <a:p>
            <a:r>
              <a:rPr lang="en-US" sz="1200" b="0" i="0" kern="1200" dirty="0" smtClean="0">
                <a:solidFill>
                  <a:schemeClr val="tx1"/>
                </a:solidFill>
                <a:effectLst/>
                <a:latin typeface="Times New Roman" pitchFamily="18" charset="0"/>
                <a:ea typeface="+mn-ea"/>
                <a:cs typeface="+mn-cs"/>
              </a:rPr>
              <a:t>December Press Release: </a:t>
            </a:r>
            <a:r>
              <a:rPr lang="en-US" sz="1200" b="0" i="0" kern="1200" dirty="0" smtClean="0">
                <a:solidFill>
                  <a:schemeClr val="tx1"/>
                </a:solidFill>
                <a:effectLst/>
                <a:latin typeface="Times New Roman" pitchFamily="18" charset="0"/>
                <a:ea typeface="+mn-ea"/>
                <a:cs typeface="+mn-cs"/>
                <a:hlinkClick r:id="rId5"/>
              </a:rPr>
              <a:t>https://www.conference-board.org/pdf_free/press/PressPDF_5370_1422007649.pdf</a:t>
            </a:r>
            <a:endParaRPr lang="en-US" sz="1200" b="0" i="0" kern="1200" dirty="0" smtClean="0">
              <a:solidFill>
                <a:schemeClr val="tx1"/>
              </a:solidFill>
              <a:effectLst/>
              <a:latin typeface="Times New Roman" pitchFamily="18" charset="0"/>
              <a:ea typeface="+mn-ea"/>
              <a:cs typeface="+mn-cs"/>
            </a:endParaRPr>
          </a:p>
          <a:p>
            <a:r>
              <a:rPr lang="en-US" sz="1200" b="0" i="0" kern="1200" dirty="0" smtClean="0">
                <a:solidFill>
                  <a:schemeClr val="tx1"/>
                </a:solidFill>
                <a:effectLst/>
                <a:latin typeface="Times New Roman" pitchFamily="18" charset="0"/>
                <a:ea typeface="+mn-ea"/>
                <a:cs typeface="+mn-cs"/>
                <a:hlinkClick r:id="rId6"/>
              </a:rPr>
              <a:t>https://www.conference-board.org/pdf_free/press/TechnicalPDF_5370_1422007211.pdf</a:t>
            </a:r>
            <a:endParaRPr lang="en-US" sz="1200" b="0" i="0" kern="1200" dirty="0" smtClean="0">
              <a:solidFill>
                <a:schemeClr val="tx1"/>
              </a:solidFill>
              <a:effectLst/>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pitchFamily="18" charset="0"/>
                <a:ea typeface="+mn-ea"/>
                <a:cs typeface="+mn-cs"/>
              </a:rPr>
              <a:t>For more information, please visit our website at:</a:t>
            </a:r>
            <a:br>
              <a:rPr lang="en-US" sz="1200" kern="1200" dirty="0" smtClean="0">
                <a:solidFill>
                  <a:schemeClr val="tx1"/>
                </a:solidFill>
                <a:effectLst/>
                <a:latin typeface="Times New Roman" pitchFamily="18" charset="0"/>
                <a:ea typeface="+mn-ea"/>
                <a:cs typeface="+mn-cs"/>
              </a:rPr>
            </a:br>
            <a:r>
              <a:rPr lang="en-US" sz="1200" u="sng" kern="1200" dirty="0" smtClean="0">
                <a:solidFill>
                  <a:schemeClr val="tx1"/>
                </a:solidFill>
                <a:effectLst/>
                <a:latin typeface="Times New Roman" pitchFamily="18" charset="0"/>
                <a:ea typeface="+mn-ea"/>
                <a:cs typeface="+mn-cs"/>
                <a:hlinkClick r:id="rId3"/>
              </a:rPr>
              <a:t>www.conference-board.org/data/bci.cfm</a:t>
            </a:r>
            <a:r>
              <a:rPr lang="en-US" sz="1200" kern="1200" dirty="0" smtClean="0">
                <a:solidFill>
                  <a:schemeClr val="tx1"/>
                </a:solidFill>
                <a:effectLst/>
                <a:latin typeface="Times New Roman" pitchFamily="18" charset="0"/>
                <a:ea typeface="+mn-ea"/>
                <a:cs typeface="+mn-cs"/>
              </a:rPr>
              <a:t> or contact us at </a:t>
            </a:r>
            <a:r>
              <a:rPr lang="en-US" sz="1200" u="sng" kern="1200" dirty="0" smtClean="0">
                <a:solidFill>
                  <a:schemeClr val="tx1"/>
                </a:solidFill>
                <a:effectLst/>
                <a:latin typeface="Times New Roman" pitchFamily="18" charset="0"/>
                <a:ea typeface="+mn-ea"/>
                <a:cs typeface="+mn-cs"/>
                <a:hlinkClick r:id="rId4"/>
              </a:rPr>
              <a:t>indicators@conference-board.org</a:t>
            </a:r>
            <a:endParaRPr lang="en-US" sz="1200" kern="1200" dirty="0" smtClean="0">
              <a:solidFill>
                <a:schemeClr val="tx1"/>
              </a:solidFill>
              <a:effectLst/>
              <a:latin typeface="Times New Roman" pitchFamily="18" charset="0"/>
              <a:ea typeface="+mn-ea"/>
              <a:cs typeface="+mn-cs"/>
            </a:endParaRPr>
          </a:p>
          <a:p>
            <a:r>
              <a:rPr lang="en-US" dirty="0" smtClean="0"/>
              <a:t>http://</a:t>
            </a:r>
            <a:r>
              <a:rPr lang="en-US" dirty="0" err="1" smtClean="0"/>
              <a:t>www.conference-board.org</a:t>
            </a:r>
            <a:r>
              <a:rPr lang="en-US" dirty="0" smtClean="0"/>
              <a:t>/</a:t>
            </a:r>
            <a:r>
              <a:rPr lang="en-US" dirty="0" err="1" smtClean="0"/>
              <a:t>pdf_free</a:t>
            </a:r>
            <a:r>
              <a:rPr lang="en-US" dirty="0" smtClean="0"/>
              <a:t>/press/PressPDF_5347_1418896809.pdf</a:t>
            </a:r>
          </a:p>
        </p:txBody>
      </p:sp>
      <p:sp>
        <p:nvSpPr>
          <p:cNvPr id="4" name="Slide Number Placeholder 3"/>
          <p:cNvSpPr>
            <a:spLocks noGrp="1"/>
          </p:cNvSpPr>
          <p:nvPr>
            <p:ph type="sldNum" sz="quarter" idx="10"/>
          </p:nvPr>
        </p:nvSpPr>
        <p:spPr/>
        <p:txBody>
          <a:bodyPr/>
          <a:lstStyle/>
          <a:p>
            <a:pPr>
              <a:defRPr/>
            </a:pPr>
            <a:fld id="{795E1869-B128-46EC-9B37-D8EDCD915B58}" type="slidenum">
              <a:rPr lang="en-US">
                <a:solidFill>
                  <a:prstClr val="black"/>
                </a:solidFill>
              </a:rPr>
              <a:pPr>
                <a:defRPr/>
              </a:pPr>
              <a:t>39</a:t>
            </a:fld>
            <a:endParaRPr lang="en-US" dirty="0">
              <a:solidFill>
                <a:prstClr val="black"/>
              </a:solidFill>
            </a:endParaRPr>
          </a:p>
        </p:txBody>
      </p:sp>
    </p:spTree>
    <p:extLst>
      <p:ext uri="{BB962C8B-B14F-4D97-AF65-F5344CB8AC3E}">
        <p14:creationId xmlns:p14="http://schemas.microsoft.com/office/powerpoint/2010/main" val="15624718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70658"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latin typeface="Calibri" charset="0"/>
                <a:ea typeface="ＭＳ Ｐゴシック" charset="0"/>
              </a:rPr>
              <a:t>Link to Image: http://</a:t>
            </a:r>
            <a:r>
              <a:rPr lang="en-US" dirty="0" err="1" smtClean="0">
                <a:latin typeface="Calibri" charset="0"/>
                <a:ea typeface="ＭＳ Ｐゴシック" charset="0"/>
              </a:rPr>
              <a:t>www.gstatic.com</a:t>
            </a:r>
            <a:r>
              <a:rPr lang="en-US" dirty="0" smtClean="0">
                <a:latin typeface="Calibri" charset="0"/>
                <a:ea typeface="ＭＳ Ｐゴシック" charset="0"/>
              </a:rPr>
              <a:t>/</a:t>
            </a:r>
            <a:r>
              <a:rPr lang="en-US" dirty="0" err="1" smtClean="0">
                <a:latin typeface="Calibri" charset="0"/>
                <a:ea typeface="ＭＳ Ｐゴシック" charset="0"/>
              </a:rPr>
              <a:t>tv</a:t>
            </a:r>
            <a:r>
              <a:rPr lang="en-US" dirty="0" smtClean="0">
                <a:latin typeface="Calibri" charset="0"/>
                <a:ea typeface="ＭＳ Ｐゴシック" charset="0"/>
              </a:rPr>
              <a:t>/thumb/</a:t>
            </a:r>
            <a:r>
              <a:rPr lang="en-US" dirty="0" err="1" smtClean="0">
                <a:latin typeface="Calibri" charset="0"/>
                <a:ea typeface="ＭＳ Ｐゴシック" charset="0"/>
              </a:rPr>
              <a:t>tvbanners</a:t>
            </a:r>
            <a:r>
              <a:rPr lang="en-US" smtClean="0">
                <a:latin typeface="Calibri" charset="0"/>
                <a:ea typeface="ＭＳ Ｐゴシック" charset="0"/>
              </a:rPr>
              <a:t>/185157/p185157_b_v8_aa.jpg</a:t>
            </a:r>
          </a:p>
          <a:p>
            <a:pPr eaLnBrk="1" hangingPunct="1">
              <a:spcBef>
                <a:spcPct val="0"/>
              </a:spcBef>
            </a:pPr>
            <a:endParaRPr lang="en-US">
              <a:latin typeface="Calibri" charset="0"/>
              <a:ea typeface="ＭＳ Ｐゴシック" charset="0"/>
            </a:endParaRPr>
          </a:p>
        </p:txBody>
      </p:sp>
      <p:sp>
        <p:nvSpPr>
          <p:cNvPr id="7065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nstantia" charset="0"/>
                <a:ea typeface="ＭＳ Ｐゴシック" charset="0"/>
                <a:cs typeface="ＭＳ Ｐゴシック" charset="0"/>
              </a:defRPr>
            </a:lvl1pPr>
            <a:lvl2pPr marL="742950" indent="-285750">
              <a:defRPr sz="2400">
                <a:solidFill>
                  <a:schemeClr val="tx1"/>
                </a:solidFill>
                <a:latin typeface="Constantia" charset="0"/>
                <a:ea typeface="ＭＳ Ｐゴシック" charset="0"/>
              </a:defRPr>
            </a:lvl2pPr>
            <a:lvl3pPr marL="1143000" indent="-228600">
              <a:defRPr sz="2400">
                <a:solidFill>
                  <a:schemeClr val="tx1"/>
                </a:solidFill>
                <a:latin typeface="Constantia" charset="0"/>
                <a:ea typeface="ＭＳ Ｐゴシック" charset="0"/>
              </a:defRPr>
            </a:lvl3pPr>
            <a:lvl4pPr marL="1600200" indent="-228600">
              <a:defRPr sz="2400">
                <a:solidFill>
                  <a:schemeClr val="tx1"/>
                </a:solidFill>
                <a:latin typeface="Constantia" charset="0"/>
                <a:ea typeface="ＭＳ Ｐゴシック" charset="0"/>
              </a:defRPr>
            </a:lvl4pPr>
            <a:lvl5pPr marL="2057400" indent="-228600">
              <a:defRPr sz="2400">
                <a:solidFill>
                  <a:schemeClr val="tx1"/>
                </a:solidFill>
                <a:latin typeface="Constantia" charset="0"/>
                <a:ea typeface="ＭＳ Ｐゴシック" charset="0"/>
              </a:defRPr>
            </a:lvl5pPr>
            <a:lvl6pPr marL="2514600" indent="-228600" eaLnBrk="0" fontAlgn="base" hangingPunct="0">
              <a:spcBef>
                <a:spcPct val="0"/>
              </a:spcBef>
              <a:spcAft>
                <a:spcPct val="0"/>
              </a:spcAft>
              <a:defRPr sz="2400">
                <a:solidFill>
                  <a:schemeClr val="tx1"/>
                </a:solidFill>
                <a:latin typeface="Constantia" charset="0"/>
                <a:ea typeface="ＭＳ Ｐゴシック" charset="0"/>
              </a:defRPr>
            </a:lvl6pPr>
            <a:lvl7pPr marL="2971800" indent="-228600" eaLnBrk="0" fontAlgn="base" hangingPunct="0">
              <a:spcBef>
                <a:spcPct val="0"/>
              </a:spcBef>
              <a:spcAft>
                <a:spcPct val="0"/>
              </a:spcAft>
              <a:defRPr sz="2400">
                <a:solidFill>
                  <a:schemeClr val="tx1"/>
                </a:solidFill>
                <a:latin typeface="Constantia" charset="0"/>
                <a:ea typeface="ＭＳ Ｐゴシック" charset="0"/>
              </a:defRPr>
            </a:lvl7pPr>
            <a:lvl8pPr marL="3429000" indent="-228600" eaLnBrk="0" fontAlgn="base" hangingPunct="0">
              <a:spcBef>
                <a:spcPct val="0"/>
              </a:spcBef>
              <a:spcAft>
                <a:spcPct val="0"/>
              </a:spcAft>
              <a:defRPr sz="2400">
                <a:solidFill>
                  <a:schemeClr val="tx1"/>
                </a:solidFill>
                <a:latin typeface="Constantia" charset="0"/>
                <a:ea typeface="ＭＳ Ｐゴシック" charset="0"/>
              </a:defRPr>
            </a:lvl8pPr>
            <a:lvl9pPr marL="3886200" indent="-228600" eaLnBrk="0" fontAlgn="base" hangingPunct="0">
              <a:spcBef>
                <a:spcPct val="0"/>
              </a:spcBef>
              <a:spcAft>
                <a:spcPct val="0"/>
              </a:spcAft>
              <a:defRPr sz="2400">
                <a:solidFill>
                  <a:schemeClr val="tx1"/>
                </a:solidFill>
                <a:latin typeface="Constantia" charset="0"/>
                <a:ea typeface="ＭＳ Ｐゴシック" charset="0"/>
              </a:defRPr>
            </a:lvl9pPr>
          </a:lstStyle>
          <a:p>
            <a:fld id="{2C51F616-ED33-374E-8E7B-6D41C7BCE432}" type="slidenum">
              <a:rPr lang="en-US" sz="1200">
                <a:solidFill>
                  <a:srgbClr val="000000"/>
                </a:solidFill>
                <a:latin typeface="Calibri" charset="0"/>
              </a:rPr>
              <a:pPr/>
              <a:t>40</a:t>
            </a:fld>
            <a:endParaRPr lang="en-US" sz="1200">
              <a:solidFill>
                <a:srgbClr val="000000"/>
              </a:solidFill>
              <a:latin typeface="Calibri" charset="0"/>
            </a:endParaRPr>
          </a:p>
        </p:txBody>
      </p:sp>
    </p:spTree>
    <p:extLst>
      <p:ext uri="{BB962C8B-B14F-4D97-AF65-F5344CB8AC3E}">
        <p14:creationId xmlns:p14="http://schemas.microsoft.com/office/powerpoint/2010/main" val="17304720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72706"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endParaRPr>
          </a:p>
        </p:txBody>
      </p:sp>
      <p:sp>
        <p:nvSpPr>
          <p:cNvPr id="7270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nstantia" charset="0"/>
                <a:ea typeface="ＭＳ Ｐゴシック" charset="0"/>
                <a:cs typeface="ＭＳ Ｐゴシック" charset="0"/>
              </a:defRPr>
            </a:lvl1pPr>
            <a:lvl2pPr marL="742950" indent="-285750">
              <a:defRPr sz="2400">
                <a:solidFill>
                  <a:schemeClr val="tx1"/>
                </a:solidFill>
                <a:latin typeface="Constantia" charset="0"/>
                <a:ea typeface="ＭＳ Ｐゴシック" charset="0"/>
              </a:defRPr>
            </a:lvl2pPr>
            <a:lvl3pPr marL="1143000" indent="-228600">
              <a:defRPr sz="2400">
                <a:solidFill>
                  <a:schemeClr val="tx1"/>
                </a:solidFill>
                <a:latin typeface="Constantia" charset="0"/>
                <a:ea typeface="ＭＳ Ｐゴシック" charset="0"/>
              </a:defRPr>
            </a:lvl3pPr>
            <a:lvl4pPr marL="1600200" indent="-228600">
              <a:defRPr sz="2400">
                <a:solidFill>
                  <a:schemeClr val="tx1"/>
                </a:solidFill>
                <a:latin typeface="Constantia" charset="0"/>
                <a:ea typeface="ＭＳ Ｐゴシック" charset="0"/>
              </a:defRPr>
            </a:lvl4pPr>
            <a:lvl5pPr marL="2057400" indent="-228600">
              <a:defRPr sz="2400">
                <a:solidFill>
                  <a:schemeClr val="tx1"/>
                </a:solidFill>
                <a:latin typeface="Constantia" charset="0"/>
                <a:ea typeface="ＭＳ Ｐゴシック" charset="0"/>
              </a:defRPr>
            </a:lvl5pPr>
            <a:lvl6pPr marL="2514600" indent="-228600" eaLnBrk="0" fontAlgn="base" hangingPunct="0">
              <a:spcBef>
                <a:spcPct val="0"/>
              </a:spcBef>
              <a:spcAft>
                <a:spcPct val="0"/>
              </a:spcAft>
              <a:defRPr sz="2400">
                <a:solidFill>
                  <a:schemeClr val="tx1"/>
                </a:solidFill>
                <a:latin typeface="Constantia" charset="0"/>
                <a:ea typeface="ＭＳ Ｐゴシック" charset="0"/>
              </a:defRPr>
            </a:lvl6pPr>
            <a:lvl7pPr marL="2971800" indent="-228600" eaLnBrk="0" fontAlgn="base" hangingPunct="0">
              <a:spcBef>
                <a:spcPct val="0"/>
              </a:spcBef>
              <a:spcAft>
                <a:spcPct val="0"/>
              </a:spcAft>
              <a:defRPr sz="2400">
                <a:solidFill>
                  <a:schemeClr val="tx1"/>
                </a:solidFill>
                <a:latin typeface="Constantia" charset="0"/>
                <a:ea typeface="ＭＳ Ｐゴシック" charset="0"/>
              </a:defRPr>
            </a:lvl7pPr>
            <a:lvl8pPr marL="3429000" indent="-228600" eaLnBrk="0" fontAlgn="base" hangingPunct="0">
              <a:spcBef>
                <a:spcPct val="0"/>
              </a:spcBef>
              <a:spcAft>
                <a:spcPct val="0"/>
              </a:spcAft>
              <a:defRPr sz="2400">
                <a:solidFill>
                  <a:schemeClr val="tx1"/>
                </a:solidFill>
                <a:latin typeface="Constantia" charset="0"/>
                <a:ea typeface="ＭＳ Ｐゴシック" charset="0"/>
              </a:defRPr>
            </a:lvl8pPr>
            <a:lvl9pPr marL="3886200" indent="-228600" eaLnBrk="0" fontAlgn="base" hangingPunct="0">
              <a:spcBef>
                <a:spcPct val="0"/>
              </a:spcBef>
              <a:spcAft>
                <a:spcPct val="0"/>
              </a:spcAft>
              <a:defRPr sz="2400">
                <a:solidFill>
                  <a:schemeClr val="tx1"/>
                </a:solidFill>
                <a:latin typeface="Constantia" charset="0"/>
                <a:ea typeface="ＭＳ Ｐゴシック" charset="0"/>
              </a:defRPr>
            </a:lvl9pPr>
          </a:lstStyle>
          <a:p>
            <a:fld id="{651642E7-77B1-FF44-BA6B-3A625E1F330A}" type="slidenum">
              <a:rPr lang="en-US" sz="1200">
                <a:solidFill>
                  <a:srgbClr val="000000"/>
                </a:solidFill>
                <a:latin typeface="Calibri" charset="0"/>
              </a:rPr>
              <a:pPr/>
              <a:t>41</a:t>
            </a:fld>
            <a:endParaRPr lang="en-US" sz="1200">
              <a:solidFill>
                <a:srgbClr val="000000"/>
              </a:solidFill>
              <a:latin typeface="Calibri" charset="0"/>
            </a:endParaRPr>
          </a:p>
        </p:txBody>
      </p:sp>
    </p:spTree>
    <p:extLst>
      <p:ext uri="{BB962C8B-B14F-4D97-AF65-F5344CB8AC3E}">
        <p14:creationId xmlns:p14="http://schemas.microsoft.com/office/powerpoint/2010/main" val="1762147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81924" name="Slide Number Placeholder 3"/>
          <p:cNvSpPr>
            <a:spLocks noGrp="1"/>
          </p:cNvSpPr>
          <p:nvPr>
            <p:ph type="sldNum" sz="quarter" idx="5"/>
          </p:nvPr>
        </p:nvSpPr>
        <p:spPr bwMode="auto">
          <a:noFill/>
          <a:ln>
            <a:miter lim="800000"/>
            <a:headEnd/>
            <a:tailEnd/>
          </a:ln>
        </p:spPr>
        <p:txBody>
          <a:bodyPr/>
          <a:lstStyle/>
          <a:p>
            <a:fld id="{23D2464B-AEE6-44CF-82C0-48C8B8D7B652}" type="slidenum">
              <a:rPr lang="en-US">
                <a:solidFill>
                  <a:prstClr val="black"/>
                </a:solidFill>
                <a:latin typeface="Calibri"/>
              </a:rPr>
              <a:pPr/>
              <a:t>4</a:t>
            </a:fld>
            <a:endParaRPr lang="en-US" dirty="0">
              <a:solidFill>
                <a:prstClr val="black"/>
              </a:solidFill>
              <a:latin typeface="Calibri"/>
            </a:endParaRPr>
          </a:p>
        </p:txBody>
      </p:sp>
    </p:spTree>
    <p:extLst>
      <p:ext uri="{BB962C8B-B14F-4D97-AF65-F5344CB8AC3E}">
        <p14:creationId xmlns:p14="http://schemas.microsoft.com/office/powerpoint/2010/main" val="439684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U.S. Fertility Rate:</a:t>
            </a:r>
            <a:r>
              <a:rPr lang="en-US" baseline="0" dirty="0" smtClean="0"/>
              <a:t> </a:t>
            </a:r>
            <a:r>
              <a:rPr lang="en-US" dirty="0" smtClean="0"/>
              <a:t>1.86</a:t>
            </a:r>
            <a:endParaRPr lang="en-US" dirty="0"/>
          </a:p>
        </p:txBody>
      </p:sp>
      <p:sp>
        <p:nvSpPr>
          <p:cNvPr id="4" name="Slide Number Placeholder 3"/>
          <p:cNvSpPr>
            <a:spLocks noGrp="1"/>
          </p:cNvSpPr>
          <p:nvPr>
            <p:ph type="sldNum" sz="quarter" idx="10"/>
          </p:nvPr>
        </p:nvSpPr>
        <p:spPr/>
        <p:txBody>
          <a:bodyPr/>
          <a:lstStyle/>
          <a:p>
            <a:fld id="{65A3302E-AE70-5D46-B68F-CC29AEAC11A9}" type="slidenum">
              <a:rPr lang="en-US" smtClean="0"/>
              <a:t>5</a:t>
            </a:fld>
            <a:endParaRPr lang="en-US"/>
          </a:p>
        </p:txBody>
      </p:sp>
    </p:spTree>
    <p:extLst>
      <p:ext uri="{BB962C8B-B14F-4D97-AF65-F5344CB8AC3E}">
        <p14:creationId xmlns:p14="http://schemas.microsoft.com/office/powerpoint/2010/main" val="645208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International Monetary Fund. October 2016. “World Economic Outlook: Subdued Demand: Symptoms and Remedies.”</a:t>
            </a:r>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hlinkClick r:id="rId3"/>
              </a:rPr>
              <a:t>http://www.imf.org/external/pubs/ft/weo/2016/02/pdf/text.pdf</a:t>
            </a:r>
            <a:endParaRPr lang="en-US" sz="1200"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International Monetary Fund (IMF). October 2016. “Fiscal Monitor: Debt—Use It Wisely.”</a:t>
            </a:r>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hlinkClick r:id="rId4"/>
              </a:rPr>
              <a:t>https://www.imf.org/external/pubs/ft/fm/2016/02/fmindex.htm</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F74D3DB-55DC-2149-B03E-97F097CB28CE}" type="slidenum">
              <a:rPr lang="en-US" smtClean="0"/>
              <a:t>6</a:t>
            </a:fld>
            <a:endParaRPr lang="en-US"/>
          </a:p>
        </p:txBody>
      </p:sp>
    </p:spTree>
    <p:extLst>
      <p:ext uri="{BB962C8B-B14F-4D97-AF65-F5344CB8AC3E}">
        <p14:creationId xmlns:p14="http://schemas.microsoft.com/office/powerpoint/2010/main" val="15663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a:t>
            </a:r>
            <a:r>
              <a:rPr lang="en-US" dirty="0" err="1" smtClean="0"/>
              <a:t>www.eia.gov</a:t>
            </a:r>
            <a:r>
              <a:rPr lang="en-US" dirty="0" smtClean="0"/>
              <a:t>/</a:t>
            </a:r>
            <a:r>
              <a:rPr lang="en-US" dirty="0" err="1" smtClean="0"/>
              <a:t>dnav</a:t>
            </a:r>
            <a:r>
              <a:rPr lang="en-US" dirty="0" smtClean="0"/>
              <a:t>/pet/pet_pri_fut_s1_d.htm</a:t>
            </a:r>
          </a:p>
          <a:p>
            <a:r>
              <a:rPr lang="en-US" dirty="0" smtClean="0"/>
              <a:t>https://</a:t>
            </a:r>
            <a:r>
              <a:rPr lang="en-US" dirty="0" err="1" smtClean="0"/>
              <a:t>www.quandl.com</a:t>
            </a:r>
            <a:r>
              <a:rPr lang="en-US" dirty="0" smtClean="0"/>
              <a:t>/data/CHRIS/CME_CL1-Crude-Oil-Futures-Continuous-Contract-1-CL1-Front-Month</a:t>
            </a:r>
            <a:endParaRPr lang="en-US" dirty="0"/>
          </a:p>
        </p:txBody>
      </p:sp>
      <p:sp>
        <p:nvSpPr>
          <p:cNvPr id="4" name="Slide Number Placeholder 3"/>
          <p:cNvSpPr>
            <a:spLocks noGrp="1"/>
          </p:cNvSpPr>
          <p:nvPr>
            <p:ph type="sldNum" sz="quarter" idx="10"/>
          </p:nvPr>
        </p:nvSpPr>
        <p:spPr/>
        <p:txBody>
          <a:bodyPr/>
          <a:lstStyle/>
          <a:p>
            <a:pPr>
              <a:defRPr/>
            </a:pPr>
            <a:fld id="{63AD3FE3-48F1-4D1E-A6AF-FBCA77F889FF}" type="slidenum">
              <a:rPr lang="en-US">
                <a:solidFill>
                  <a:prstClr val="black"/>
                </a:solidFill>
              </a:rPr>
              <a:pPr>
                <a:defRPr/>
              </a:pPr>
              <a:t>7</a:t>
            </a:fld>
            <a:endParaRPr lang="en-US">
              <a:solidFill>
                <a:prstClr val="black"/>
              </a:solidFill>
            </a:endParaRPr>
          </a:p>
        </p:txBody>
      </p:sp>
    </p:spTree>
    <p:extLst>
      <p:ext uri="{BB962C8B-B14F-4D97-AF65-F5344CB8AC3E}">
        <p14:creationId xmlns:p14="http://schemas.microsoft.com/office/powerpoint/2010/main" val="1039195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Take a</a:t>
            </a:r>
            <a:r>
              <a:rPr lang="en-US" sz="1200" b="0" i="0" u="none" strike="noStrike" kern="1200" baseline="0" dirty="0" smtClean="0">
                <a:solidFill>
                  <a:schemeClr val="tx1"/>
                </a:solidFill>
                <a:effectLst/>
                <a:latin typeface="+mn-lt"/>
                <a:ea typeface="+mn-ea"/>
                <a:cs typeface="+mn-cs"/>
              </a:rPr>
              <a:t> monthly average of readings and show monthly instead of daily? (to save space/make it easier for </a:t>
            </a:r>
            <a:r>
              <a:rPr lang="en-US" sz="1200" b="0" i="0" u="none" strike="noStrike" kern="1200" baseline="0" dirty="0" err="1" smtClean="0">
                <a:solidFill>
                  <a:schemeClr val="tx1"/>
                </a:solidFill>
                <a:effectLst/>
                <a:latin typeface="+mn-lt"/>
                <a:ea typeface="+mn-ea"/>
                <a:cs typeface="+mn-cs"/>
              </a:rPr>
              <a:t>ppt</a:t>
            </a:r>
            <a:r>
              <a:rPr lang="en-US" sz="1200" b="0" i="0" u="none" strike="noStrike" kern="1200" baseline="0" dirty="0" smtClean="0">
                <a:solidFill>
                  <a:schemeClr val="tx1"/>
                </a:solidFill>
                <a:effectLst/>
                <a:latin typeface="+mn-lt"/>
                <a:ea typeface="+mn-ea"/>
                <a:cs typeface="+mn-cs"/>
              </a:rPr>
              <a:t> to handle the data)</a:t>
            </a:r>
          </a:p>
          <a:p>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https://</a:t>
            </a:r>
            <a:r>
              <a:rPr lang="en-US" sz="1200" b="0" i="0" u="none" strike="noStrike" kern="1200" dirty="0" err="1" smtClean="0">
                <a:solidFill>
                  <a:schemeClr val="tx1"/>
                </a:solidFill>
                <a:effectLst/>
                <a:latin typeface="+mn-lt"/>
                <a:ea typeface="+mn-ea"/>
                <a:cs typeface="+mn-cs"/>
              </a:rPr>
              <a:t>www.quandl.com</a:t>
            </a:r>
            <a:r>
              <a:rPr lang="en-US" sz="1200" b="0" i="0" u="none" strike="noStrike" kern="1200" dirty="0" smtClean="0">
                <a:solidFill>
                  <a:schemeClr val="tx1"/>
                </a:solidFill>
                <a:effectLst/>
                <a:latin typeface="+mn-lt"/>
                <a:ea typeface="+mn-ea"/>
                <a:cs typeface="+mn-cs"/>
              </a:rPr>
              <a:t>/data/LLOYDS/BDI-Baltic-Dry-Index</a:t>
            </a:r>
          </a:p>
          <a:p>
            <a:r>
              <a:rPr lang="en-US" sz="1200" b="0" i="0" u="none" strike="noStrike" kern="1200" dirty="0" smtClean="0">
                <a:solidFill>
                  <a:schemeClr val="tx1"/>
                </a:solidFill>
                <a:effectLst/>
                <a:latin typeface="+mn-lt"/>
                <a:ea typeface="+mn-ea"/>
                <a:cs typeface="+mn-cs"/>
              </a:rPr>
              <a:t>Baltic Dry Index. Source: Lloyd's List. The Baltic Dry Index (BDI) is a measure of the price of shipping major raw materials such as metals, grains, and fossil fuels by sea. It is created by the London Baltic Exchange based on daily assessments from a panel of shipbrokers. The BDI is a composite of 3 sub-indices, each covering a different carrier size: Capesize, Panamax, and Supramax. Capesize carriers are the largest ships with a capacity greater than 150,000 DWT. Panamax refers to the maximum size allowed for ships travelling through the Panama Canal, typically 65,000 - 80,000 DWT. The Supramax Index covers carriers with a capacity of 50,000 - 60,000 DWT.</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795E1869-B128-46EC-9B37-D8EDCD915B58}" type="slidenum">
              <a:rPr lang="en-US">
                <a:solidFill>
                  <a:prstClr val="black"/>
                </a:solidFill>
              </a:rPr>
              <a:pPr>
                <a:defRPr/>
              </a:pPr>
              <a:t>8</a:t>
            </a:fld>
            <a:endParaRPr lang="en-US" dirty="0">
              <a:solidFill>
                <a:prstClr val="black"/>
              </a:solidFill>
            </a:endParaRPr>
          </a:p>
        </p:txBody>
      </p:sp>
    </p:spTree>
    <p:extLst>
      <p:ext uri="{BB962C8B-B14F-4D97-AF65-F5344CB8AC3E}">
        <p14:creationId xmlns:p14="http://schemas.microsoft.com/office/powerpoint/2010/main" val="677126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6041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latin typeface="Calibri" charset="0"/>
                <a:ea typeface="ＭＳ Ｐゴシック" charset="0"/>
              </a:rPr>
              <a:t>U.S. Economy Section</a:t>
            </a:r>
          </a:p>
          <a:p>
            <a:pPr eaLnBrk="1" hangingPunct="1">
              <a:spcBef>
                <a:spcPct val="0"/>
              </a:spcBef>
            </a:pPr>
            <a:endParaRPr lang="en-US" dirty="0" smtClean="0">
              <a:latin typeface="Calibri" charset="0"/>
              <a:ea typeface="ＭＳ Ｐゴシック" charset="0"/>
            </a:endParaRP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latin typeface="Calibri" charset="0"/>
                <a:ea typeface="ＭＳ Ｐゴシック" charset="0"/>
              </a:rPr>
              <a:t>Link to this image: </a:t>
            </a:r>
            <a:r>
              <a:rPr lang="en-US" dirty="0" smtClean="0">
                <a:hlinkClick r:id="rId3"/>
              </a:rPr>
              <a:t>http://images.amcnetworks.com/wetv.com/wp-content/uploads/2013/12/csi-feature-image.jpg</a:t>
            </a:r>
            <a:endParaRPr lang="en-US" dirty="0" smtClean="0"/>
          </a:p>
          <a:p>
            <a:pPr marL="0" marR="0" indent="0" algn="l" defTabSz="457200" rtl="0" eaLnBrk="1" fontAlgn="auto" latinLnBrk="0" hangingPunct="1">
              <a:lnSpc>
                <a:spcPct val="100000"/>
              </a:lnSpc>
              <a:spcBef>
                <a:spcPct val="0"/>
              </a:spcBef>
              <a:spcAft>
                <a:spcPts val="0"/>
              </a:spcAft>
              <a:buClrTx/>
              <a:buSzTx/>
              <a:buFontTx/>
              <a:buNone/>
              <a:tabLst/>
              <a:defRPr/>
            </a:pPr>
            <a:endParaRPr lang="en-US" dirty="0" smtClean="0"/>
          </a:p>
          <a:p>
            <a:pPr eaLnBrk="1" hangingPunct="1">
              <a:spcBef>
                <a:spcPct val="0"/>
              </a:spcBef>
            </a:pPr>
            <a:endParaRPr lang="en-US" dirty="0">
              <a:latin typeface="Calibri" charset="0"/>
              <a:ea typeface="ＭＳ Ｐゴシック" charset="0"/>
            </a:endParaRPr>
          </a:p>
        </p:txBody>
      </p:sp>
      <p:sp>
        <p:nvSpPr>
          <p:cNvPr id="6041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nstantia" charset="0"/>
                <a:ea typeface="ＭＳ Ｐゴシック" charset="0"/>
                <a:cs typeface="ＭＳ Ｐゴシック" charset="0"/>
              </a:defRPr>
            </a:lvl1pPr>
            <a:lvl2pPr marL="742950" indent="-285750">
              <a:defRPr sz="2400">
                <a:solidFill>
                  <a:schemeClr val="tx1"/>
                </a:solidFill>
                <a:latin typeface="Constantia" charset="0"/>
                <a:ea typeface="ＭＳ Ｐゴシック" charset="0"/>
              </a:defRPr>
            </a:lvl2pPr>
            <a:lvl3pPr marL="1143000" indent="-228600">
              <a:defRPr sz="2400">
                <a:solidFill>
                  <a:schemeClr val="tx1"/>
                </a:solidFill>
                <a:latin typeface="Constantia" charset="0"/>
                <a:ea typeface="ＭＳ Ｐゴシック" charset="0"/>
              </a:defRPr>
            </a:lvl3pPr>
            <a:lvl4pPr marL="1600200" indent="-228600">
              <a:defRPr sz="2400">
                <a:solidFill>
                  <a:schemeClr val="tx1"/>
                </a:solidFill>
                <a:latin typeface="Constantia" charset="0"/>
                <a:ea typeface="ＭＳ Ｐゴシック" charset="0"/>
              </a:defRPr>
            </a:lvl4pPr>
            <a:lvl5pPr marL="2057400" indent="-228600">
              <a:defRPr sz="2400">
                <a:solidFill>
                  <a:schemeClr val="tx1"/>
                </a:solidFill>
                <a:latin typeface="Constantia" charset="0"/>
                <a:ea typeface="ＭＳ Ｐゴシック" charset="0"/>
              </a:defRPr>
            </a:lvl5pPr>
            <a:lvl6pPr marL="2514600" indent="-228600" eaLnBrk="0" fontAlgn="base" hangingPunct="0">
              <a:spcBef>
                <a:spcPct val="0"/>
              </a:spcBef>
              <a:spcAft>
                <a:spcPct val="0"/>
              </a:spcAft>
              <a:defRPr sz="2400">
                <a:solidFill>
                  <a:schemeClr val="tx1"/>
                </a:solidFill>
                <a:latin typeface="Constantia" charset="0"/>
                <a:ea typeface="ＭＳ Ｐゴシック" charset="0"/>
              </a:defRPr>
            </a:lvl6pPr>
            <a:lvl7pPr marL="2971800" indent="-228600" eaLnBrk="0" fontAlgn="base" hangingPunct="0">
              <a:spcBef>
                <a:spcPct val="0"/>
              </a:spcBef>
              <a:spcAft>
                <a:spcPct val="0"/>
              </a:spcAft>
              <a:defRPr sz="2400">
                <a:solidFill>
                  <a:schemeClr val="tx1"/>
                </a:solidFill>
                <a:latin typeface="Constantia" charset="0"/>
                <a:ea typeface="ＭＳ Ｐゴシック" charset="0"/>
              </a:defRPr>
            </a:lvl7pPr>
            <a:lvl8pPr marL="3429000" indent="-228600" eaLnBrk="0" fontAlgn="base" hangingPunct="0">
              <a:spcBef>
                <a:spcPct val="0"/>
              </a:spcBef>
              <a:spcAft>
                <a:spcPct val="0"/>
              </a:spcAft>
              <a:defRPr sz="2400">
                <a:solidFill>
                  <a:schemeClr val="tx1"/>
                </a:solidFill>
                <a:latin typeface="Constantia" charset="0"/>
                <a:ea typeface="ＭＳ Ｐゴシック" charset="0"/>
              </a:defRPr>
            </a:lvl8pPr>
            <a:lvl9pPr marL="3886200" indent="-228600" eaLnBrk="0" fontAlgn="base" hangingPunct="0">
              <a:spcBef>
                <a:spcPct val="0"/>
              </a:spcBef>
              <a:spcAft>
                <a:spcPct val="0"/>
              </a:spcAft>
              <a:defRPr sz="2400">
                <a:solidFill>
                  <a:schemeClr val="tx1"/>
                </a:solidFill>
                <a:latin typeface="Constantia" charset="0"/>
                <a:ea typeface="ＭＳ Ｐゴシック" charset="0"/>
              </a:defRPr>
            </a:lvl9pPr>
          </a:lstStyle>
          <a:p>
            <a:fld id="{CA6F3516-3EDA-F845-88D6-8CFA994E24A3}" type="slidenum">
              <a:rPr lang="en-US" sz="1200">
                <a:solidFill>
                  <a:srgbClr val="000000"/>
                </a:solidFill>
                <a:latin typeface="Calibri" charset="0"/>
              </a:rPr>
              <a:pPr/>
              <a:t>9</a:t>
            </a:fld>
            <a:endParaRPr lang="en-US" sz="1200">
              <a:solidFill>
                <a:srgbClr val="000000"/>
              </a:solidFill>
              <a:latin typeface="Calibri" charset="0"/>
            </a:endParaRPr>
          </a:p>
        </p:txBody>
      </p:sp>
    </p:spTree>
    <p:extLst>
      <p:ext uri="{BB962C8B-B14F-4D97-AF65-F5344CB8AC3E}">
        <p14:creationId xmlns:p14="http://schemas.microsoft.com/office/powerpoint/2010/main" val="1032142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3.xml"/><Relationship Id="rId1" Type="http://schemas.openxmlformats.org/officeDocument/2006/relationships/themeOverride" Target="../theme/themeOverride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3.xml"/><Relationship Id="rId1" Type="http://schemas.openxmlformats.org/officeDocument/2006/relationships/themeOverride" Target="../theme/themeOverride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defTabSz="457200" fontAlgn="auto">
              <a:spcBef>
                <a:spcPts val="0"/>
              </a:spcBef>
              <a:spcAft>
                <a:spcPts val="0"/>
              </a:spcAft>
              <a:defRPr i="0">
                <a:latin typeface="+mn-lt"/>
                <a:cs typeface="+mn-cs"/>
              </a:defRPr>
            </a:lvl1pPr>
          </a:lstStyle>
          <a:p>
            <a:pPr>
              <a:defRPr/>
            </a:pPr>
            <a:endParaRPr lang="en-US">
              <a:latin typeface="Constantia"/>
            </a:endParaRPr>
          </a:p>
        </p:txBody>
      </p:sp>
      <p:sp>
        <p:nvSpPr>
          <p:cNvPr id="5" name="Footer Placeholder 21"/>
          <p:cNvSpPr>
            <a:spLocks noGrp="1"/>
          </p:cNvSpPr>
          <p:nvPr>
            <p:ph type="ftr" sz="quarter" idx="11"/>
          </p:nvPr>
        </p:nvSpPr>
        <p:spPr/>
        <p:txBody>
          <a:bodyPr/>
          <a:lstStyle>
            <a:lvl1pPr defTabSz="457200" fontAlgn="auto">
              <a:spcBef>
                <a:spcPts val="0"/>
              </a:spcBef>
              <a:spcAft>
                <a:spcPts val="0"/>
              </a:spcAft>
              <a:defRPr i="0">
                <a:latin typeface="+mn-lt"/>
                <a:cs typeface="+mn-cs"/>
              </a:defRPr>
            </a:lvl1pPr>
          </a:lstStyle>
          <a:p>
            <a:pPr>
              <a:defRPr/>
            </a:pPr>
            <a:endParaRPr lang="en-US">
              <a:latin typeface="Constantia"/>
            </a:endParaRPr>
          </a:p>
        </p:txBody>
      </p:sp>
      <p:sp>
        <p:nvSpPr>
          <p:cNvPr id="6" name="Slide Number Placeholder 17"/>
          <p:cNvSpPr>
            <a:spLocks noGrp="1"/>
          </p:cNvSpPr>
          <p:nvPr>
            <p:ph type="sldNum" sz="quarter" idx="12"/>
          </p:nvPr>
        </p:nvSpPr>
        <p:spPr/>
        <p:txBody>
          <a:bodyPr/>
          <a:lstStyle>
            <a:lvl1pPr defTabSz="457200">
              <a:defRPr i="0" smtClean="0">
                <a:latin typeface="Constantia" charset="0"/>
              </a:defRPr>
            </a:lvl1pPr>
          </a:lstStyle>
          <a:p>
            <a:pPr>
              <a:defRPr/>
            </a:pPr>
            <a:fld id="{8E1771A6-A5FB-5542-AE96-5B4E784F9B91}" type="slidenum">
              <a:rPr lang="en-US"/>
              <a:pPr>
                <a:defRPr/>
              </a:pPr>
              <a:t>‹#›</a:t>
            </a:fld>
            <a:endParaRPr lang="en-US"/>
          </a:p>
        </p:txBody>
      </p:sp>
    </p:spTree>
    <p:extLst>
      <p:ext uri="{BB962C8B-B14F-4D97-AF65-F5344CB8AC3E}">
        <p14:creationId xmlns:p14="http://schemas.microsoft.com/office/powerpoint/2010/main" val="881324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5" name="Footer Placeholder 21"/>
          <p:cNvSpPr>
            <a:spLocks noGrp="1"/>
          </p:cNvSpPr>
          <p:nvPr>
            <p:ph type="ftr" sz="quarter" idx="11"/>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6" name="Slide Number Placeholder 17"/>
          <p:cNvSpPr>
            <a:spLocks noGrp="1"/>
          </p:cNvSpPr>
          <p:nvPr>
            <p:ph type="sldNum" sz="quarter" idx="12"/>
          </p:nvPr>
        </p:nvSpPr>
        <p:spPr/>
        <p:txBody>
          <a:bodyPr/>
          <a:lstStyle>
            <a:lvl1pPr defTabSz="457200">
              <a:defRPr i="0" smtClean="0">
                <a:latin typeface="Constantia" charset="0"/>
              </a:defRPr>
            </a:lvl1pPr>
          </a:lstStyle>
          <a:p>
            <a:pPr>
              <a:defRPr/>
            </a:pPr>
            <a:fld id="{8E1771A6-A5FB-5542-AE96-5B4E784F9B91}" type="slidenum">
              <a:rPr lang="en-US"/>
              <a:pPr>
                <a:defRPr/>
              </a:pPr>
              <a:t>‹#›</a:t>
            </a:fld>
            <a:endParaRPr lang="en-US"/>
          </a:p>
        </p:txBody>
      </p:sp>
    </p:spTree>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Sag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336877" y="293766"/>
            <a:ext cx="8229600" cy="910885"/>
          </a:xfrm>
        </p:spPr>
        <p:txBody>
          <a:bodyPr/>
          <a:lstStyle>
            <a:lvl1pPr>
              <a:defRPr sz="3000" b="1">
                <a:solidFill>
                  <a:srgbClr val="003366"/>
                </a:solidFill>
              </a:defRPr>
            </a:lvl1pPr>
          </a:lstStyle>
          <a:p>
            <a:r>
              <a:rPr lang="en-US" smtClean="0"/>
              <a:t>Click to edit Master title style</a:t>
            </a:r>
            <a:endParaRPr lang="en-US"/>
          </a:p>
        </p:txBody>
      </p:sp>
    </p:spTree>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Standard w/source">
    <p:spTree>
      <p:nvGrpSpPr>
        <p:cNvPr id="1" name=""/>
        <p:cNvGrpSpPr/>
        <p:nvPr/>
      </p:nvGrpSpPr>
      <p:grpSpPr>
        <a:xfrm>
          <a:off x="0" y="0"/>
          <a:ext cx="0" cy="0"/>
          <a:chOff x="0" y="0"/>
          <a:chExt cx="0" cy="0"/>
        </a:xfrm>
      </p:grpSpPr>
      <p:sp>
        <p:nvSpPr>
          <p:cNvPr id="2" name="Title 1"/>
          <p:cNvSpPr>
            <a:spLocks noGrp="1"/>
          </p:cNvSpPr>
          <p:nvPr>
            <p:ph type="title"/>
          </p:nvPr>
        </p:nvSpPr>
        <p:spPr>
          <a:xfrm>
            <a:off x="283404" y="216018"/>
            <a:ext cx="8555796" cy="910069"/>
          </a:xfrm>
        </p:spPr>
        <p:txBody>
          <a:bodyPr/>
          <a:lstStyle>
            <a:lvl1pPr>
              <a:defRPr sz="3000"/>
            </a:lvl1pPr>
          </a:lstStyle>
          <a:p>
            <a:r>
              <a:rPr lang="en-US" smtClean="0"/>
              <a:t>Click to edit Master title style</a:t>
            </a:r>
            <a:endParaRPr lang="en-US"/>
          </a:p>
        </p:txBody>
      </p:sp>
      <p:sp>
        <p:nvSpPr>
          <p:cNvPr id="8" name="Text Placeholder 7"/>
          <p:cNvSpPr>
            <a:spLocks noGrp="1"/>
          </p:cNvSpPr>
          <p:nvPr>
            <p:ph type="body" sz="quarter" idx="10"/>
          </p:nvPr>
        </p:nvSpPr>
        <p:spPr>
          <a:xfrm>
            <a:off x="40103" y="5707982"/>
            <a:ext cx="6350001" cy="241300"/>
          </a:xfrm>
        </p:spPr>
        <p:txBody>
          <a:bodyPr/>
          <a:lstStyle>
            <a:lvl1pPr marL="0" indent="0">
              <a:buNone/>
              <a:defRPr sz="1000" i="1">
                <a:solidFill>
                  <a:srgbClr val="FFFFFF"/>
                </a:solidFill>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atin typeface="Arial"/>
                <a:cs typeface="Arial"/>
              </a:defRPr>
            </a:lvl5pPr>
          </a:lstStyle>
          <a:p>
            <a:pPr lvl="0"/>
            <a:r>
              <a:rPr lang="en-US" dirty="0" smtClean="0"/>
              <a:t>Click to edit Master text styles</a:t>
            </a:r>
          </a:p>
        </p:txBody>
      </p:sp>
    </p:spTree>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524000"/>
            <a:ext cx="7772400" cy="4114800"/>
          </a:xfrm>
        </p:spPr>
        <p:txBody>
          <a:bodyPr>
            <a:normAutofit/>
          </a:bodyPr>
          <a:lstStyle/>
          <a:p>
            <a:pPr lvl="0"/>
            <a:endParaRPr lang="en-US" noProof="0" dirty="0" smtClean="0"/>
          </a:p>
        </p:txBody>
      </p:sp>
      <p:sp>
        <p:nvSpPr>
          <p:cNvPr id="4" name="Rectangle 4"/>
          <p:cNvSpPr>
            <a:spLocks noGrp="1" noChangeArrowheads="1"/>
          </p:cNvSpPr>
          <p:nvPr>
            <p:ph type="dt" sz="half" idx="10"/>
          </p:nvPr>
        </p:nvSpPr>
        <p:spPr/>
        <p:txBody>
          <a:bodyPr/>
          <a:lstStyle>
            <a:lvl1pPr>
              <a:defRPr/>
            </a:lvl1pPr>
          </a:lstStyle>
          <a:p>
            <a:pPr>
              <a:defRPr/>
            </a:pPr>
            <a:endParaRPr lang="en-US" dirty="0">
              <a:latin typeface="Constantia"/>
            </a:endParaRPr>
          </a:p>
        </p:txBody>
      </p:sp>
      <p:sp>
        <p:nvSpPr>
          <p:cNvPr id="5" name="Rectangle 5"/>
          <p:cNvSpPr>
            <a:spLocks noGrp="1" noChangeArrowheads="1"/>
          </p:cNvSpPr>
          <p:nvPr>
            <p:ph type="ftr" sz="quarter" idx="11"/>
          </p:nvPr>
        </p:nvSpPr>
        <p:spPr/>
        <p:txBody>
          <a:bodyPr/>
          <a:lstStyle>
            <a:lvl1pPr>
              <a:defRPr/>
            </a:lvl1pPr>
          </a:lstStyle>
          <a:p>
            <a:pPr>
              <a:defRPr/>
            </a:pPr>
            <a:endParaRPr lang="en-US" dirty="0">
              <a:latin typeface="Constantia"/>
            </a:endParaRPr>
          </a:p>
        </p:txBody>
      </p:sp>
    </p:spTree>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5" name="Footer Placeholder 21"/>
          <p:cNvSpPr>
            <a:spLocks noGrp="1"/>
          </p:cNvSpPr>
          <p:nvPr>
            <p:ph type="ftr" sz="quarter" idx="11"/>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6" name="Slide Number Placeholder 17"/>
          <p:cNvSpPr>
            <a:spLocks noGrp="1"/>
          </p:cNvSpPr>
          <p:nvPr>
            <p:ph type="sldNum" sz="quarter" idx="12"/>
          </p:nvPr>
        </p:nvSpPr>
        <p:spPr/>
        <p:txBody>
          <a:bodyPr/>
          <a:lstStyle>
            <a:lvl1pPr defTabSz="457200">
              <a:defRPr i="0" smtClean="0">
                <a:latin typeface="Constantia" charset="0"/>
              </a:defRPr>
            </a:lvl1pPr>
          </a:lstStyle>
          <a:p>
            <a:pPr>
              <a:defRPr/>
            </a:pPr>
            <a:fld id="{8E1771A6-A5FB-5542-AE96-5B4E784F9B91}" type="slidenum">
              <a:rPr lang="en-US"/>
              <a:pPr>
                <a:defRPr/>
              </a:pPr>
              <a:t>‹#›</a:t>
            </a:fld>
            <a:endParaRPr lang="en-US"/>
          </a:p>
        </p:txBody>
      </p:sp>
    </p:spTree>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7"/>
            <a:ext cx="8305800" cy="4456123"/>
          </a:xfrm>
        </p:spPr>
        <p:txBody>
          <a:bodyPr anchor="ctr" anchorCtr="0">
            <a:normAutofit/>
            <a:scene3d>
              <a:camera prst="orthographicFront"/>
              <a:lightRig rig="freezing" dir="t">
                <a:rot lat="0" lon="0" rev="5640000"/>
              </a:lightRig>
            </a:scene3d>
            <a:sp3d prstMaterial="flat">
              <a:contourClr>
                <a:schemeClr val="tx2"/>
              </a:contourClr>
            </a:sp3d>
          </a:bodyPr>
          <a:lstStyle>
            <a:lvl1pPr algn="ctr" rtl="0">
              <a:spcBef>
                <a:spcPct val="0"/>
              </a:spcBef>
              <a:buNone/>
              <a:defRPr sz="7200" b="1">
                <a:ln>
                  <a:noFill/>
                </a:ln>
                <a:solidFill>
                  <a:srgbClr val="003366"/>
                </a:solidFill>
                <a:effectLst/>
                <a:latin typeface="+mj-lt"/>
                <a:ea typeface="+mj-ea"/>
                <a:cs typeface="+mj-cs"/>
              </a:defRPr>
            </a:lvl1pPr>
          </a:lstStyle>
          <a:p>
            <a:r>
              <a:rPr lang="en-US" smtClean="0"/>
              <a:t>Click to edit Master title style</a:t>
            </a:r>
            <a:endParaRPr lang="en-US"/>
          </a:p>
        </p:txBody>
      </p:sp>
    </p:spTree>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Sag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336877" y="293766"/>
            <a:ext cx="8229600" cy="862122"/>
          </a:xfrm>
        </p:spPr>
        <p:txBody>
          <a:bodyPr/>
          <a:lstStyle>
            <a:lvl1pPr>
              <a:defRPr sz="3000" b="1">
                <a:solidFill>
                  <a:srgbClr val="003366"/>
                </a:solidFill>
              </a:defRPr>
            </a:lvl1pPr>
          </a:lstStyle>
          <a:p>
            <a:r>
              <a:rPr lang="en-US" smtClean="0"/>
              <a:t>Click to edit Master title style</a:t>
            </a:r>
            <a:endParaRPr lang="en-US"/>
          </a:p>
        </p:txBody>
      </p:sp>
    </p:spTree>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Standard w/source">
    <p:spTree>
      <p:nvGrpSpPr>
        <p:cNvPr id="1" name=""/>
        <p:cNvGrpSpPr/>
        <p:nvPr/>
      </p:nvGrpSpPr>
      <p:grpSpPr>
        <a:xfrm>
          <a:off x="0" y="0"/>
          <a:ext cx="0" cy="0"/>
          <a:chOff x="0" y="0"/>
          <a:chExt cx="0" cy="0"/>
        </a:xfrm>
      </p:grpSpPr>
      <p:sp>
        <p:nvSpPr>
          <p:cNvPr id="2" name="Title 1"/>
          <p:cNvSpPr>
            <a:spLocks noGrp="1"/>
          </p:cNvSpPr>
          <p:nvPr>
            <p:ph type="title"/>
          </p:nvPr>
        </p:nvSpPr>
        <p:spPr>
          <a:xfrm>
            <a:off x="283404" y="216018"/>
            <a:ext cx="8555796" cy="891030"/>
          </a:xfrm>
        </p:spPr>
        <p:txBody>
          <a:bodyPr/>
          <a:lstStyle>
            <a:lvl1pPr>
              <a:defRPr sz="3000"/>
            </a:lvl1pPr>
          </a:lstStyle>
          <a:p>
            <a:r>
              <a:rPr lang="en-US" smtClean="0"/>
              <a:t>Click to edit Master title style</a:t>
            </a:r>
            <a:endParaRPr lang="en-US"/>
          </a:p>
        </p:txBody>
      </p:sp>
      <p:sp>
        <p:nvSpPr>
          <p:cNvPr id="8" name="Text Placeholder 7"/>
          <p:cNvSpPr>
            <a:spLocks noGrp="1"/>
          </p:cNvSpPr>
          <p:nvPr>
            <p:ph type="body" sz="quarter" idx="10"/>
          </p:nvPr>
        </p:nvSpPr>
        <p:spPr>
          <a:xfrm>
            <a:off x="40103" y="5707982"/>
            <a:ext cx="6350001" cy="241300"/>
          </a:xfrm>
        </p:spPr>
        <p:txBody>
          <a:bodyPr/>
          <a:lstStyle>
            <a:lvl1pPr marL="0" indent="0">
              <a:buNone/>
              <a:defRPr sz="1000" i="1">
                <a:solidFill>
                  <a:srgbClr val="FFFFFF"/>
                </a:solidFill>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atin typeface="Arial"/>
                <a:cs typeface="Arial"/>
              </a:defRPr>
            </a:lvl5pPr>
          </a:lstStyle>
          <a:p>
            <a:pPr lvl="0"/>
            <a:r>
              <a:rPr lang="en-US" dirty="0" smtClean="0"/>
              <a:t>Click to edit Master text styles</a:t>
            </a:r>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7"/>
            <a:ext cx="8305800" cy="4456123"/>
          </a:xfrm>
        </p:spPr>
        <p:txBody>
          <a:bodyPr anchor="ctr" anchorCtr="0">
            <a:normAutofit/>
            <a:scene3d>
              <a:camera prst="orthographicFront"/>
              <a:lightRig rig="freezing" dir="t">
                <a:rot lat="0" lon="0" rev="5640000"/>
              </a:lightRig>
            </a:scene3d>
            <a:sp3d prstMaterial="flat">
              <a:contourClr>
                <a:schemeClr val="tx2"/>
              </a:contourClr>
            </a:sp3d>
          </a:bodyPr>
          <a:lstStyle>
            <a:lvl1pPr algn="ctr" rtl="0">
              <a:spcBef>
                <a:spcPct val="0"/>
              </a:spcBef>
              <a:buNone/>
              <a:defRPr sz="7200" b="1">
                <a:ln>
                  <a:noFill/>
                </a:ln>
                <a:solidFill>
                  <a:srgbClr val="003366"/>
                </a:solidFill>
                <a:effectLst/>
                <a:latin typeface="+mj-lt"/>
                <a:ea typeface="+mj-ea"/>
                <a:cs typeface="+mj-cs"/>
              </a:defRPr>
            </a:lvl1pPr>
          </a:lstStyle>
          <a:p>
            <a:r>
              <a:rPr lang="en-US" smtClean="0"/>
              <a:t>Click to edit Master title style</a:t>
            </a:r>
            <a:endParaRPr lang="en-US"/>
          </a:p>
        </p:txBody>
      </p:sp>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ag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336877" y="293766"/>
            <a:ext cx="8229600" cy="862122"/>
          </a:xfrm>
        </p:spPr>
        <p:txBody>
          <a:bodyPr/>
          <a:lstStyle>
            <a:lvl1pPr>
              <a:defRPr sz="3000" b="1">
                <a:solidFill>
                  <a:srgbClr val="003366"/>
                </a:solidFill>
              </a:defRPr>
            </a:lvl1pPr>
          </a:lstStyle>
          <a:p>
            <a:r>
              <a:rPr lang="en-US" smtClean="0"/>
              <a:t>Click to edit Master title style</a:t>
            </a:r>
            <a:endParaRPr lang="en-US"/>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ndard w/source">
    <p:spTree>
      <p:nvGrpSpPr>
        <p:cNvPr id="1" name=""/>
        <p:cNvGrpSpPr/>
        <p:nvPr/>
      </p:nvGrpSpPr>
      <p:grpSpPr>
        <a:xfrm>
          <a:off x="0" y="0"/>
          <a:ext cx="0" cy="0"/>
          <a:chOff x="0" y="0"/>
          <a:chExt cx="0" cy="0"/>
        </a:xfrm>
      </p:grpSpPr>
      <p:sp>
        <p:nvSpPr>
          <p:cNvPr id="2" name="Title 1"/>
          <p:cNvSpPr>
            <a:spLocks noGrp="1"/>
          </p:cNvSpPr>
          <p:nvPr>
            <p:ph type="title"/>
          </p:nvPr>
        </p:nvSpPr>
        <p:spPr>
          <a:xfrm>
            <a:off x="283404" y="216018"/>
            <a:ext cx="8555796" cy="891030"/>
          </a:xfrm>
        </p:spPr>
        <p:txBody>
          <a:bodyPr/>
          <a:lstStyle>
            <a:lvl1pPr>
              <a:defRPr sz="3000"/>
            </a:lvl1pPr>
          </a:lstStyle>
          <a:p>
            <a:r>
              <a:rPr lang="en-US" smtClean="0"/>
              <a:t>Click to edit Master title style</a:t>
            </a:r>
            <a:endParaRPr lang="en-US"/>
          </a:p>
        </p:txBody>
      </p:sp>
      <p:sp>
        <p:nvSpPr>
          <p:cNvPr id="8" name="Text Placeholder 7"/>
          <p:cNvSpPr>
            <a:spLocks noGrp="1"/>
          </p:cNvSpPr>
          <p:nvPr>
            <p:ph type="body" sz="quarter" idx="10"/>
          </p:nvPr>
        </p:nvSpPr>
        <p:spPr>
          <a:xfrm>
            <a:off x="40103" y="5707982"/>
            <a:ext cx="6350001" cy="241300"/>
          </a:xfrm>
        </p:spPr>
        <p:txBody>
          <a:bodyPr/>
          <a:lstStyle>
            <a:lvl1pPr marL="0" indent="0">
              <a:buNone/>
              <a:defRPr sz="1000" i="1">
                <a:solidFill>
                  <a:srgbClr val="FFFFFF"/>
                </a:solidFill>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atin typeface="Arial"/>
                <a:cs typeface="Arial"/>
              </a:defRPr>
            </a:lvl5pPr>
          </a:lstStyle>
          <a:p>
            <a:pPr lvl="0"/>
            <a:r>
              <a:rPr lang="en-US" dirty="0" smtClean="0"/>
              <a:t>Click to edit Master text styles</a:t>
            </a:r>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5" name="Footer Placeholder 21"/>
          <p:cNvSpPr>
            <a:spLocks noGrp="1"/>
          </p:cNvSpPr>
          <p:nvPr>
            <p:ph type="ftr" sz="quarter" idx="11"/>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6" name="Slide Number Placeholder 17"/>
          <p:cNvSpPr>
            <a:spLocks noGrp="1"/>
          </p:cNvSpPr>
          <p:nvPr>
            <p:ph type="sldNum" sz="quarter" idx="12"/>
          </p:nvPr>
        </p:nvSpPr>
        <p:spPr/>
        <p:txBody>
          <a:bodyPr/>
          <a:lstStyle>
            <a:lvl1pPr defTabSz="457200">
              <a:defRPr i="0" smtClean="0">
                <a:latin typeface="Constantia" charset="0"/>
              </a:defRPr>
            </a:lvl1pPr>
          </a:lstStyle>
          <a:p>
            <a:pPr>
              <a:defRPr/>
            </a:pPr>
            <a:fld id="{8E1771A6-A5FB-5542-AE96-5B4E784F9B91}" type="slidenum">
              <a:rPr lang="en-US"/>
              <a:pPr>
                <a:defRPr/>
              </a:pPr>
              <a:t>‹#›</a:t>
            </a:fld>
            <a:endParaRPr lang="en-US"/>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7"/>
            <a:ext cx="8305800" cy="4456123"/>
          </a:xfrm>
        </p:spPr>
        <p:txBody>
          <a:bodyPr anchor="ctr" anchorCtr="0">
            <a:normAutofit/>
            <a:scene3d>
              <a:camera prst="orthographicFront"/>
              <a:lightRig rig="freezing" dir="t">
                <a:rot lat="0" lon="0" rev="5640000"/>
              </a:lightRig>
            </a:scene3d>
            <a:sp3d prstMaterial="flat">
              <a:contourClr>
                <a:schemeClr val="tx2"/>
              </a:contourClr>
            </a:sp3d>
          </a:bodyPr>
          <a:lstStyle>
            <a:lvl1pPr algn="ctr" rtl="0">
              <a:spcBef>
                <a:spcPct val="0"/>
              </a:spcBef>
              <a:buNone/>
              <a:defRPr sz="7200" b="1">
                <a:ln>
                  <a:noFill/>
                </a:ln>
                <a:solidFill>
                  <a:srgbClr val="003366"/>
                </a:solidFill>
                <a:effectLst/>
                <a:latin typeface="+mj-lt"/>
                <a:ea typeface="+mj-ea"/>
                <a:cs typeface="+mj-cs"/>
              </a:defRPr>
            </a:lvl1pPr>
          </a:lstStyle>
          <a:p>
            <a:r>
              <a:rPr lang="en-US" smtClean="0"/>
              <a:t>Click to edit Master title style</a:t>
            </a:r>
            <a:endParaRPr lang="en-US"/>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ag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336877" y="293766"/>
            <a:ext cx="8229600" cy="862122"/>
          </a:xfrm>
        </p:spPr>
        <p:txBody>
          <a:bodyPr/>
          <a:lstStyle>
            <a:lvl1pPr>
              <a:defRPr sz="3000" b="1">
                <a:solidFill>
                  <a:srgbClr val="003366"/>
                </a:solidFill>
              </a:defRPr>
            </a:lvl1pPr>
          </a:lstStyle>
          <a:p>
            <a:r>
              <a:rPr lang="en-US" smtClean="0"/>
              <a:t>Click to edit Master title style</a:t>
            </a:r>
            <a:endParaRPr lang="en-US"/>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ndard w/source">
    <p:spTree>
      <p:nvGrpSpPr>
        <p:cNvPr id="1" name=""/>
        <p:cNvGrpSpPr/>
        <p:nvPr/>
      </p:nvGrpSpPr>
      <p:grpSpPr>
        <a:xfrm>
          <a:off x="0" y="0"/>
          <a:ext cx="0" cy="0"/>
          <a:chOff x="0" y="0"/>
          <a:chExt cx="0" cy="0"/>
        </a:xfrm>
      </p:grpSpPr>
      <p:sp>
        <p:nvSpPr>
          <p:cNvPr id="2" name="Title 1"/>
          <p:cNvSpPr>
            <a:spLocks noGrp="1"/>
          </p:cNvSpPr>
          <p:nvPr>
            <p:ph type="title"/>
          </p:nvPr>
        </p:nvSpPr>
        <p:spPr>
          <a:xfrm>
            <a:off x="283404" y="216018"/>
            <a:ext cx="8555796" cy="891030"/>
          </a:xfrm>
        </p:spPr>
        <p:txBody>
          <a:bodyPr/>
          <a:lstStyle>
            <a:lvl1pPr>
              <a:defRPr sz="3000"/>
            </a:lvl1pPr>
          </a:lstStyle>
          <a:p>
            <a:r>
              <a:rPr lang="en-US" smtClean="0"/>
              <a:t>Click to edit Master title style</a:t>
            </a:r>
            <a:endParaRPr lang="en-US"/>
          </a:p>
        </p:txBody>
      </p:sp>
      <p:sp>
        <p:nvSpPr>
          <p:cNvPr id="8" name="Text Placeholder 7"/>
          <p:cNvSpPr>
            <a:spLocks noGrp="1"/>
          </p:cNvSpPr>
          <p:nvPr>
            <p:ph type="body" sz="quarter" idx="10"/>
          </p:nvPr>
        </p:nvSpPr>
        <p:spPr>
          <a:xfrm>
            <a:off x="40103" y="5707982"/>
            <a:ext cx="6350001" cy="241300"/>
          </a:xfrm>
        </p:spPr>
        <p:txBody>
          <a:bodyPr/>
          <a:lstStyle>
            <a:lvl1pPr marL="0" indent="0">
              <a:buNone/>
              <a:defRPr sz="1000" i="1">
                <a:solidFill>
                  <a:srgbClr val="FFFFFF"/>
                </a:solidFill>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atin typeface="Arial"/>
                <a:cs typeface="Arial"/>
              </a:defRPr>
            </a:lvl5pPr>
          </a:lstStyle>
          <a:p>
            <a:pPr lvl="0"/>
            <a:r>
              <a:rPr lang="en-US" dirty="0" smtClean="0"/>
              <a:t>Click to edit Master text styles</a:t>
            </a:r>
          </a:p>
        </p:txBody>
      </p: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5" name="Footer Placeholder 21"/>
          <p:cNvSpPr>
            <a:spLocks noGrp="1"/>
          </p:cNvSpPr>
          <p:nvPr>
            <p:ph type="ftr" sz="quarter" idx="11"/>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6" name="Slide Number Placeholder 17"/>
          <p:cNvSpPr>
            <a:spLocks noGrp="1"/>
          </p:cNvSpPr>
          <p:nvPr>
            <p:ph type="sldNum" sz="quarter" idx="12"/>
          </p:nvPr>
        </p:nvSpPr>
        <p:spPr/>
        <p:txBody>
          <a:bodyPr/>
          <a:lstStyle>
            <a:lvl1pPr defTabSz="457200">
              <a:defRPr i="0" smtClean="0">
                <a:latin typeface="Constantia" charset="0"/>
              </a:defRPr>
            </a:lvl1pPr>
          </a:lstStyle>
          <a:p>
            <a:pPr>
              <a:defRPr/>
            </a:pPr>
            <a:fld id="{8E1771A6-A5FB-5542-AE96-5B4E784F9B91}" type="slidenum">
              <a:rPr lang="en-US"/>
              <a:pPr>
                <a:defRPr/>
              </a:pPr>
              <a:t>‹#›</a:t>
            </a:fld>
            <a:endParaRPr lang="en-US"/>
          </a:p>
        </p:txBody>
      </p:sp>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7"/>
            <a:ext cx="8305800" cy="4456123"/>
          </a:xfrm>
        </p:spPr>
        <p:txBody>
          <a:bodyPr anchor="ctr" anchorCtr="0">
            <a:normAutofit/>
            <a:scene3d>
              <a:camera prst="orthographicFront"/>
              <a:lightRig rig="freezing" dir="t">
                <a:rot lat="0" lon="0" rev="5640000"/>
              </a:lightRig>
            </a:scene3d>
            <a:sp3d prstMaterial="flat">
              <a:contourClr>
                <a:schemeClr val="tx2"/>
              </a:contourClr>
            </a:sp3d>
          </a:bodyPr>
          <a:lstStyle>
            <a:lvl1pPr algn="ctr" rtl="0">
              <a:spcBef>
                <a:spcPct val="0"/>
              </a:spcBef>
              <a:buNone/>
              <a:defRPr sz="7200" b="1">
                <a:ln>
                  <a:noFill/>
                </a:ln>
                <a:solidFill>
                  <a:srgbClr val="003366"/>
                </a:solidFill>
                <a:effectLst/>
                <a:latin typeface="+mj-lt"/>
                <a:ea typeface="+mj-ea"/>
                <a:cs typeface="+mj-cs"/>
              </a:defRPr>
            </a:lvl1pPr>
          </a:lstStyle>
          <a:p>
            <a:r>
              <a:rPr lang="en-US" smtClean="0"/>
              <a:t>Click to edit Master title style</a:t>
            </a:r>
            <a:endParaRPr lang="en-US"/>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7"/>
            <a:ext cx="8305800" cy="4456123"/>
          </a:xfrm>
        </p:spPr>
        <p:txBody>
          <a:bodyPr anchor="ctr" anchorCtr="0">
            <a:normAutofit/>
            <a:scene3d>
              <a:camera prst="orthographicFront"/>
              <a:lightRig rig="freezing" dir="t">
                <a:rot lat="0" lon="0" rev="5640000"/>
              </a:lightRig>
            </a:scene3d>
            <a:sp3d prstMaterial="flat">
              <a:contourClr>
                <a:schemeClr val="tx2"/>
              </a:contourClr>
            </a:sp3d>
          </a:bodyPr>
          <a:lstStyle>
            <a:lvl1pPr algn="ctr" rtl="0">
              <a:spcBef>
                <a:spcPct val="0"/>
              </a:spcBef>
              <a:buNone/>
              <a:defRPr sz="7200" b="1">
                <a:ln>
                  <a:noFill/>
                </a:ln>
                <a:solidFill>
                  <a:srgbClr val="003366"/>
                </a:solidFill>
                <a:effectLst/>
                <a:latin typeface="+mj-lt"/>
                <a:ea typeface="+mj-ea"/>
                <a:cs typeface="+mj-cs"/>
              </a:defRPr>
            </a:lvl1pPr>
          </a:lstStyle>
          <a:p>
            <a:r>
              <a:rPr lang="en-US" smtClean="0"/>
              <a:t>Click to edit Master title style</a:t>
            </a:r>
            <a:endParaRPr lang="en-US"/>
          </a:p>
        </p:txBody>
      </p:sp>
    </p:spTree>
    <p:extLst>
      <p:ext uri="{BB962C8B-B14F-4D97-AF65-F5344CB8AC3E}">
        <p14:creationId xmlns:p14="http://schemas.microsoft.com/office/powerpoint/2010/main" val="28628757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ag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336877" y="293766"/>
            <a:ext cx="8229600" cy="862122"/>
          </a:xfrm>
        </p:spPr>
        <p:txBody>
          <a:bodyPr/>
          <a:lstStyle>
            <a:lvl1pPr>
              <a:defRPr sz="3000" b="1">
                <a:solidFill>
                  <a:srgbClr val="003366"/>
                </a:solidFill>
              </a:defRPr>
            </a:lvl1pPr>
          </a:lstStyle>
          <a:p>
            <a:r>
              <a:rPr lang="en-US" smtClean="0"/>
              <a:t>Click to edit Master title style</a:t>
            </a:r>
            <a:endParaRPr lang="en-US"/>
          </a:p>
        </p:txBody>
      </p:sp>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tandard w/source">
    <p:spTree>
      <p:nvGrpSpPr>
        <p:cNvPr id="1" name=""/>
        <p:cNvGrpSpPr/>
        <p:nvPr/>
      </p:nvGrpSpPr>
      <p:grpSpPr>
        <a:xfrm>
          <a:off x="0" y="0"/>
          <a:ext cx="0" cy="0"/>
          <a:chOff x="0" y="0"/>
          <a:chExt cx="0" cy="0"/>
        </a:xfrm>
      </p:grpSpPr>
      <p:sp>
        <p:nvSpPr>
          <p:cNvPr id="2" name="Title 1"/>
          <p:cNvSpPr>
            <a:spLocks noGrp="1"/>
          </p:cNvSpPr>
          <p:nvPr>
            <p:ph type="title"/>
          </p:nvPr>
        </p:nvSpPr>
        <p:spPr>
          <a:xfrm>
            <a:off x="283404" y="216018"/>
            <a:ext cx="8555796" cy="891030"/>
          </a:xfrm>
        </p:spPr>
        <p:txBody>
          <a:bodyPr/>
          <a:lstStyle>
            <a:lvl1pPr>
              <a:defRPr sz="3000"/>
            </a:lvl1pPr>
          </a:lstStyle>
          <a:p>
            <a:r>
              <a:rPr lang="en-US" smtClean="0"/>
              <a:t>Click to edit Master title style</a:t>
            </a:r>
            <a:endParaRPr lang="en-US"/>
          </a:p>
        </p:txBody>
      </p:sp>
      <p:sp>
        <p:nvSpPr>
          <p:cNvPr id="8" name="Text Placeholder 7"/>
          <p:cNvSpPr>
            <a:spLocks noGrp="1"/>
          </p:cNvSpPr>
          <p:nvPr>
            <p:ph type="body" sz="quarter" idx="10"/>
          </p:nvPr>
        </p:nvSpPr>
        <p:spPr>
          <a:xfrm>
            <a:off x="40103" y="5707982"/>
            <a:ext cx="6350001" cy="241300"/>
          </a:xfrm>
        </p:spPr>
        <p:txBody>
          <a:bodyPr/>
          <a:lstStyle>
            <a:lvl1pPr marL="0" indent="0">
              <a:buNone/>
              <a:defRPr sz="1000" i="1">
                <a:solidFill>
                  <a:srgbClr val="FFFFFF"/>
                </a:solidFill>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atin typeface="Arial"/>
                <a:cs typeface="Arial"/>
              </a:defRPr>
            </a:lvl5pPr>
          </a:lstStyle>
          <a:p>
            <a:pPr lvl="0"/>
            <a:r>
              <a:rPr lang="en-US" dirty="0" smtClean="0"/>
              <a:t>Click to edit Master text styles</a:t>
            </a:r>
          </a:p>
        </p:txBody>
      </p:sp>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5" name="Footer Placeholder 21"/>
          <p:cNvSpPr>
            <a:spLocks noGrp="1"/>
          </p:cNvSpPr>
          <p:nvPr>
            <p:ph type="ftr" sz="quarter" idx="11"/>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6" name="Slide Number Placeholder 17"/>
          <p:cNvSpPr>
            <a:spLocks noGrp="1"/>
          </p:cNvSpPr>
          <p:nvPr>
            <p:ph type="sldNum" sz="quarter" idx="12"/>
          </p:nvPr>
        </p:nvSpPr>
        <p:spPr/>
        <p:txBody>
          <a:bodyPr/>
          <a:lstStyle>
            <a:lvl1pPr defTabSz="457200">
              <a:defRPr i="0" smtClean="0">
                <a:latin typeface="Constantia" charset="0"/>
              </a:defRPr>
            </a:lvl1pPr>
          </a:lstStyle>
          <a:p>
            <a:pPr>
              <a:defRPr/>
            </a:pPr>
            <a:fld id="{8E1771A6-A5FB-5542-AE96-5B4E784F9B91}" type="slidenum">
              <a:rPr lang="en-US"/>
              <a:pPr>
                <a:defRPr/>
              </a:pPr>
              <a:t>‹#›</a:t>
            </a:fld>
            <a:endParaRPr lang="en-US"/>
          </a:p>
        </p:txBody>
      </p:sp>
    </p:spTree>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7"/>
            <a:ext cx="8305800" cy="4456123"/>
          </a:xfrm>
        </p:spPr>
        <p:txBody>
          <a:bodyPr anchor="ctr" anchorCtr="0">
            <a:normAutofit/>
            <a:scene3d>
              <a:camera prst="orthographicFront"/>
              <a:lightRig rig="freezing" dir="t">
                <a:rot lat="0" lon="0" rev="5640000"/>
              </a:lightRig>
            </a:scene3d>
            <a:sp3d prstMaterial="flat">
              <a:contourClr>
                <a:schemeClr val="tx2"/>
              </a:contourClr>
            </a:sp3d>
          </a:bodyPr>
          <a:lstStyle>
            <a:lvl1pPr algn="ctr" rtl="0">
              <a:spcBef>
                <a:spcPct val="0"/>
              </a:spcBef>
              <a:buNone/>
              <a:defRPr sz="7200" b="1">
                <a:ln>
                  <a:noFill/>
                </a:ln>
                <a:solidFill>
                  <a:srgbClr val="003366"/>
                </a:solidFill>
                <a:effectLst/>
                <a:latin typeface="+mj-lt"/>
                <a:ea typeface="+mj-ea"/>
                <a:cs typeface="+mj-cs"/>
              </a:defRPr>
            </a:lvl1pPr>
          </a:lstStyle>
          <a:p>
            <a:r>
              <a:rPr lang="en-US" smtClean="0"/>
              <a:t>Click to edit Master title style</a:t>
            </a:r>
            <a:endParaRPr lang="en-US"/>
          </a:p>
        </p:txBody>
      </p:sp>
    </p:spTree>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ag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336877" y="293766"/>
            <a:ext cx="8229600" cy="862122"/>
          </a:xfrm>
        </p:spPr>
        <p:txBody>
          <a:bodyPr/>
          <a:lstStyle>
            <a:lvl1pPr>
              <a:defRPr sz="3000" b="1">
                <a:solidFill>
                  <a:srgbClr val="003366"/>
                </a:solidFill>
              </a:defRPr>
            </a:lvl1pPr>
          </a:lstStyle>
          <a:p>
            <a:r>
              <a:rPr lang="en-US" smtClean="0"/>
              <a:t>Click to edit Master title style</a:t>
            </a:r>
            <a:endParaRPr lang="en-US"/>
          </a:p>
        </p:txBody>
      </p:sp>
    </p:spTree>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tandard w/source">
    <p:spTree>
      <p:nvGrpSpPr>
        <p:cNvPr id="1" name=""/>
        <p:cNvGrpSpPr/>
        <p:nvPr/>
      </p:nvGrpSpPr>
      <p:grpSpPr>
        <a:xfrm>
          <a:off x="0" y="0"/>
          <a:ext cx="0" cy="0"/>
          <a:chOff x="0" y="0"/>
          <a:chExt cx="0" cy="0"/>
        </a:xfrm>
      </p:grpSpPr>
      <p:sp>
        <p:nvSpPr>
          <p:cNvPr id="2" name="Title 1"/>
          <p:cNvSpPr>
            <a:spLocks noGrp="1"/>
          </p:cNvSpPr>
          <p:nvPr>
            <p:ph type="title"/>
          </p:nvPr>
        </p:nvSpPr>
        <p:spPr>
          <a:xfrm>
            <a:off x="283404" y="216018"/>
            <a:ext cx="8555796" cy="891030"/>
          </a:xfrm>
        </p:spPr>
        <p:txBody>
          <a:bodyPr/>
          <a:lstStyle>
            <a:lvl1pPr>
              <a:defRPr sz="3000"/>
            </a:lvl1pPr>
          </a:lstStyle>
          <a:p>
            <a:r>
              <a:rPr lang="en-US" smtClean="0"/>
              <a:t>Click to edit Master title style</a:t>
            </a:r>
            <a:endParaRPr lang="en-US"/>
          </a:p>
        </p:txBody>
      </p:sp>
      <p:sp>
        <p:nvSpPr>
          <p:cNvPr id="8" name="Text Placeholder 7"/>
          <p:cNvSpPr>
            <a:spLocks noGrp="1"/>
          </p:cNvSpPr>
          <p:nvPr>
            <p:ph type="body" sz="quarter" idx="10"/>
          </p:nvPr>
        </p:nvSpPr>
        <p:spPr>
          <a:xfrm>
            <a:off x="40103" y="5707982"/>
            <a:ext cx="6350001" cy="241300"/>
          </a:xfrm>
        </p:spPr>
        <p:txBody>
          <a:bodyPr/>
          <a:lstStyle>
            <a:lvl1pPr marL="0" indent="0">
              <a:buNone/>
              <a:defRPr sz="1000" i="1">
                <a:solidFill>
                  <a:srgbClr val="FFFFFF"/>
                </a:solidFill>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atin typeface="Arial"/>
                <a:cs typeface="Arial"/>
              </a:defRPr>
            </a:lvl5pPr>
          </a:lstStyle>
          <a:p>
            <a:pPr lvl="0"/>
            <a:r>
              <a:rPr lang="en-US" dirty="0" smtClean="0"/>
              <a:t>Click to edit Master text styles</a:t>
            </a:r>
          </a:p>
        </p:txBody>
      </p:sp>
    </p:spTree>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5" name="Footer Placeholder 21"/>
          <p:cNvSpPr>
            <a:spLocks noGrp="1"/>
          </p:cNvSpPr>
          <p:nvPr>
            <p:ph type="ftr" sz="quarter" idx="11"/>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6" name="Slide Number Placeholder 17"/>
          <p:cNvSpPr>
            <a:spLocks noGrp="1"/>
          </p:cNvSpPr>
          <p:nvPr>
            <p:ph type="sldNum" sz="quarter" idx="12"/>
          </p:nvPr>
        </p:nvSpPr>
        <p:spPr/>
        <p:txBody>
          <a:bodyPr/>
          <a:lstStyle>
            <a:lvl1pPr defTabSz="457200">
              <a:defRPr i="0" smtClean="0">
                <a:latin typeface="Constantia" charset="0"/>
              </a:defRPr>
            </a:lvl1pPr>
          </a:lstStyle>
          <a:p>
            <a:pPr>
              <a:defRPr/>
            </a:pPr>
            <a:fld id="{8E1771A6-A5FB-5542-AE96-5B4E784F9B91}" type="slidenum">
              <a:rPr lang="en-US"/>
              <a:pPr>
                <a:defRPr/>
              </a:pPr>
              <a:t>‹#›</a:t>
            </a:fld>
            <a:endParaRPr lang="en-US"/>
          </a:p>
        </p:txBody>
      </p:sp>
    </p:spTree>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7"/>
            <a:ext cx="8305800" cy="4456123"/>
          </a:xfrm>
        </p:spPr>
        <p:txBody>
          <a:bodyPr anchor="ctr" anchorCtr="0">
            <a:normAutofit/>
            <a:scene3d>
              <a:camera prst="orthographicFront"/>
              <a:lightRig rig="freezing" dir="t">
                <a:rot lat="0" lon="0" rev="5640000"/>
              </a:lightRig>
            </a:scene3d>
            <a:sp3d prstMaterial="flat">
              <a:contourClr>
                <a:schemeClr val="tx2"/>
              </a:contourClr>
            </a:sp3d>
          </a:bodyPr>
          <a:lstStyle>
            <a:lvl1pPr algn="ctr" rtl="0">
              <a:spcBef>
                <a:spcPct val="0"/>
              </a:spcBef>
              <a:buNone/>
              <a:defRPr sz="7200" b="1">
                <a:ln>
                  <a:noFill/>
                </a:ln>
                <a:solidFill>
                  <a:srgbClr val="003366"/>
                </a:solidFill>
                <a:effectLst/>
                <a:latin typeface="+mj-lt"/>
                <a:ea typeface="+mj-ea"/>
                <a:cs typeface="+mj-cs"/>
              </a:defRPr>
            </a:lvl1pPr>
          </a:lstStyle>
          <a:p>
            <a:r>
              <a:rPr lang="en-US" smtClean="0"/>
              <a:t>Click to edit Master title style</a:t>
            </a:r>
            <a:endParaRPr lang="en-US"/>
          </a:p>
        </p:txBody>
      </p:sp>
    </p:spTree>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ag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336877" y="293766"/>
            <a:ext cx="8229600" cy="910885"/>
          </a:xfrm>
        </p:spPr>
        <p:txBody>
          <a:bodyPr/>
          <a:lstStyle>
            <a:lvl1pPr>
              <a:defRPr sz="3000" b="1">
                <a:solidFill>
                  <a:srgbClr val="003366"/>
                </a:solidFill>
              </a:defRPr>
            </a:lvl1pPr>
          </a:lstStyle>
          <a:p>
            <a:r>
              <a:rPr lang="en-US" smtClean="0"/>
              <a:t>Click to edit Master title style</a:t>
            </a:r>
            <a:endParaRPr lang="en-US"/>
          </a:p>
        </p:txBody>
      </p:sp>
    </p:spTree>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tandard w/source">
    <p:spTree>
      <p:nvGrpSpPr>
        <p:cNvPr id="1" name=""/>
        <p:cNvGrpSpPr/>
        <p:nvPr/>
      </p:nvGrpSpPr>
      <p:grpSpPr>
        <a:xfrm>
          <a:off x="0" y="0"/>
          <a:ext cx="0" cy="0"/>
          <a:chOff x="0" y="0"/>
          <a:chExt cx="0" cy="0"/>
        </a:xfrm>
      </p:grpSpPr>
      <p:sp>
        <p:nvSpPr>
          <p:cNvPr id="2" name="Title 1"/>
          <p:cNvSpPr>
            <a:spLocks noGrp="1"/>
          </p:cNvSpPr>
          <p:nvPr>
            <p:ph type="title"/>
          </p:nvPr>
        </p:nvSpPr>
        <p:spPr>
          <a:xfrm>
            <a:off x="283404" y="216018"/>
            <a:ext cx="8555796" cy="910069"/>
          </a:xfrm>
        </p:spPr>
        <p:txBody>
          <a:bodyPr/>
          <a:lstStyle>
            <a:lvl1pPr>
              <a:defRPr sz="3000"/>
            </a:lvl1pPr>
          </a:lstStyle>
          <a:p>
            <a:r>
              <a:rPr lang="en-US" smtClean="0"/>
              <a:t>Click to edit Master title style</a:t>
            </a:r>
            <a:endParaRPr lang="en-US"/>
          </a:p>
        </p:txBody>
      </p:sp>
      <p:sp>
        <p:nvSpPr>
          <p:cNvPr id="8" name="Text Placeholder 7"/>
          <p:cNvSpPr>
            <a:spLocks noGrp="1"/>
          </p:cNvSpPr>
          <p:nvPr>
            <p:ph type="body" sz="quarter" idx="10"/>
          </p:nvPr>
        </p:nvSpPr>
        <p:spPr>
          <a:xfrm>
            <a:off x="40103" y="5707982"/>
            <a:ext cx="6350001" cy="241300"/>
          </a:xfrm>
        </p:spPr>
        <p:txBody>
          <a:bodyPr/>
          <a:lstStyle>
            <a:lvl1pPr marL="0" indent="0">
              <a:buNone/>
              <a:defRPr sz="1000" i="1">
                <a:solidFill>
                  <a:srgbClr val="FFFFFF"/>
                </a:solidFill>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atin typeface="Arial"/>
                <a:cs typeface="Arial"/>
              </a:defRPr>
            </a:lvl5pPr>
          </a:lstStyle>
          <a:p>
            <a:pPr lvl="0"/>
            <a:r>
              <a:rPr lang="en-US" dirty="0" smtClean="0"/>
              <a:t>Click to edit Master text styles</a:t>
            </a: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ag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336877" y="293766"/>
            <a:ext cx="8229600" cy="910885"/>
          </a:xfrm>
        </p:spPr>
        <p:txBody>
          <a:bodyPr/>
          <a:lstStyle>
            <a:lvl1pPr>
              <a:defRPr sz="3000" b="1">
                <a:solidFill>
                  <a:srgbClr val="003366"/>
                </a:solidFill>
              </a:defRPr>
            </a:lvl1pPr>
          </a:lstStyle>
          <a:p>
            <a:r>
              <a:rPr lang="en-US" smtClean="0"/>
              <a:t>Click to edit Master title style</a:t>
            </a:r>
            <a:endParaRPr lang="en-US"/>
          </a:p>
        </p:txBody>
      </p:sp>
    </p:spTree>
    <p:extLst>
      <p:ext uri="{BB962C8B-B14F-4D97-AF65-F5344CB8AC3E}">
        <p14:creationId xmlns:p14="http://schemas.microsoft.com/office/powerpoint/2010/main" val="33554389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524000"/>
            <a:ext cx="7772400" cy="4114800"/>
          </a:xfrm>
        </p:spPr>
        <p:txBody>
          <a:bodyPr>
            <a:normAutofit/>
          </a:bodyPr>
          <a:lstStyle/>
          <a:p>
            <a:pPr lvl="0"/>
            <a:endParaRPr lang="en-US" noProof="0" dirty="0" smtClean="0"/>
          </a:p>
        </p:txBody>
      </p:sp>
      <p:sp>
        <p:nvSpPr>
          <p:cNvPr id="4" name="Rectangle 4"/>
          <p:cNvSpPr>
            <a:spLocks noGrp="1" noChangeArrowheads="1"/>
          </p:cNvSpPr>
          <p:nvPr>
            <p:ph type="dt" sz="half" idx="10"/>
          </p:nvPr>
        </p:nvSpPr>
        <p:spPr/>
        <p:txBody>
          <a:bodyPr/>
          <a:lstStyle>
            <a:lvl1pPr>
              <a:defRPr/>
            </a:lvl1pPr>
          </a:lstStyle>
          <a:p>
            <a:pPr>
              <a:defRPr/>
            </a:pPr>
            <a:endParaRPr lang="en-US" dirty="0">
              <a:latin typeface="Constantia"/>
            </a:endParaRPr>
          </a:p>
        </p:txBody>
      </p:sp>
      <p:sp>
        <p:nvSpPr>
          <p:cNvPr id="5" name="Rectangle 5"/>
          <p:cNvSpPr>
            <a:spLocks noGrp="1" noChangeArrowheads="1"/>
          </p:cNvSpPr>
          <p:nvPr>
            <p:ph type="ftr" sz="quarter" idx="11"/>
          </p:nvPr>
        </p:nvSpPr>
        <p:spPr/>
        <p:txBody>
          <a:bodyPr/>
          <a:lstStyle>
            <a:lvl1pPr>
              <a:defRPr/>
            </a:lvl1pPr>
          </a:lstStyle>
          <a:p>
            <a:pPr>
              <a:defRPr/>
            </a:pPr>
            <a:endParaRPr lang="en-US" dirty="0">
              <a:latin typeface="Constantia"/>
            </a:endParaRPr>
          </a:p>
        </p:txBody>
      </p:sp>
    </p:spTree>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5" name="Footer Placeholder 21"/>
          <p:cNvSpPr>
            <a:spLocks noGrp="1"/>
          </p:cNvSpPr>
          <p:nvPr>
            <p:ph type="ftr" sz="quarter" idx="11"/>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6" name="Slide Number Placeholder 17"/>
          <p:cNvSpPr>
            <a:spLocks noGrp="1"/>
          </p:cNvSpPr>
          <p:nvPr>
            <p:ph type="sldNum" sz="quarter" idx="12"/>
          </p:nvPr>
        </p:nvSpPr>
        <p:spPr/>
        <p:txBody>
          <a:bodyPr/>
          <a:lstStyle>
            <a:lvl1pPr defTabSz="457200">
              <a:defRPr i="0" smtClean="0">
                <a:latin typeface="Constantia" charset="0"/>
              </a:defRPr>
            </a:lvl1pPr>
          </a:lstStyle>
          <a:p>
            <a:pPr>
              <a:defRPr/>
            </a:pPr>
            <a:fld id="{8E1771A6-A5FB-5542-AE96-5B4E784F9B91}" type="slidenum">
              <a:rPr lang="en-US"/>
              <a:pPr>
                <a:defRPr/>
              </a:pPr>
              <a:t>‹#›</a:t>
            </a:fld>
            <a:endParaRPr lang="en-US"/>
          </a:p>
        </p:txBody>
      </p:sp>
    </p:spTree>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7"/>
            <a:ext cx="8305800" cy="4456123"/>
          </a:xfrm>
        </p:spPr>
        <p:txBody>
          <a:bodyPr anchor="ctr" anchorCtr="0">
            <a:normAutofit/>
            <a:scene3d>
              <a:camera prst="orthographicFront"/>
              <a:lightRig rig="freezing" dir="t">
                <a:rot lat="0" lon="0" rev="5640000"/>
              </a:lightRig>
            </a:scene3d>
            <a:sp3d prstMaterial="flat">
              <a:contourClr>
                <a:schemeClr val="tx2"/>
              </a:contourClr>
            </a:sp3d>
          </a:bodyPr>
          <a:lstStyle>
            <a:lvl1pPr algn="ctr" rtl="0">
              <a:spcBef>
                <a:spcPct val="0"/>
              </a:spcBef>
              <a:buNone/>
              <a:defRPr sz="7200" b="1">
                <a:ln>
                  <a:noFill/>
                </a:ln>
                <a:solidFill>
                  <a:srgbClr val="003366"/>
                </a:solidFill>
                <a:effectLst/>
                <a:latin typeface="+mj-lt"/>
                <a:ea typeface="+mj-ea"/>
                <a:cs typeface="+mj-cs"/>
              </a:defRPr>
            </a:lvl1pPr>
          </a:lstStyle>
          <a:p>
            <a:r>
              <a:rPr lang="en-US" smtClean="0"/>
              <a:t>Click to edit Master title style</a:t>
            </a:r>
            <a:endParaRPr lang="en-US"/>
          </a:p>
        </p:txBody>
      </p:sp>
    </p:spTree>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ag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336877" y="293766"/>
            <a:ext cx="8229600" cy="910885"/>
          </a:xfrm>
        </p:spPr>
        <p:txBody>
          <a:bodyPr/>
          <a:lstStyle>
            <a:lvl1pPr>
              <a:defRPr sz="3000" b="1">
                <a:solidFill>
                  <a:srgbClr val="003366"/>
                </a:solidFill>
              </a:defRPr>
            </a:lvl1pPr>
          </a:lstStyle>
          <a:p>
            <a:r>
              <a:rPr lang="en-US" smtClean="0"/>
              <a:t>Click to edit Master title style</a:t>
            </a:r>
            <a:endParaRPr lang="en-US"/>
          </a:p>
        </p:txBody>
      </p:sp>
    </p:spTree>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tandard w/source">
    <p:spTree>
      <p:nvGrpSpPr>
        <p:cNvPr id="1" name=""/>
        <p:cNvGrpSpPr/>
        <p:nvPr/>
      </p:nvGrpSpPr>
      <p:grpSpPr>
        <a:xfrm>
          <a:off x="0" y="0"/>
          <a:ext cx="0" cy="0"/>
          <a:chOff x="0" y="0"/>
          <a:chExt cx="0" cy="0"/>
        </a:xfrm>
      </p:grpSpPr>
      <p:sp>
        <p:nvSpPr>
          <p:cNvPr id="2" name="Title 1"/>
          <p:cNvSpPr>
            <a:spLocks noGrp="1"/>
          </p:cNvSpPr>
          <p:nvPr>
            <p:ph type="title"/>
          </p:nvPr>
        </p:nvSpPr>
        <p:spPr>
          <a:xfrm>
            <a:off x="283404" y="216018"/>
            <a:ext cx="8555796" cy="910069"/>
          </a:xfrm>
        </p:spPr>
        <p:txBody>
          <a:bodyPr/>
          <a:lstStyle>
            <a:lvl1pPr>
              <a:defRPr sz="3000"/>
            </a:lvl1pPr>
          </a:lstStyle>
          <a:p>
            <a:r>
              <a:rPr lang="en-US" smtClean="0"/>
              <a:t>Click to edit Master title style</a:t>
            </a:r>
            <a:endParaRPr lang="en-US"/>
          </a:p>
        </p:txBody>
      </p:sp>
      <p:sp>
        <p:nvSpPr>
          <p:cNvPr id="8" name="Text Placeholder 7"/>
          <p:cNvSpPr>
            <a:spLocks noGrp="1"/>
          </p:cNvSpPr>
          <p:nvPr>
            <p:ph type="body" sz="quarter" idx="10"/>
          </p:nvPr>
        </p:nvSpPr>
        <p:spPr>
          <a:xfrm>
            <a:off x="40103" y="5707982"/>
            <a:ext cx="6350001" cy="241300"/>
          </a:xfrm>
        </p:spPr>
        <p:txBody>
          <a:bodyPr/>
          <a:lstStyle>
            <a:lvl1pPr marL="0" indent="0">
              <a:buNone/>
              <a:defRPr sz="1000" i="1">
                <a:solidFill>
                  <a:srgbClr val="FFFFFF"/>
                </a:solidFill>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atin typeface="Arial"/>
                <a:cs typeface="Arial"/>
              </a:defRPr>
            </a:lvl5pPr>
          </a:lstStyle>
          <a:p>
            <a:pPr lvl="0"/>
            <a:r>
              <a:rPr lang="en-US" dirty="0" smtClean="0"/>
              <a:t>Click to edit Master text styles</a:t>
            </a:r>
          </a:p>
        </p:txBody>
      </p:sp>
    </p:spTree>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524000"/>
            <a:ext cx="7772400" cy="4114800"/>
          </a:xfrm>
        </p:spPr>
        <p:txBody>
          <a:bodyPr>
            <a:normAutofit/>
          </a:bodyPr>
          <a:lstStyle/>
          <a:p>
            <a:pPr lvl="0"/>
            <a:endParaRPr lang="en-US" noProof="0" dirty="0" smtClean="0"/>
          </a:p>
        </p:txBody>
      </p:sp>
      <p:sp>
        <p:nvSpPr>
          <p:cNvPr id="4" name="Rectangle 4"/>
          <p:cNvSpPr>
            <a:spLocks noGrp="1" noChangeArrowheads="1"/>
          </p:cNvSpPr>
          <p:nvPr>
            <p:ph type="dt" sz="half" idx="10"/>
          </p:nvPr>
        </p:nvSpPr>
        <p:spPr/>
        <p:txBody>
          <a:bodyPr/>
          <a:lstStyle>
            <a:lvl1pPr>
              <a:defRPr/>
            </a:lvl1pPr>
          </a:lstStyle>
          <a:p>
            <a:pPr>
              <a:defRPr/>
            </a:pPr>
            <a:endParaRPr lang="en-US" dirty="0">
              <a:latin typeface="Constantia"/>
            </a:endParaRPr>
          </a:p>
        </p:txBody>
      </p:sp>
      <p:sp>
        <p:nvSpPr>
          <p:cNvPr id="5" name="Rectangle 5"/>
          <p:cNvSpPr>
            <a:spLocks noGrp="1" noChangeArrowheads="1"/>
          </p:cNvSpPr>
          <p:nvPr>
            <p:ph type="ftr" sz="quarter" idx="11"/>
          </p:nvPr>
        </p:nvSpPr>
        <p:spPr/>
        <p:txBody>
          <a:bodyPr/>
          <a:lstStyle>
            <a:lvl1pPr>
              <a:defRPr/>
            </a:lvl1pPr>
          </a:lstStyle>
          <a:p>
            <a:pPr>
              <a:defRPr/>
            </a:pPr>
            <a:endParaRPr lang="en-US" dirty="0">
              <a:latin typeface="Constantia"/>
            </a:endParaRPr>
          </a:p>
        </p:txBody>
      </p:sp>
    </p:spTree>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5" name="Footer Placeholder 21"/>
          <p:cNvSpPr>
            <a:spLocks noGrp="1"/>
          </p:cNvSpPr>
          <p:nvPr>
            <p:ph type="ftr" sz="quarter" idx="11"/>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6" name="Slide Number Placeholder 17"/>
          <p:cNvSpPr>
            <a:spLocks noGrp="1"/>
          </p:cNvSpPr>
          <p:nvPr>
            <p:ph type="sldNum" sz="quarter" idx="12"/>
          </p:nvPr>
        </p:nvSpPr>
        <p:spPr/>
        <p:txBody>
          <a:bodyPr/>
          <a:lstStyle>
            <a:lvl1pPr defTabSz="457200">
              <a:defRPr i="0" smtClean="0">
                <a:latin typeface="Constantia" charset="0"/>
              </a:defRPr>
            </a:lvl1pPr>
          </a:lstStyle>
          <a:p>
            <a:pPr>
              <a:defRPr/>
            </a:pPr>
            <a:fld id="{8E1771A6-A5FB-5542-AE96-5B4E784F9B91}" type="slidenum">
              <a:rPr lang="en-US"/>
              <a:pPr>
                <a:defRPr/>
              </a:pPr>
              <a:t>‹#›</a:t>
            </a:fld>
            <a:endParaRPr lang="en-US"/>
          </a:p>
        </p:txBody>
      </p:sp>
    </p:spTree>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7"/>
            <a:ext cx="8305800" cy="4456123"/>
          </a:xfrm>
        </p:spPr>
        <p:txBody>
          <a:bodyPr anchor="ctr" anchorCtr="0">
            <a:normAutofit/>
            <a:scene3d>
              <a:camera prst="orthographicFront"/>
              <a:lightRig rig="freezing" dir="t">
                <a:rot lat="0" lon="0" rev="5640000"/>
              </a:lightRig>
            </a:scene3d>
            <a:sp3d prstMaterial="flat">
              <a:contourClr>
                <a:schemeClr val="tx2"/>
              </a:contourClr>
            </a:sp3d>
          </a:bodyPr>
          <a:lstStyle>
            <a:lvl1pPr algn="ctr" rtl="0">
              <a:spcBef>
                <a:spcPct val="0"/>
              </a:spcBef>
              <a:buNone/>
              <a:defRPr sz="7200" b="1">
                <a:ln>
                  <a:noFill/>
                </a:ln>
                <a:solidFill>
                  <a:srgbClr val="003366"/>
                </a:solidFill>
                <a:effectLst/>
                <a:latin typeface="+mj-lt"/>
                <a:ea typeface="+mj-ea"/>
                <a:cs typeface="+mj-cs"/>
              </a:defRPr>
            </a:lvl1pPr>
          </a:lstStyle>
          <a:p>
            <a:r>
              <a:rPr lang="en-US" smtClean="0"/>
              <a:t>Click to edit Master title style</a:t>
            </a:r>
            <a:endParaRPr lang="en-US"/>
          </a:p>
        </p:txBody>
      </p:sp>
    </p:spTree>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ag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336877" y="293766"/>
            <a:ext cx="8229600" cy="862122"/>
          </a:xfrm>
        </p:spPr>
        <p:txBody>
          <a:bodyPr/>
          <a:lstStyle>
            <a:lvl1pPr>
              <a:defRPr sz="3000" b="1">
                <a:solidFill>
                  <a:srgbClr val="003366"/>
                </a:solidFill>
              </a:defRPr>
            </a:lvl1pPr>
          </a:lstStyle>
          <a:p>
            <a:r>
              <a:rPr lang="en-US" smtClean="0"/>
              <a:t>Click to edit Master title style</a:t>
            </a:r>
            <a:endParaRPr lang="en-US"/>
          </a:p>
        </p:txBody>
      </p:sp>
    </p:spTree>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tandard w/source">
    <p:spTree>
      <p:nvGrpSpPr>
        <p:cNvPr id="1" name=""/>
        <p:cNvGrpSpPr/>
        <p:nvPr/>
      </p:nvGrpSpPr>
      <p:grpSpPr>
        <a:xfrm>
          <a:off x="0" y="0"/>
          <a:ext cx="0" cy="0"/>
          <a:chOff x="0" y="0"/>
          <a:chExt cx="0" cy="0"/>
        </a:xfrm>
      </p:grpSpPr>
      <p:sp>
        <p:nvSpPr>
          <p:cNvPr id="2" name="Title 1"/>
          <p:cNvSpPr>
            <a:spLocks noGrp="1"/>
          </p:cNvSpPr>
          <p:nvPr>
            <p:ph type="title"/>
          </p:nvPr>
        </p:nvSpPr>
        <p:spPr>
          <a:xfrm>
            <a:off x="283404" y="216018"/>
            <a:ext cx="8555796" cy="891030"/>
          </a:xfrm>
        </p:spPr>
        <p:txBody>
          <a:bodyPr/>
          <a:lstStyle>
            <a:lvl1pPr>
              <a:defRPr sz="3000"/>
            </a:lvl1pPr>
          </a:lstStyle>
          <a:p>
            <a:r>
              <a:rPr lang="en-US" smtClean="0"/>
              <a:t>Click to edit Master title style</a:t>
            </a:r>
            <a:endParaRPr lang="en-US"/>
          </a:p>
        </p:txBody>
      </p:sp>
      <p:sp>
        <p:nvSpPr>
          <p:cNvPr id="8" name="Text Placeholder 7"/>
          <p:cNvSpPr>
            <a:spLocks noGrp="1"/>
          </p:cNvSpPr>
          <p:nvPr>
            <p:ph type="body" sz="quarter" idx="10"/>
          </p:nvPr>
        </p:nvSpPr>
        <p:spPr>
          <a:xfrm>
            <a:off x="40103" y="5707982"/>
            <a:ext cx="6350001" cy="241300"/>
          </a:xfrm>
        </p:spPr>
        <p:txBody>
          <a:bodyPr/>
          <a:lstStyle>
            <a:lvl1pPr marL="0" indent="0">
              <a:buNone/>
              <a:defRPr sz="1000" i="1">
                <a:solidFill>
                  <a:srgbClr val="FFFFFF"/>
                </a:solidFill>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atin typeface="Arial"/>
                <a:cs typeface="Arial"/>
              </a:defRPr>
            </a:lvl5pPr>
          </a:lstStyle>
          <a:p>
            <a:pPr lvl="0"/>
            <a:r>
              <a:rPr lang="en-US" dirty="0" smtClean="0"/>
              <a:t>Click to edit Master text styles</a:t>
            </a: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 w/source">
    <p:spTree>
      <p:nvGrpSpPr>
        <p:cNvPr id="1" name=""/>
        <p:cNvGrpSpPr/>
        <p:nvPr/>
      </p:nvGrpSpPr>
      <p:grpSpPr>
        <a:xfrm>
          <a:off x="0" y="0"/>
          <a:ext cx="0" cy="0"/>
          <a:chOff x="0" y="0"/>
          <a:chExt cx="0" cy="0"/>
        </a:xfrm>
      </p:grpSpPr>
      <p:sp>
        <p:nvSpPr>
          <p:cNvPr id="2" name="Title 1"/>
          <p:cNvSpPr>
            <a:spLocks noGrp="1"/>
          </p:cNvSpPr>
          <p:nvPr>
            <p:ph type="title"/>
          </p:nvPr>
        </p:nvSpPr>
        <p:spPr>
          <a:xfrm>
            <a:off x="283404" y="216018"/>
            <a:ext cx="8555796" cy="910069"/>
          </a:xfrm>
        </p:spPr>
        <p:txBody>
          <a:bodyPr/>
          <a:lstStyle>
            <a:lvl1pPr>
              <a:defRPr sz="3000"/>
            </a:lvl1pPr>
          </a:lstStyle>
          <a:p>
            <a:r>
              <a:rPr lang="en-US" smtClean="0"/>
              <a:t>Click to edit Master title style</a:t>
            </a:r>
            <a:endParaRPr lang="en-US"/>
          </a:p>
        </p:txBody>
      </p:sp>
      <p:sp>
        <p:nvSpPr>
          <p:cNvPr id="8" name="Text Placeholder 7"/>
          <p:cNvSpPr>
            <a:spLocks noGrp="1"/>
          </p:cNvSpPr>
          <p:nvPr>
            <p:ph type="body" sz="quarter" idx="10"/>
          </p:nvPr>
        </p:nvSpPr>
        <p:spPr>
          <a:xfrm>
            <a:off x="40103" y="5707982"/>
            <a:ext cx="6350001" cy="241300"/>
          </a:xfrm>
        </p:spPr>
        <p:txBody>
          <a:bodyPr/>
          <a:lstStyle>
            <a:lvl1pPr marL="0" indent="0">
              <a:buNone/>
              <a:defRPr sz="1000" i="1">
                <a:solidFill>
                  <a:srgbClr val="FFFFFF"/>
                </a:solidFill>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atin typeface="Arial"/>
                <a:cs typeface="Arial"/>
              </a:defRPr>
            </a:lvl5pPr>
          </a:lstStyle>
          <a:p>
            <a:pPr lvl="0"/>
            <a:r>
              <a:rPr lang="en-US" dirty="0" smtClean="0"/>
              <a:t>Click to edit Master text styles</a:t>
            </a:r>
          </a:p>
        </p:txBody>
      </p:sp>
    </p:spTree>
    <p:extLst>
      <p:ext uri="{BB962C8B-B14F-4D97-AF65-F5344CB8AC3E}">
        <p14:creationId xmlns:p14="http://schemas.microsoft.com/office/powerpoint/2010/main" val="32452718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5" name="Footer Placeholder 21"/>
          <p:cNvSpPr>
            <a:spLocks noGrp="1"/>
          </p:cNvSpPr>
          <p:nvPr>
            <p:ph type="ftr" sz="quarter" idx="11"/>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6" name="Slide Number Placeholder 17"/>
          <p:cNvSpPr>
            <a:spLocks noGrp="1"/>
          </p:cNvSpPr>
          <p:nvPr>
            <p:ph type="sldNum" sz="quarter" idx="12"/>
          </p:nvPr>
        </p:nvSpPr>
        <p:spPr/>
        <p:txBody>
          <a:bodyPr/>
          <a:lstStyle>
            <a:lvl1pPr defTabSz="457200">
              <a:defRPr i="0" smtClean="0">
                <a:latin typeface="Constantia" charset="0"/>
              </a:defRPr>
            </a:lvl1pPr>
          </a:lstStyle>
          <a:p>
            <a:pPr>
              <a:defRPr/>
            </a:pPr>
            <a:fld id="{8E1771A6-A5FB-5542-AE96-5B4E784F9B91}" type="slidenum">
              <a:rPr lang="en-US"/>
              <a:pPr>
                <a:defRPr/>
              </a:pPr>
              <a:t>‹#›</a:t>
            </a:fld>
            <a:endParaRPr lang="en-US"/>
          </a:p>
        </p:txBody>
      </p:sp>
    </p:spTree>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7"/>
            <a:ext cx="8305800" cy="4456123"/>
          </a:xfrm>
        </p:spPr>
        <p:txBody>
          <a:bodyPr anchor="ctr" anchorCtr="0">
            <a:normAutofit/>
            <a:scene3d>
              <a:camera prst="orthographicFront"/>
              <a:lightRig rig="freezing" dir="t">
                <a:rot lat="0" lon="0" rev="5640000"/>
              </a:lightRig>
            </a:scene3d>
            <a:sp3d prstMaterial="flat">
              <a:contourClr>
                <a:schemeClr val="tx2"/>
              </a:contourClr>
            </a:sp3d>
          </a:bodyPr>
          <a:lstStyle>
            <a:lvl1pPr algn="ctr" rtl="0">
              <a:spcBef>
                <a:spcPct val="0"/>
              </a:spcBef>
              <a:buNone/>
              <a:defRPr sz="7200" b="1">
                <a:ln>
                  <a:noFill/>
                </a:ln>
                <a:solidFill>
                  <a:srgbClr val="003366"/>
                </a:solidFill>
                <a:effectLst/>
                <a:latin typeface="+mj-lt"/>
                <a:ea typeface="+mj-ea"/>
                <a:cs typeface="+mj-cs"/>
              </a:defRPr>
            </a:lvl1pPr>
          </a:lstStyle>
          <a:p>
            <a:r>
              <a:rPr lang="en-US" smtClean="0"/>
              <a:t>Click to edit Master title style</a:t>
            </a:r>
            <a:endParaRPr lang="en-US"/>
          </a:p>
        </p:txBody>
      </p:sp>
    </p:spTree>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Sag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336877" y="293766"/>
            <a:ext cx="8229600" cy="910885"/>
          </a:xfrm>
        </p:spPr>
        <p:txBody>
          <a:bodyPr/>
          <a:lstStyle>
            <a:lvl1pPr>
              <a:defRPr sz="3000" b="1">
                <a:solidFill>
                  <a:srgbClr val="003366"/>
                </a:solidFill>
              </a:defRPr>
            </a:lvl1pPr>
          </a:lstStyle>
          <a:p>
            <a:r>
              <a:rPr lang="en-US" smtClean="0"/>
              <a:t>Click to edit Master title style</a:t>
            </a:r>
            <a:endParaRPr lang="en-US"/>
          </a:p>
        </p:txBody>
      </p:sp>
    </p:spTree>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tandard w/source">
    <p:spTree>
      <p:nvGrpSpPr>
        <p:cNvPr id="1" name=""/>
        <p:cNvGrpSpPr/>
        <p:nvPr/>
      </p:nvGrpSpPr>
      <p:grpSpPr>
        <a:xfrm>
          <a:off x="0" y="0"/>
          <a:ext cx="0" cy="0"/>
          <a:chOff x="0" y="0"/>
          <a:chExt cx="0" cy="0"/>
        </a:xfrm>
      </p:grpSpPr>
      <p:sp>
        <p:nvSpPr>
          <p:cNvPr id="2" name="Title 1"/>
          <p:cNvSpPr>
            <a:spLocks noGrp="1"/>
          </p:cNvSpPr>
          <p:nvPr>
            <p:ph type="title"/>
          </p:nvPr>
        </p:nvSpPr>
        <p:spPr>
          <a:xfrm>
            <a:off x="283404" y="216018"/>
            <a:ext cx="8555796" cy="910069"/>
          </a:xfrm>
        </p:spPr>
        <p:txBody>
          <a:bodyPr/>
          <a:lstStyle>
            <a:lvl1pPr>
              <a:defRPr sz="3000"/>
            </a:lvl1pPr>
          </a:lstStyle>
          <a:p>
            <a:r>
              <a:rPr lang="en-US" smtClean="0"/>
              <a:t>Click to edit Master title style</a:t>
            </a:r>
            <a:endParaRPr lang="en-US"/>
          </a:p>
        </p:txBody>
      </p:sp>
      <p:sp>
        <p:nvSpPr>
          <p:cNvPr id="8" name="Text Placeholder 7"/>
          <p:cNvSpPr>
            <a:spLocks noGrp="1"/>
          </p:cNvSpPr>
          <p:nvPr>
            <p:ph type="body" sz="quarter" idx="10"/>
          </p:nvPr>
        </p:nvSpPr>
        <p:spPr>
          <a:xfrm>
            <a:off x="40103" y="5707982"/>
            <a:ext cx="6350001" cy="241300"/>
          </a:xfrm>
        </p:spPr>
        <p:txBody>
          <a:bodyPr/>
          <a:lstStyle>
            <a:lvl1pPr marL="0" indent="0">
              <a:buNone/>
              <a:defRPr sz="1000" i="1">
                <a:solidFill>
                  <a:srgbClr val="FFFFFF"/>
                </a:solidFill>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atin typeface="Arial"/>
                <a:cs typeface="Arial"/>
              </a:defRPr>
            </a:lvl5pPr>
          </a:lstStyle>
          <a:p>
            <a:pPr lvl="0"/>
            <a:r>
              <a:rPr lang="en-US" dirty="0" smtClean="0"/>
              <a:t>Click to edit Master text styles</a:t>
            </a:r>
          </a:p>
        </p:txBody>
      </p:sp>
    </p:spTree>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524000"/>
            <a:ext cx="7772400" cy="4114800"/>
          </a:xfrm>
        </p:spPr>
        <p:txBody>
          <a:bodyPr>
            <a:normAutofit/>
          </a:bodyPr>
          <a:lstStyle/>
          <a:p>
            <a:pPr lvl="0"/>
            <a:endParaRPr lang="en-US" noProof="0" dirty="0" smtClean="0"/>
          </a:p>
        </p:txBody>
      </p:sp>
      <p:sp>
        <p:nvSpPr>
          <p:cNvPr id="4" name="Rectangle 4"/>
          <p:cNvSpPr>
            <a:spLocks noGrp="1" noChangeArrowheads="1"/>
          </p:cNvSpPr>
          <p:nvPr>
            <p:ph type="dt" sz="half" idx="10"/>
          </p:nvPr>
        </p:nvSpPr>
        <p:spPr/>
        <p:txBody>
          <a:bodyPr/>
          <a:lstStyle>
            <a:lvl1pPr>
              <a:defRPr/>
            </a:lvl1pPr>
          </a:lstStyle>
          <a:p>
            <a:pPr>
              <a:defRPr/>
            </a:pPr>
            <a:endParaRPr lang="en-US" dirty="0">
              <a:latin typeface="Constantia"/>
            </a:endParaRPr>
          </a:p>
        </p:txBody>
      </p:sp>
      <p:sp>
        <p:nvSpPr>
          <p:cNvPr id="5" name="Rectangle 5"/>
          <p:cNvSpPr>
            <a:spLocks noGrp="1" noChangeArrowheads="1"/>
          </p:cNvSpPr>
          <p:nvPr>
            <p:ph type="ftr" sz="quarter" idx="11"/>
          </p:nvPr>
        </p:nvSpPr>
        <p:spPr/>
        <p:txBody>
          <a:bodyPr/>
          <a:lstStyle>
            <a:lvl1pPr>
              <a:defRPr/>
            </a:lvl1pPr>
          </a:lstStyle>
          <a:p>
            <a:pPr>
              <a:defRPr/>
            </a:pPr>
            <a:endParaRPr lang="en-US" dirty="0">
              <a:latin typeface="Constantia"/>
            </a:endParaRPr>
          </a:p>
        </p:txBody>
      </p:sp>
    </p:spTree>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5" name="Footer Placeholder 21"/>
          <p:cNvSpPr>
            <a:spLocks noGrp="1"/>
          </p:cNvSpPr>
          <p:nvPr>
            <p:ph type="ftr" sz="quarter" idx="11"/>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6" name="Slide Number Placeholder 17"/>
          <p:cNvSpPr>
            <a:spLocks noGrp="1"/>
          </p:cNvSpPr>
          <p:nvPr>
            <p:ph type="sldNum" sz="quarter" idx="12"/>
          </p:nvPr>
        </p:nvSpPr>
        <p:spPr/>
        <p:txBody>
          <a:bodyPr/>
          <a:lstStyle>
            <a:lvl1pPr defTabSz="457200">
              <a:defRPr i="0" smtClean="0">
                <a:latin typeface="Constantia" charset="0"/>
              </a:defRPr>
            </a:lvl1pPr>
          </a:lstStyle>
          <a:p>
            <a:pPr>
              <a:defRPr/>
            </a:pPr>
            <a:fld id="{8E1771A6-A5FB-5542-AE96-5B4E784F9B91}" type="slidenum">
              <a:rPr lang="en-US"/>
              <a:pPr>
                <a:defRPr/>
              </a:pPr>
              <a:t>‹#›</a:t>
            </a:fld>
            <a:endParaRPr lang="en-US"/>
          </a:p>
        </p:txBody>
      </p:sp>
    </p:spTree>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7"/>
            <a:ext cx="8305800" cy="4456123"/>
          </a:xfrm>
        </p:spPr>
        <p:txBody>
          <a:bodyPr anchor="ctr" anchorCtr="0">
            <a:normAutofit/>
            <a:scene3d>
              <a:camera prst="orthographicFront"/>
              <a:lightRig rig="freezing" dir="t">
                <a:rot lat="0" lon="0" rev="5640000"/>
              </a:lightRig>
            </a:scene3d>
            <a:sp3d prstMaterial="flat">
              <a:contourClr>
                <a:schemeClr val="tx2"/>
              </a:contourClr>
            </a:sp3d>
          </a:bodyPr>
          <a:lstStyle>
            <a:lvl1pPr algn="ctr" rtl="0">
              <a:spcBef>
                <a:spcPct val="0"/>
              </a:spcBef>
              <a:buNone/>
              <a:defRPr sz="7200" b="1">
                <a:ln>
                  <a:noFill/>
                </a:ln>
                <a:solidFill>
                  <a:srgbClr val="003366"/>
                </a:solidFill>
                <a:effectLst/>
                <a:latin typeface="+mj-lt"/>
                <a:ea typeface="+mj-ea"/>
                <a:cs typeface="+mj-cs"/>
              </a:defRPr>
            </a:lvl1pPr>
          </a:lstStyle>
          <a:p>
            <a:r>
              <a:rPr lang="en-US" smtClean="0"/>
              <a:t>Click to edit Master title style</a:t>
            </a:r>
            <a:endParaRPr lang="en-US"/>
          </a:p>
        </p:txBody>
      </p:sp>
    </p:spTree>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Sag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336877" y="293766"/>
            <a:ext cx="8229600" cy="862122"/>
          </a:xfrm>
        </p:spPr>
        <p:txBody>
          <a:bodyPr/>
          <a:lstStyle>
            <a:lvl1pPr>
              <a:defRPr sz="3000" b="1">
                <a:solidFill>
                  <a:srgbClr val="003366"/>
                </a:solidFill>
              </a:defRPr>
            </a:lvl1pPr>
          </a:lstStyle>
          <a:p>
            <a:r>
              <a:rPr lang="en-US" smtClean="0"/>
              <a:t>Click to edit Master title style</a:t>
            </a:r>
            <a:endParaRPr lang="en-US"/>
          </a:p>
        </p:txBody>
      </p:sp>
    </p:spTree>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tandard w/source">
    <p:spTree>
      <p:nvGrpSpPr>
        <p:cNvPr id="1" name=""/>
        <p:cNvGrpSpPr/>
        <p:nvPr/>
      </p:nvGrpSpPr>
      <p:grpSpPr>
        <a:xfrm>
          <a:off x="0" y="0"/>
          <a:ext cx="0" cy="0"/>
          <a:chOff x="0" y="0"/>
          <a:chExt cx="0" cy="0"/>
        </a:xfrm>
      </p:grpSpPr>
      <p:sp>
        <p:nvSpPr>
          <p:cNvPr id="2" name="Title 1"/>
          <p:cNvSpPr>
            <a:spLocks noGrp="1"/>
          </p:cNvSpPr>
          <p:nvPr>
            <p:ph type="title"/>
          </p:nvPr>
        </p:nvSpPr>
        <p:spPr>
          <a:xfrm>
            <a:off x="283404" y="216018"/>
            <a:ext cx="8555796" cy="891030"/>
          </a:xfrm>
        </p:spPr>
        <p:txBody>
          <a:bodyPr/>
          <a:lstStyle>
            <a:lvl1pPr>
              <a:defRPr sz="3000"/>
            </a:lvl1pPr>
          </a:lstStyle>
          <a:p>
            <a:r>
              <a:rPr lang="en-US" smtClean="0"/>
              <a:t>Click to edit Master title style</a:t>
            </a:r>
            <a:endParaRPr lang="en-US"/>
          </a:p>
        </p:txBody>
      </p:sp>
      <p:sp>
        <p:nvSpPr>
          <p:cNvPr id="8" name="Text Placeholder 7"/>
          <p:cNvSpPr>
            <a:spLocks noGrp="1"/>
          </p:cNvSpPr>
          <p:nvPr>
            <p:ph type="body" sz="quarter" idx="10"/>
          </p:nvPr>
        </p:nvSpPr>
        <p:spPr>
          <a:xfrm>
            <a:off x="40103" y="5707982"/>
            <a:ext cx="6350001" cy="241300"/>
          </a:xfrm>
        </p:spPr>
        <p:txBody>
          <a:bodyPr/>
          <a:lstStyle>
            <a:lvl1pPr marL="0" indent="0">
              <a:buNone/>
              <a:defRPr sz="1000" i="1">
                <a:solidFill>
                  <a:srgbClr val="FFFFFF"/>
                </a:solidFill>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atin typeface="Arial"/>
                <a:cs typeface="Arial"/>
              </a:defRPr>
            </a:lvl5pPr>
          </a:lstStyle>
          <a:p>
            <a:pPr lvl="0"/>
            <a:r>
              <a:rPr lang="en-US" dirty="0" smtClean="0"/>
              <a:t>Click to edit Master text styles</a:t>
            </a:r>
          </a:p>
        </p:txBody>
      </p:sp>
    </p:spTree>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endParaRPr lang="en-US" dirty="0">
              <a:solidFill>
                <a:srgbClr val="000000">
                  <a:shade val="90000"/>
                </a:srgbClr>
              </a:solidFill>
            </a:endParaRPr>
          </a:p>
        </p:txBody>
      </p:sp>
      <p:sp>
        <p:nvSpPr>
          <p:cNvPr id="5" name="Footer Placeholder 18"/>
          <p:cNvSpPr>
            <a:spLocks noGrp="1"/>
          </p:cNvSpPr>
          <p:nvPr>
            <p:ph type="ftr" sz="quarter" idx="11"/>
          </p:nvPr>
        </p:nvSpPr>
        <p:spPr/>
        <p:txBody>
          <a:bodyPr/>
          <a:lstStyle>
            <a:lvl1pPr>
              <a:defRPr/>
            </a:lvl1pPr>
          </a:lstStyle>
          <a:p>
            <a:pPr>
              <a:defRPr/>
            </a:pPr>
            <a:endParaRPr lang="en-US" dirty="0">
              <a:solidFill>
                <a:srgbClr val="000000">
                  <a:shade val="90000"/>
                </a:srgbClr>
              </a:solidFill>
            </a:endParaRPr>
          </a:p>
        </p:txBody>
      </p:sp>
      <p:sp>
        <p:nvSpPr>
          <p:cNvPr id="6" name="Slide Number Placeholder 26"/>
          <p:cNvSpPr>
            <a:spLocks noGrp="1"/>
          </p:cNvSpPr>
          <p:nvPr>
            <p:ph type="sldNum" sz="quarter" idx="12"/>
          </p:nvPr>
        </p:nvSpPr>
        <p:spPr/>
        <p:txBody>
          <a:bodyPr/>
          <a:lstStyle>
            <a:lvl1pPr>
              <a:defRPr/>
            </a:lvl1pPr>
          </a:lstStyle>
          <a:p>
            <a:pPr>
              <a:defRPr/>
            </a:pPr>
            <a:fld id="{E06CBC1B-4B14-43EC-BB33-F464EACE03CB}" type="slidenum">
              <a:rPr lang="en-US">
                <a:solidFill>
                  <a:srgbClr val="000000">
                    <a:shade val="90000"/>
                  </a:srgbClr>
                </a:solidFill>
              </a:rPr>
              <a:pPr>
                <a:defRPr/>
              </a:pPr>
              <a:t>‹#›</a:t>
            </a:fld>
            <a:endParaRPr lang="en-US" dirty="0">
              <a:solidFill>
                <a:srgbClr val="000000">
                  <a:shade val="90000"/>
                </a:srgbClr>
              </a:solidFill>
            </a:endParaRPr>
          </a:p>
        </p:txBody>
      </p:sp>
    </p:spTree>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524000"/>
            <a:ext cx="7772400" cy="4114800"/>
          </a:xfrm>
        </p:spPr>
        <p:txBody>
          <a:bodyPr>
            <a:normAutofit/>
          </a:bodyPr>
          <a:lstStyle/>
          <a:p>
            <a:pPr lvl="0"/>
            <a:endParaRPr lang="en-US" noProof="0" dirty="0" smtClean="0"/>
          </a:p>
        </p:txBody>
      </p:sp>
      <p:sp>
        <p:nvSpPr>
          <p:cNvPr id="4" name="Rectangle 4"/>
          <p:cNvSpPr>
            <a:spLocks noGrp="1" noChangeArrowheads="1"/>
          </p:cNvSpPr>
          <p:nvPr>
            <p:ph type="dt" sz="half" idx="10"/>
          </p:nvPr>
        </p:nvSpPr>
        <p:spPr/>
        <p:txBody>
          <a:bodyPr/>
          <a:lstStyle>
            <a:lvl1pPr>
              <a:defRPr/>
            </a:lvl1pPr>
          </a:lstStyle>
          <a:p>
            <a:pPr>
              <a:defRPr/>
            </a:pPr>
            <a:endParaRPr lang="en-US" dirty="0">
              <a:solidFill>
                <a:srgbClr val="646B86">
                  <a:shade val="90000"/>
                </a:srgbClr>
              </a:solidFill>
              <a:latin typeface="Constantia"/>
            </a:endParaRPr>
          </a:p>
        </p:txBody>
      </p:sp>
      <p:sp>
        <p:nvSpPr>
          <p:cNvPr id="5" name="Rectangle 5"/>
          <p:cNvSpPr>
            <a:spLocks noGrp="1" noChangeArrowheads="1"/>
          </p:cNvSpPr>
          <p:nvPr>
            <p:ph type="ftr" sz="quarter" idx="11"/>
          </p:nvPr>
        </p:nvSpPr>
        <p:spPr/>
        <p:txBody>
          <a:bodyPr/>
          <a:lstStyle>
            <a:lvl1pPr>
              <a:defRPr/>
            </a:lvl1pPr>
          </a:lstStyle>
          <a:p>
            <a:pPr>
              <a:defRPr/>
            </a:pPr>
            <a:endParaRPr lang="en-US" dirty="0">
              <a:solidFill>
                <a:srgbClr val="646B86">
                  <a:shade val="90000"/>
                </a:srgbClr>
              </a:solidFill>
              <a:latin typeface="Constantia"/>
            </a:endParaRPr>
          </a:p>
        </p:txBody>
      </p:sp>
    </p:spTree>
    <p:extLst>
      <p:ext uri="{BB962C8B-B14F-4D97-AF65-F5344CB8AC3E}">
        <p14:creationId xmlns:p14="http://schemas.microsoft.com/office/powerpoint/2010/main" val="32363502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solidFill>
                <a:srgbClr val="646B86">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dirty="0">
              <a:solidFill>
                <a:srgbClr val="646B86">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E3C12B8F-DC08-41A9-8516-5B034D1405BE}" type="slidenum">
              <a:rPr lang="en-US">
                <a:solidFill>
                  <a:srgbClr val="646B86">
                    <a:shade val="90000"/>
                  </a:srgbClr>
                </a:solidFill>
              </a:rPr>
              <a:pPr>
                <a:defRPr/>
              </a:pPr>
              <a:t>‹#›</a:t>
            </a:fld>
            <a:endParaRPr lang="en-US" dirty="0">
              <a:solidFill>
                <a:srgbClr val="646B86">
                  <a:shade val="90000"/>
                </a:srgbClr>
              </a:solidFill>
            </a:endParaRPr>
          </a:p>
        </p:txBody>
      </p:sp>
    </p:spTree>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5"/>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solidFill>
                <a:srgbClr val="000000">
                  <a:shade val="9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srgbClr val="000000">
                  <a:shade val="90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7D93E943-F570-4334-BCC9-9A9CC709C97E}" type="slidenum">
              <a:rPr lang="en-US">
                <a:solidFill>
                  <a:srgbClr val="000000">
                    <a:shade val="90000"/>
                  </a:srgbClr>
                </a:solidFill>
              </a:rPr>
              <a:pPr>
                <a:defRPr/>
              </a:pPr>
              <a:t>‹#›</a:t>
            </a:fld>
            <a:endParaRPr lang="en-US" dirty="0">
              <a:solidFill>
                <a:srgbClr val="000000">
                  <a:shade val="90000"/>
                </a:srgbClr>
              </a:solidFill>
            </a:endParaRPr>
          </a:p>
        </p:txBody>
      </p:sp>
    </p:spTree>
    <p:extLst/>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dirty="0">
              <a:solidFill>
                <a:srgbClr val="646B86">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dirty="0">
              <a:solidFill>
                <a:srgbClr val="646B86">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68E84C4B-105C-4BBB-BB3B-093DFA909A6B}" type="slidenum">
              <a:rPr lang="en-US">
                <a:solidFill>
                  <a:srgbClr val="646B86">
                    <a:shade val="90000"/>
                  </a:srgbClr>
                </a:solidFill>
              </a:rPr>
              <a:pPr>
                <a:defRPr/>
              </a:pPr>
              <a:t>‹#›</a:t>
            </a:fld>
            <a:endParaRPr lang="en-US" dirty="0">
              <a:solidFill>
                <a:srgbClr val="646B86">
                  <a:shade val="90000"/>
                </a:srgbClr>
              </a:solidFill>
            </a:endParaRPr>
          </a:p>
        </p:txBody>
      </p:sp>
    </p:spTree>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7" y="1859759"/>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2" y="2514601"/>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7" y="2514601"/>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endParaRPr lang="en-US" dirty="0">
              <a:solidFill>
                <a:srgbClr val="646B86">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endParaRPr lang="en-US" dirty="0">
              <a:solidFill>
                <a:srgbClr val="646B86">
                  <a:shade val="90000"/>
                </a:srgbClr>
              </a:solidFill>
            </a:endParaRPr>
          </a:p>
        </p:txBody>
      </p:sp>
      <p:sp>
        <p:nvSpPr>
          <p:cNvPr id="9" name="Slide Number Placeholder 17"/>
          <p:cNvSpPr>
            <a:spLocks noGrp="1"/>
          </p:cNvSpPr>
          <p:nvPr>
            <p:ph type="sldNum" sz="quarter" idx="12"/>
          </p:nvPr>
        </p:nvSpPr>
        <p:spPr/>
        <p:txBody>
          <a:bodyPr/>
          <a:lstStyle>
            <a:lvl1pPr>
              <a:defRPr/>
            </a:lvl1pPr>
          </a:lstStyle>
          <a:p>
            <a:pPr>
              <a:defRPr/>
            </a:pPr>
            <a:fld id="{6C797423-252D-4B8C-B04F-9B445C05F262}" type="slidenum">
              <a:rPr lang="en-US">
                <a:solidFill>
                  <a:srgbClr val="646B86">
                    <a:shade val="90000"/>
                  </a:srgbClr>
                </a:solidFill>
              </a:rPr>
              <a:pPr>
                <a:defRPr/>
              </a:pPr>
              <a:t>‹#›</a:t>
            </a:fld>
            <a:endParaRPr lang="en-US" dirty="0">
              <a:solidFill>
                <a:srgbClr val="646B86">
                  <a:shade val="90000"/>
                </a:srgbClr>
              </a:solidFill>
            </a:endParaRPr>
          </a:p>
        </p:txBody>
      </p:sp>
    </p:spTree>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US" dirty="0">
              <a:solidFill>
                <a:srgbClr val="646B86">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dirty="0">
              <a:solidFill>
                <a:srgbClr val="646B86">
                  <a:shade val="90000"/>
                </a:srgbClr>
              </a:solidFill>
            </a:endParaRPr>
          </a:p>
        </p:txBody>
      </p:sp>
      <p:sp>
        <p:nvSpPr>
          <p:cNvPr id="5" name="Slide Number Placeholder 17"/>
          <p:cNvSpPr>
            <a:spLocks noGrp="1"/>
          </p:cNvSpPr>
          <p:nvPr>
            <p:ph type="sldNum" sz="quarter" idx="12"/>
          </p:nvPr>
        </p:nvSpPr>
        <p:spPr/>
        <p:txBody>
          <a:bodyPr/>
          <a:lstStyle>
            <a:lvl1pPr>
              <a:defRPr/>
            </a:lvl1pPr>
          </a:lstStyle>
          <a:p>
            <a:pPr>
              <a:defRPr/>
            </a:pPr>
            <a:fld id="{07E6B9D4-E3C5-4CDA-8D77-121DC96293AB}" type="slidenum">
              <a:rPr lang="en-US">
                <a:solidFill>
                  <a:srgbClr val="646B86">
                    <a:shade val="90000"/>
                  </a:srgbClr>
                </a:solidFill>
              </a:rPr>
              <a:pPr>
                <a:defRPr/>
              </a:pPr>
              <a:t>‹#›</a:t>
            </a:fld>
            <a:endParaRPr lang="en-US" dirty="0">
              <a:solidFill>
                <a:srgbClr val="646B86">
                  <a:shade val="90000"/>
                </a:srgbClr>
              </a:solidFill>
            </a:endParaRPr>
          </a:p>
        </p:txBody>
      </p:sp>
    </p:spTree>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dirty="0">
              <a:solidFill>
                <a:srgbClr val="646B86">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dirty="0">
              <a:solidFill>
                <a:srgbClr val="646B86">
                  <a:shade val="90000"/>
                </a:srgbClr>
              </a:solidFill>
            </a:endParaRPr>
          </a:p>
        </p:txBody>
      </p:sp>
      <p:sp>
        <p:nvSpPr>
          <p:cNvPr id="4" name="Slide Number Placeholder 17"/>
          <p:cNvSpPr>
            <a:spLocks noGrp="1"/>
          </p:cNvSpPr>
          <p:nvPr>
            <p:ph type="sldNum" sz="quarter" idx="12"/>
          </p:nvPr>
        </p:nvSpPr>
        <p:spPr/>
        <p:txBody>
          <a:bodyPr/>
          <a:lstStyle>
            <a:lvl1pPr>
              <a:defRPr/>
            </a:lvl1pPr>
          </a:lstStyle>
          <a:p>
            <a:pPr>
              <a:defRPr/>
            </a:pPr>
            <a:fld id="{90D7A15B-7D9B-466E-9381-CFB7A3730D0F}" type="slidenum">
              <a:rPr lang="en-US">
                <a:solidFill>
                  <a:srgbClr val="646B86">
                    <a:shade val="90000"/>
                  </a:srgbClr>
                </a:solidFill>
              </a:rPr>
              <a:pPr>
                <a:defRPr/>
              </a:pPr>
              <a:t>‹#›</a:t>
            </a:fld>
            <a:endParaRPr lang="en-US" dirty="0">
              <a:solidFill>
                <a:srgbClr val="646B86">
                  <a:shade val="90000"/>
                </a:srgbClr>
              </a:solidFill>
            </a:endParaRPr>
          </a:p>
        </p:txBody>
      </p:sp>
    </p:spTree>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1" y="1676400"/>
            <a:ext cx="5111751"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dirty="0">
              <a:solidFill>
                <a:srgbClr val="646B86">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dirty="0">
              <a:solidFill>
                <a:srgbClr val="646B86">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DE82D1B4-E0E2-4A01-924A-525D5BA5CDD9}" type="slidenum">
              <a:rPr lang="en-US">
                <a:solidFill>
                  <a:srgbClr val="646B86">
                    <a:shade val="90000"/>
                  </a:srgbClr>
                </a:solidFill>
              </a:rPr>
              <a:pPr>
                <a:defRPr/>
              </a:pPr>
              <a:t>‹#›</a:t>
            </a:fld>
            <a:endParaRPr lang="en-US" dirty="0">
              <a:solidFill>
                <a:srgbClr val="646B86">
                  <a:shade val="90000"/>
                </a:srgbClr>
              </a:solidFill>
            </a:endParaRPr>
          </a:p>
        </p:txBody>
      </p:sp>
    </p:spTree>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sz="2400" i="1" dirty="0">
              <a:solidFill>
                <a:prstClr val="white"/>
              </a:solidFill>
            </a:endParaRPr>
          </a:p>
        </p:txBody>
      </p:sp>
      <p:sp>
        <p:nvSpPr>
          <p:cNvPr id="6" name="Right Triangle 5"/>
          <p:cNvSpPr/>
          <p:nvPr/>
        </p:nvSpPr>
        <p:spPr>
          <a:xfrm rot="420000" flipV="1">
            <a:off x="8004178" y="5359402"/>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sz="2400" i="1" dirty="0">
              <a:solidFill>
                <a:prstClr val="white"/>
              </a:solidFill>
            </a:endParaRPr>
          </a:p>
        </p:txBody>
      </p:sp>
      <p:sp>
        <p:nvSpPr>
          <p:cNvPr id="7" name="Freeform 6"/>
          <p:cNvSpPr>
            <a:spLocks/>
          </p:cNvSpPr>
          <p:nvPr/>
        </p:nvSpPr>
        <p:spPr bwMode="auto">
          <a:xfrm flipV="1">
            <a:off x="-9526" y="5816601"/>
            <a:ext cx="9163051"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cs typeface="Arial" pitchFamily="34" charset="0"/>
            </a:endParaRPr>
          </a:p>
        </p:txBody>
      </p:sp>
      <p:sp>
        <p:nvSpPr>
          <p:cNvPr id="8" name="Freeform 7"/>
          <p:cNvSpPr>
            <a:spLocks/>
          </p:cNvSpPr>
          <p:nvPr/>
        </p:nvSpPr>
        <p:spPr bwMode="auto">
          <a:xfrm flipV="1">
            <a:off x="4381502" y="6219827"/>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cs typeface="Arial" pitchFamily="34" charset="0"/>
            </a:endParaRPr>
          </a:p>
        </p:txBody>
      </p:sp>
      <p:sp>
        <p:nvSpPr>
          <p:cNvPr id="2" name="Title 1"/>
          <p:cNvSpPr>
            <a:spLocks noGrp="1"/>
          </p:cNvSpPr>
          <p:nvPr>
            <p:ph type="title"/>
          </p:nvPr>
        </p:nvSpPr>
        <p:spPr>
          <a:xfrm>
            <a:off x="609600" y="1176998"/>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endParaRPr lang="en-US" dirty="0">
              <a:solidFill>
                <a:srgbClr val="646B86">
                  <a:shade val="90000"/>
                </a:srgbClr>
              </a:solidFill>
            </a:endParaRPr>
          </a:p>
        </p:txBody>
      </p:sp>
      <p:sp>
        <p:nvSpPr>
          <p:cNvPr id="10" name="Footer Placeholder 5"/>
          <p:cNvSpPr>
            <a:spLocks noGrp="1"/>
          </p:cNvSpPr>
          <p:nvPr>
            <p:ph type="ftr" sz="quarter" idx="11"/>
          </p:nvPr>
        </p:nvSpPr>
        <p:spPr/>
        <p:txBody>
          <a:bodyPr/>
          <a:lstStyle>
            <a:lvl1pPr>
              <a:defRPr/>
            </a:lvl1pPr>
          </a:lstStyle>
          <a:p>
            <a:pPr>
              <a:defRPr/>
            </a:pPr>
            <a:endParaRPr lang="en-US" dirty="0">
              <a:solidFill>
                <a:srgbClr val="646B86">
                  <a:shade val="90000"/>
                </a:srgbClr>
              </a:solidFill>
            </a:endParaRPr>
          </a:p>
        </p:txBody>
      </p:sp>
      <p:sp>
        <p:nvSpPr>
          <p:cNvPr id="11" name="Slide Number Placeholder 6"/>
          <p:cNvSpPr>
            <a:spLocks noGrp="1"/>
          </p:cNvSpPr>
          <p:nvPr>
            <p:ph type="sldNum" sz="quarter" idx="12"/>
          </p:nvPr>
        </p:nvSpPr>
        <p:spPr>
          <a:xfrm>
            <a:off x="8077200" y="6356352"/>
            <a:ext cx="609600" cy="365125"/>
          </a:xfrm>
        </p:spPr>
        <p:txBody>
          <a:bodyPr/>
          <a:lstStyle>
            <a:lvl1pPr>
              <a:defRPr/>
            </a:lvl1pPr>
          </a:lstStyle>
          <a:p>
            <a:pPr>
              <a:defRPr/>
            </a:pPr>
            <a:fld id="{687CAD6C-71EC-42D7-A766-8817203063A9}" type="slidenum">
              <a:rPr lang="en-US">
                <a:solidFill>
                  <a:srgbClr val="646B86">
                    <a:shade val="90000"/>
                  </a:srgbClr>
                </a:solidFill>
              </a:rPr>
              <a:pPr>
                <a:defRPr/>
              </a:pPr>
              <a:t>‹#›</a:t>
            </a:fld>
            <a:endParaRPr lang="en-US" dirty="0">
              <a:solidFill>
                <a:srgbClr val="646B86">
                  <a:shade val="90000"/>
                </a:srgbClr>
              </a:solidFill>
            </a:endParaRPr>
          </a:p>
        </p:txBody>
      </p:sp>
    </p:spTree>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solidFill>
                <a:srgbClr val="646B86">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dirty="0">
              <a:solidFill>
                <a:srgbClr val="646B86">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63CFE80D-220B-4D49-B927-306DC6B9ABC0}" type="slidenum">
              <a:rPr lang="en-US">
                <a:solidFill>
                  <a:srgbClr val="646B86">
                    <a:shade val="90000"/>
                  </a:srgbClr>
                </a:solidFill>
              </a:rPr>
              <a:pPr>
                <a:defRPr/>
              </a:pPr>
              <a:t>‹#›</a:t>
            </a:fld>
            <a:endParaRPr lang="en-US" dirty="0">
              <a:solidFill>
                <a:srgbClr val="646B86">
                  <a:shade val="90000"/>
                </a:srgbClr>
              </a:solidFill>
            </a:endParaRPr>
          </a:p>
        </p:txBody>
      </p:sp>
    </p:spTree>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2"/>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2"/>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solidFill>
                <a:srgbClr val="646B86">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dirty="0">
              <a:solidFill>
                <a:srgbClr val="646B86">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EB570C2A-013E-4A2F-8D06-96305FD2522E}" type="slidenum">
              <a:rPr lang="en-US">
                <a:solidFill>
                  <a:srgbClr val="646B86">
                    <a:shade val="90000"/>
                  </a:srgbClr>
                </a:solidFill>
              </a:rPr>
              <a:pPr>
                <a:defRPr/>
              </a:pPr>
              <a:t>‹#›</a:t>
            </a:fld>
            <a:endParaRPr lang="en-US" dirty="0">
              <a:solidFill>
                <a:srgbClr val="646B86">
                  <a:shade val="90000"/>
                </a:srgbClr>
              </a:solidFill>
            </a:endParaRPr>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defTabSz="457200" fontAlgn="auto">
              <a:spcBef>
                <a:spcPts val="0"/>
              </a:spcBef>
              <a:spcAft>
                <a:spcPts val="0"/>
              </a:spcAft>
              <a:defRPr i="0">
                <a:latin typeface="+mn-lt"/>
                <a:cs typeface="+mn-cs"/>
              </a:defRPr>
            </a:lvl1pPr>
          </a:lstStyle>
          <a:p>
            <a:pPr>
              <a:defRPr/>
            </a:pPr>
            <a:endParaRPr lang="en-US">
              <a:latin typeface="Constantia"/>
            </a:endParaRPr>
          </a:p>
        </p:txBody>
      </p:sp>
      <p:sp>
        <p:nvSpPr>
          <p:cNvPr id="5" name="Footer Placeholder 21"/>
          <p:cNvSpPr>
            <a:spLocks noGrp="1"/>
          </p:cNvSpPr>
          <p:nvPr>
            <p:ph type="ftr" sz="quarter" idx="11"/>
          </p:nvPr>
        </p:nvSpPr>
        <p:spPr/>
        <p:txBody>
          <a:bodyPr/>
          <a:lstStyle>
            <a:lvl1pPr defTabSz="457200" fontAlgn="auto">
              <a:spcBef>
                <a:spcPts val="0"/>
              </a:spcBef>
              <a:spcAft>
                <a:spcPts val="0"/>
              </a:spcAft>
              <a:defRPr i="0">
                <a:latin typeface="+mn-lt"/>
                <a:cs typeface="+mn-cs"/>
              </a:defRPr>
            </a:lvl1pPr>
          </a:lstStyle>
          <a:p>
            <a:pPr>
              <a:defRPr/>
            </a:pPr>
            <a:endParaRPr lang="en-US">
              <a:latin typeface="Constantia"/>
            </a:endParaRPr>
          </a:p>
        </p:txBody>
      </p:sp>
      <p:sp>
        <p:nvSpPr>
          <p:cNvPr id="6" name="Slide Number Placeholder 17"/>
          <p:cNvSpPr>
            <a:spLocks noGrp="1"/>
          </p:cNvSpPr>
          <p:nvPr>
            <p:ph type="sldNum" sz="quarter" idx="12"/>
          </p:nvPr>
        </p:nvSpPr>
        <p:spPr/>
        <p:txBody>
          <a:bodyPr/>
          <a:lstStyle>
            <a:lvl1pPr defTabSz="457200">
              <a:defRPr i="0" smtClean="0">
                <a:latin typeface="Constantia" charset="0"/>
              </a:defRPr>
            </a:lvl1pPr>
          </a:lstStyle>
          <a:p>
            <a:pPr>
              <a:defRPr/>
            </a:pPr>
            <a:fld id="{8E1771A6-A5FB-5542-AE96-5B4E784F9B91}" type="slidenum">
              <a:rPr lang="en-US"/>
              <a:pPr>
                <a:defRPr/>
              </a:pPr>
              <a:t>‹#›</a:t>
            </a:fld>
            <a:endParaRPr lang="en-US"/>
          </a:p>
        </p:txBody>
      </p:sp>
    </p:spTree>
    <p:extLst>
      <p:ext uri="{BB962C8B-B14F-4D97-AF65-F5344CB8AC3E}">
        <p14:creationId xmlns:p14="http://schemas.microsoft.com/office/powerpoint/2010/main" val="200829542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p:cNvSpPr>
            <a:spLocks noGrp="1"/>
          </p:cNvSpPr>
          <p:nvPr>
            <p:ph type="dt" sz="half" idx="10"/>
          </p:nvPr>
        </p:nvSpPr>
        <p:spPr/>
        <p:txBody>
          <a:bodyPr/>
          <a:lstStyle>
            <a:lvl1pPr defTabSz="457200" fontAlgn="auto">
              <a:spcBef>
                <a:spcPts val="0"/>
              </a:spcBef>
              <a:spcAft>
                <a:spcPts val="0"/>
              </a:spcAft>
              <a:defRPr i="0">
                <a:solidFill>
                  <a:srgbClr val="000000">
                    <a:shade val="90000"/>
                  </a:srgbClr>
                </a:solidFill>
                <a:latin typeface="+mn-lt"/>
                <a:cs typeface="+mn-cs"/>
              </a:defRPr>
            </a:lvl1pPr>
          </a:lstStyle>
          <a:p>
            <a:pPr>
              <a:defRPr/>
            </a:pPr>
            <a:endParaRPr lang="en-US"/>
          </a:p>
        </p:txBody>
      </p:sp>
      <p:sp>
        <p:nvSpPr>
          <p:cNvPr id="5" name="Footer Placeholder 18"/>
          <p:cNvSpPr>
            <a:spLocks noGrp="1"/>
          </p:cNvSpPr>
          <p:nvPr>
            <p:ph type="ftr" sz="quarter" idx="11"/>
          </p:nvPr>
        </p:nvSpPr>
        <p:spPr/>
        <p:txBody>
          <a:bodyPr/>
          <a:lstStyle>
            <a:lvl1pPr defTabSz="457200" fontAlgn="auto">
              <a:spcBef>
                <a:spcPts val="0"/>
              </a:spcBef>
              <a:spcAft>
                <a:spcPts val="0"/>
              </a:spcAft>
              <a:defRPr i="0">
                <a:solidFill>
                  <a:srgbClr val="000000">
                    <a:shade val="90000"/>
                  </a:srgbClr>
                </a:solidFill>
                <a:latin typeface="+mn-lt"/>
                <a:cs typeface="+mn-cs"/>
              </a:defRPr>
            </a:lvl1pPr>
          </a:lstStyle>
          <a:p>
            <a:pPr>
              <a:defRPr/>
            </a:pPr>
            <a:endParaRPr lang="en-US"/>
          </a:p>
        </p:txBody>
      </p:sp>
      <p:sp>
        <p:nvSpPr>
          <p:cNvPr id="6" name="Slide Number Placeholder 26"/>
          <p:cNvSpPr>
            <a:spLocks noGrp="1"/>
          </p:cNvSpPr>
          <p:nvPr>
            <p:ph type="sldNum" sz="quarter" idx="12"/>
          </p:nvPr>
        </p:nvSpPr>
        <p:spPr/>
        <p:txBody>
          <a:bodyPr/>
          <a:lstStyle>
            <a:lvl1pPr defTabSz="457200">
              <a:defRPr i="0" smtClean="0">
                <a:solidFill>
                  <a:srgbClr val="000000"/>
                </a:solidFill>
                <a:latin typeface="Constantia" charset="0"/>
              </a:defRPr>
            </a:lvl1pPr>
          </a:lstStyle>
          <a:p>
            <a:pPr>
              <a:defRPr/>
            </a:pPr>
            <a:fld id="{56FEA2A4-28DC-654B-B16A-DF39BCC039A6}" type="slidenum">
              <a:rPr lang="en-US"/>
              <a:pPr>
                <a:defRPr/>
              </a:pPr>
              <a:t>‹#›</a:t>
            </a:fld>
            <a:endParaRPr lang="en-US"/>
          </a:p>
        </p:txBody>
      </p:sp>
    </p:spTree>
    <p:extLst/>
  </p:cSld>
  <p:clrMapOvr>
    <a:overrideClrMapping bg1="dk1" tx1="lt1" bg2="dk2" tx2="lt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5" name="Footer Placeholder 21"/>
          <p:cNvSpPr>
            <a:spLocks noGrp="1"/>
          </p:cNvSpPr>
          <p:nvPr>
            <p:ph type="ftr" sz="quarter" idx="11"/>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6" name="Slide Number Placeholder 17"/>
          <p:cNvSpPr>
            <a:spLocks noGrp="1"/>
          </p:cNvSpPr>
          <p:nvPr>
            <p:ph type="sldNum" sz="quarter" idx="12"/>
          </p:nvPr>
        </p:nvSpPr>
        <p:spPr/>
        <p:txBody>
          <a:bodyPr/>
          <a:lstStyle>
            <a:lvl1pPr defTabSz="457200">
              <a:defRPr i="0" smtClean="0">
                <a:latin typeface="Constantia" charset="0"/>
              </a:defRPr>
            </a:lvl1pPr>
          </a:lstStyle>
          <a:p>
            <a:pPr>
              <a:defRPr/>
            </a:pPr>
            <a:fld id="{A5E3DC9B-FA2D-A84C-81B7-B0A365AAD781}" type="slidenum">
              <a:rPr lang="en-US"/>
              <a:pPr>
                <a:defRPr/>
              </a:pPr>
              <a:t>‹#›</a:t>
            </a:fld>
            <a:endParaRPr lang="en-US"/>
          </a:p>
        </p:txBody>
      </p:sp>
    </p:spTree>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5"/>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defTabSz="457200" fontAlgn="auto">
              <a:spcBef>
                <a:spcPts val="0"/>
              </a:spcBef>
              <a:spcAft>
                <a:spcPts val="0"/>
              </a:spcAft>
              <a:defRPr i="0">
                <a:solidFill>
                  <a:srgbClr val="000000">
                    <a:shade val="90000"/>
                  </a:srgbClr>
                </a:solidFill>
                <a:latin typeface="+mn-lt"/>
                <a:cs typeface="+mn-cs"/>
              </a:defRPr>
            </a:lvl1pPr>
          </a:lstStyle>
          <a:p>
            <a:pPr>
              <a:defRPr/>
            </a:pPr>
            <a:endParaRPr lang="en-US"/>
          </a:p>
        </p:txBody>
      </p:sp>
      <p:sp>
        <p:nvSpPr>
          <p:cNvPr id="5" name="Footer Placeholder 4"/>
          <p:cNvSpPr>
            <a:spLocks noGrp="1"/>
          </p:cNvSpPr>
          <p:nvPr>
            <p:ph type="ftr" sz="quarter" idx="11"/>
          </p:nvPr>
        </p:nvSpPr>
        <p:spPr/>
        <p:txBody>
          <a:bodyPr/>
          <a:lstStyle>
            <a:lvl1pPr defTabSz="457200" fontAlgn="auto">
              <a:spcBef>
                <a:spcPts val="0"/>
              </a:spcBef>
              <a:spcAft>
                <a:spcPts val="0"/>
              </a:spcAft>
              <a:defRPr i="0">
                <a:solidFill>
                  <a:srgbClr val="000000">
                    <a:shade val="90000"/>
                  </a:srgbClr>
                </a:solidFill>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a:defRPr i="0" smtClean="0">
                <a:solidFill>
                  <a:srgbClr val="000000"/>
                </a:solidFill>
                <a:latin typeface="Constantia" charset="0"/>
              </a:defRPr>
            </a:lvl1pPr>
          </a:lstStyle>
          <a:p>
            <a:pPr>
              <a:defRPr/>
            </a:pPr>
            <a:fld id="{21773626-E13E-704B-BB80-B60EB2387623}" type="slidenum">
              <a:rPr lang="en-US"/>
              <a:pPr>
                <a:defRPr/>
              </a:pPr>
              <a:t>‹#›</a:t>
            </a:fld>
            <a:endParaRPr lang="en-US"/>
          </a:p>
        </p:txBody>
      </p:sp>
    </p:spTree>
    <p:extLst/>
  </p:cSld>
  <p:clrMapOvr>
    <a:overrideClrMapping bg1="dk1" tx1="lt1" bg2="dk2" tx2="lt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6" name="Footer Placeholder 21"/>
          <p:cNvSpPr>
            <a:spLocks noGrp="1"/>
          </p:cNvSpPr>
          <p:nvPr>
            <p:ph type="ftr" sz="quarter" idx="11"/>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7" name="Slide Number Placeholder 17"/>
          <p:cNvSpPr>
            <a:spLocks noGrp="1"/>
          </p:cNvSpPr>
          <p:nvPr>
            <p:ph type="sldNum" sz="quarter" idx="12"/>
          </p:nvPr>
        </p:nvSpPr>
        <p:spPr/>
        <p:txBody>
          <a:bodyPr/>
          <a:lstStyle>
            <a:lvl1pPr defTabSz="457200">
              <a:defRPr i="0" smtClean="0">
                <a:latin typeface="Constantia" charset="0"/>
              </a:defRPr>
            </a:lvl1pPr>
          </a:lstStyle>
          <a:p>
            <a:pPr>
              <a:defRPr/>
            </a:pPr>
            <a:fld id="{45DD31B0-5ED0-504D-BFC4-E0258D37EEF0}" type="slidenum">
              <a:rPr lang="en-US"/>
              <a:pPr>
                <a:defRPr/>
              </a:pPr>
              <a:t>‹#›</a:t>
            </a:fld>
            <a:endParaRPr lang="en-US"/>
          </a:p>
        </p:txBody>
      </p:sp>
    </p:spTree>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7" y="1859759"/>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2" y="2514601"/>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7" y="2514601"/>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8" name="Footer Placeholder 21"/>
          <p:cNvSpPr>
            <a:spLocks noGrp="1"/>
          </p:cNvSpPr>
          <p:nvPr>
            <p:ph type="ftr" sz="quarter" idx="11"/>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9" name="Slide Number Placeholder 17"/>
          <p:cNvSpPr>
            <a:spLocks noGrp="1"/>
          </p:cNvSpPr>
          <p:nvPr>
            <p:ph type="sldNum" sz="quarter" idx="12"/>
          </p:nvPr>
        </p:nvSpPr>
        <p:spPr/>
        <p:txBody>
          <a:bodyPr/>
          <a:lstStyle>
            <a:lvl1pPr defTabSz="457200">
              <a:defRPr i="0" smtClean="0">
                <a:latin typeface="Constantia" charset="0"/>
              </a:defRPr>
            </a:lvl1pPr>
          </a:lstStyle>
          <a:p>
            <a:pPr>
              <a:defRPr/>
            </a:pPr>
            <a:fld id="{69026490-DFDA-064A-B236-F1B6B5B4D80F}" type="slidenum">
              <a:rPr lang="en-US"/>
              <a:pPr>
                <a:defRPr/>
              </a:pPr>
              <a:t>‹#›</a:t>
            </a:fld>
            <a:endParaRPr lang="en-US"/>
          </a:p>
        </p:txBody>
      </p:sp>
    </p:spTree>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4" name="Footer Placeholder 21"/>
          <p:cNvSpPr>
            <a:spLocks noGrp="1"/>
          </p:cNvSpPr>
          <p:nvPr>
            <p:ph type="ftr" sz="quarter" idx="11"/>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5" name="Slide Number Placeholder 17"/>
          <p:cNvSpPr>
            <a:spLocks noGrp="1"/>
          </p:cNvSpPr>
          <p:nvPr>
            <p:ph type="sldNum" sz="quarter" idx="12"/>
          </p:nvPr>
        </p:nvSpPr>
        <p:spPr/>
        <p:txBody>
          <a:bodyPr/>
          <a:lstStyle>
            <a:lvl1pPr defTabSz="457200">
              <a:defRPr i="0" smtClean="0">
                <a:latin typeface="Constantia" charset="0"/>
              </a:defRPr>
            </a:lvl1pPr>
          </a:lstStyle>
          <a:p>
            <a:pPr>
              <a:defRPr/>
            </a:pPr>
            <a:fld id="{0ADD8F82-0198-E841-909F-5767E0AEF37A}" type="slidenum">
              <a:rPr lang="en-US"/>
              <a:pPr>
                <a:defRPr/>
              </a:pPr>
              <a:t>‹#›</a:t>
            </a:fld>
            <a:endParaRPr lang="en-US"/>
          </a:p>
        </p:txBody>
      </p:sp>
    </p:spTree>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3" name="Footer Placeholder 21"/>
          <p:cNvSpPr>
            <a:spLocks noGrp="1"/>
          </p:cNvSpPr>
          <p:nvPr>
            <p:ph type="ftr" sz="quarter" idx="11"/>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4" name="Slide Number Placeholder 17"/>
          <p:cNvSpPr>
            <a:spLocks noGrp="1"/>
          </p:cNvSpPr>
          <p:nvPr>
            <p:ph type="sldNum" sz="quarter" idx="12"/>
          </p:nvPr>
        </p:nvSpPr>
        <p:spPr/>
        <p:txBody>
          <a:bodyPr/>
          <a:lstStyle>
            <a:lvl1pPr defTabSz="457200">
              <a:defRPr i="0" smtClean="0">
                <a:latin typeface="Constantia" charset="0"/>
              </a:defRPr>
            </a:lvl1pPr>
          </a:lstStyle>
          <a:p>
            <a:pPr>
              <a:defRPr/>
            </a:pPr>
            <a:fld id="{14C73DA0-38A0-104A-BBC7-8D0F11D13541}" type="slidenum">
              <a:rPr lang="en-US"/>
              <a:pPr>
                <a:defRPr/>
              </a:pPr>
              <a:t>‹#›</a:t>
            </a:fld>
            <a:endParaRPr lang="en-US"/>
          </a:p>
        </p:txBody>
      </p:sp>
    </p:spTree>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1" y="1676400"/>
            <a:ext cx="5111751"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6" name="Footer Placeholder 21"/>
          <p:cNvSpPr>
            <a:spLocks noGrp="1"/>
          </p:cNvSpPr>
          <p:nvPr>
            <p:ph type="ftr" sz="quarter" idx="11"/>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7" name="Slide Number Placeholder 17"/>
          <p:cNvSpPr>
            <a:spLocks noGrp="1"/>
          </p:cNvSpPr>
          <p:nvPr>
            <p:ph type="sldNum" sz="quarter" idx="12"/>
          </p:nvPr>
        </p:nvSpPr>
        <p:spPr/>
        <p:txBody>
          <a:bodyPr/>
          <a:lstStyle>
            <a:lvl1pPr defTabSz="457200">
              <a:defRPr i="0" smtClean="0">
                <a:latin typeface="Constantia" charset="0"/>
              </a:defRPr>
            </a:lvl1pPr>
          </a:lstStyle>
          <a:p>
            <a:pPr>
              <a:defRPr/>
            </a:pPr>
            <a:fld id="{F840E3F4-6885-F347-92D9-756E67BC2BCF}" type="slidenum">
              <a:rPr lang="en-US"/>
              <a:pPr>
                <a:defRPr/>
              </a:pPr>
              <a:t>‹#›</a:t>
            </a:fld>
            <a:endParaRPr lang="en-US"/>
          </a:p>
        </p:txBody>
      </p:sp>
    </p:spTree>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18"/>
          <p:cNvSpPr>
            <a:spLocks/>
          </p:cNvSpPr>
          <p:nvPr/>
        </p:nvSpPr>
        <p:spPr bwMode="auto">
          <a:xfrm rot="420000" flipV="1">
            <a:off x="3165475" y="1108075"/>
            <a:ext cx="5257800" cy="4114800"/>
          </a:xfrm>
          <a:custGeom>
            <a:avLst/>
            <a:gdLst>
              <a:gd name="T0" fmla="*/ 0 w 5257800"/>
              <a:gd name="T1" fmla="*/ 0 h 4114800"/>
              <a:gd name="T2" fmla="*/ 5107774 w 5257800"/>
              <a:gd name="T3" fmla="*/ 0 h 4114800"/>
              <a:gd name="T4" fmla="*/ 5257800 w 5257800"/>
              <a:gd name="T5" fmla="*/ 150026 h 4114800"/>
              <a:gd name="T6" fmla="*/ 5257800 w 5257800"/>
              <a:gd name="T7" fmla="*/ 4114800 h 4114800"/>
              <a:gd name="T8" fmla="*/ 0 w 5257800"/>
              <a:gd name="T9" fmla="*/ 4114800 h 4114800"/>
              <a:gd name="T10" fmla="*/ 0 w 5257800"/>
              <a:gd name="T11" fmla="*/ 0 h 4114800"/>
              <a:gd name="T12" fmla="*/ 0 w 5257800"/>
              <a:gd name="T13" fmla="*/ 0 h 41148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57800" h="4114800">
                <a:moveTo>
                  <a:pt x="0" y="0"/>
                </a:moveTo>
                <a:lnTo>
                  <a:pt x="5107774" y="0"/>
                </a:lnTo>
                <a:lnTo>
                  <a:pt x="5257800" y="150026"/>
                </a:lnTo>
                <a:lnTo>
                  <a:pt x="5257800" y="4114800"/>
                </a:lnTo>
                <a:lnTo>
                  <a:pt x="0" y="4114800"/>
                </a:lnTo>
                <a:lnTo>
                  <a:pt x="0" y="0"/>
                </a:lnTo>
                <a:close/>
              </a:path>
            </a:pathLst>
          </a:custGeom>
          <a:solidFill>
            <a:srgbClr val="FFFFFF"/>
          </a:solidFill>
          <a:ln w="3175" cap="rnd" cmpd="sng">
            <a:solidFill>
              <a:srgbClr val="C0C0C0"/>
            </a:solidFill>
            <a:prstDash val="solid"/>
            <a:round/>
            <a:headEnd/>
            <a:tailEnd/>
          </a:ln>
          <a:effectLst>
            <a:outerShdw blurRad="63500" dist="38500" dir="7500041" sx="98500" sy="100079" kx="99984" algn="tl" rotWithShape="0">
              <a:srgbClr val="000000">
                <a:alpha val="25000"/>
              </a:srgbClr>
            </a:outerShdw>
          </a:effectLst>
        </p:spPr>
        <p:txBody>
          <a:bodyPr anchor="ctr"/>
          <a:lstStyle/>
          <a:p>
            <a:pPr eaLnBrk="0" fontAlgn="base" hangingPunct="0">
              <a:spcBef>
                <a:spcPct val="0"/>
              </a:spcBef>
              <a:spcAft>
                <a:spcPct val="0"/>
              </a:spcAft>
              <a:defRPr/>
            </a:pPr>
            <a:endParaRPr lang="en-US">
              <a:solidFill>
                <a:prstClr val="black"/>
              </a:solidFill>
              <a:ea typeface="ＭＳ Ｐゴシック" charset="0"/>
              <a:cs typeface="ＭＳ Ｐゴシック" charset="0"/>
            </a:endParaRPr>
          </a:p>
        </p:txBody>
      </p:sp>
      <p:sp>
        <p:nvSpPr>
          <p:cNvPr id="6" name="Right Triangle 5"/>
          <p:cNvSpPr>
            <a:spLocks noChangeArrowheads="1"/>
          </p:cNvSpPr>
          <p:nvPr/>
        </p:nvSpPr>
        <p:spPr bwMode="auto">
          <a:xfrm rot="420000" flipV="1">
            <a:off x="8004175" y="5359400"/>
            <a:ext cx="155575" cy="155575"/>
          </a:xfrm>
          <a:prstGeom prst="rtTriangle">
            <a:avLst/>
          </a:prstGeom>
          <a:solidFill>
            <a:srgbClr val="FFFFFF"/>
          </a:solidFill>
          <a:ln w="12700">
            <a:solidFill>
              <a:srgbClr val="FFFFFF"/>
            </a:solidFill>
            <a:bevel/>
            <a:headEnd/>
            <a:tailEnd/>
          </a:ln>
          <a:effectLst>
            <a:outerShdw blurRad="19685" dist="6350" dir="12899787" algn="tl" rotWithShape="0">
              <a:srgbClr val="000000">
                <a:alpha val="46999"/>
              </a:srgbClr>
            </a:outerShdw>
          </a:effectLst>
        </p:spPr>
        <p:txBody>
          <a:bodyPr anchor="ctr"/>
          <a:lstStyle/>
          <a:p>
            <a:pPr algn="ctr" defTabSz="914400" fontAlgn="base">
              <a:spcBef>
                <a:spcPct val="0"/>
              </a:spcBef>
              <a:spcAft>
                <a:spcPct val="0"/>
              </a:spcAft>
              <a:defRPr/>
            </a:pPr>
            <a:endParaRPr lang="en-US" sz="2400" i="1" dirty="0">
              <a:solidFill>
                <a:prstClr val="white"/>
              </a:solidFill>
              <a:ea typeface="ＭＳ Ｐゴシック" charset="0"/>
              <a:cs typeface="ＭＳ Ｐゴシック" charset="0"/>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ea typeface="ＭＳ Ｐゴシック" charset="0"/>
              <a:cs typeface="Arial" pitchFamily="34" charset="0"/>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ea typeface="ＭＳ Ｐゴシック" charset="0"/>
              <a:cs typeface="Arial" pitchFamily="34" charset="0"/>
            </a:endParaRPr>
          </a:p>
        </p:txBody>
      </p:sp>
      <p:sp>
        <p:nvSpPr>
          <p:cNvPr id="2" name="Title 1"/>
          <p:cNvSpPr>
            <a:spLocks noGrp="1"/>
          </p:cNvSpPr>
          <p:nvPr>
            <p:ph type="title"/>
          </p:nvPr>
        </p:nvSpPr>
        <p:spPr>
          <a:xfrm>
            <a:off x="609600" y="1176998"/>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a:t>Click icon to add picture</a:t>
            </a:r>
          </a:p>
        </p:txBody>
      </p:sp>
      <p:sp>
        <p:nvSpPr>
          <p:cNvPr id="9" name="Date Placeholder 4"/>
          <p:cNvSpPr>
            <a:spLocks noGrp="1"/>
          </p:cNvSpPr>
          <p:nvPr>
            <p:ph type="dt" sz="half" idx="10"/>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10" name="Footer Placeholder 5"/>
          <p:cNvSpPr>
            <a:spLocks noGrp="1"/>
          </p:cNvSpPr>
          <p:nvPr>
            <p:ph type="ftr" sz="quarter" idx="11"/>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defTabSz="457200">
              <a:defRPr i="0" smtClean="0">
                <a:latin typeface="Constantia" charset="0"/>
              </a:defRPr>
            </a:lvl1pPr>
          </a:lstStyle>
          <a:p>
            <a:pPr>
              <a:defRPr/>
            </a:pPr>
            <a:fld id="{99D015A9-FFE3-E149-9D04-D8C0567007A0}" type="slidenum">
              <a:rPr lang="en-US"/>
              <a:pPr>
                <a:defRPr/>
              </a:pPr>
              <a:t>‹#›</a:t>
            </a:fld>
            <a:endParaRPr lang="en-US"/>
          </a:p>
        </p:txBody>
      </p:sp>
    </p:spTree>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5" name="Footer Placeholder 21"/>
          <p:cNvSpPr>
            <a:spLocks noGrp="1"/>
          </p:cNvSpPr>
          <p:nvPr>
            <p:ph type="ftr" sz="quarter" idx="11"/>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6" name="Slide Number Placeholder 17"/>
          <p:cNvSpPr>
            <a:spLocks noGrp="1"/>
          </p:cNvSpPr>
          <p:nvPr>
            <p:ph type="sldNum" sz="quarter" idx="12"/>
          </p:nvPr>
        </p:nvSpPr>
        <p:spPr/>
        <p:txBody>
          <a:bodyPr/>
          <a:lstStyle>
            <a:lvl1pPr defTabSz="457200">
              <a:defRPr i="0" smtClean="0">
                <a:latin typeface="Constantia" charset="0"/>
              </a:defRPr>
            </a:lvl1pPr>
          </a:lstStyle>
          <a:p>
            <a:pPr>
              <a:defRPr/>
            </a:pPr>
            <a:fld id="{D29AB7F4-763B-1B41-8289-BA9AE81EE3B8}" type="slidenum">
              <a:rPr lang="en-US"/>
              <a:pPr>
                <a:defRPr/>
              </a:pPr>
              <a:t>‹#›</a:t>
            </a:fld>
            <a:endParaRPr lang="en-US"/>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7"/>
            <a:ext cx="8305800" cy="4456123"/>
          </a:xfrm>
        </p:spPr>
        <p:txBody>
          <a:bodyPr anchor="ctr" anchorCtr="0">
            <a:normAutofit/>
            <a:scene3d>
              <a:camera prst="orthographicFront"/>
              <a:lightRig rig="freezing" dir="t">
                <a:rot lat="0" lon="0" rev="5640000"/>
              </a:lightRig>
            </a:scene3d>
            <a:sp3d prstMaterial="flat">
              <a:contourClr>
                <a:schemeClr val="tx2"/>
              </a:contourClr>
            </a:sp3d>
          </a:bodyPr>
          <a:lstStyle>
            <a:lvl1pPr algn="ctr" rtl="0">
              <a:spcBef>
                <a:spcPct val="0"/>
              </a:spcBef>
              <a:buNone/>
              <a:defRPr sz="7200" b="1">
                <a:ln>
                  <a:noFill/>
                </a:ln>
                <a:solidFill>
                  <a:srgbClr val="003366"/>
                </a:solidFill>
                <a:effectLst/>
                <a:latin typeface="+mj-lt"/>
                <a:ea typeface="+mj-ea"/>
                <a:cs typeface="+mj-cs"/>
              </a:defRPr>
            </a:lvl1pPr>
          </a:lstStyle>
          <a:p>
            <a:r>
              <a:rPr lang="en-US" smtClean="0"/>
              <a:t>Click to edit Master title style</a:t>
            </a:r>
            <a:endParaRPr lang="en-US"/>
          </a:p>
        </p:txBody>
      </p:sp>
    </p:spTree>
    <p:extLst>
      <p:ext uri="{BB962C8B-B14F-4D97-AF65-F5344CB8AC3E}">
        <p14:creationId xmlns:p14="http://schemas.microsoft.com/office/powerpoint/2010/main" val="306563834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2"/>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2"/>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5" name="Footer Placeholder 21"/>
          <p:cNvSpPr>
            <a:spLocks noGrp="1"/>
          </p:cNvSpPr>
          <p:nvPr>
            <p:ph type="ftr" sz="quarter" idx="11"/>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6" name="Slide Number Placeholder 17"/>
          <p:cNvSpPr>
            <a:spLocks noGrp="1"/>
          </p:cNvSpPr>
          <p:nvPr>
            <p:ph type="sldNum" sz="quarter" idx="12"/>
          </p:nvPr>
        </p:nvSpPr>
        <p:spPr/>
        <p:txBody>
          <a:bodyPr/>
          <a:lstStyle>
            <a:lvl1pPr defTabSz="457200">
              <a:defRPr i="0" smtClean="0">
                <a:latin typeface="Constantia" charset="0"/>
              </a:defRPr>
            </a:lvl1pPr>
          </a:lstStyle>
          <a:p>
            <a:pPr>
              <a:defRPr/>
            </a:pPr>
            <a:fld id="{B0253DA6-90FF-8547-A5DF-822E91EE854B}" type="slidenum">
              <a:rPr lang="en-US"/>
              <a:pPr>
                <a:defRPr/>
              </a:pPr>
              <a:t>‹#›</a:t>
            </a:fld>
            <a:endParaRPr lang="en-US"/>
          </a:p>
        </p:txBody>
      </p:sp>
    </p:spTree>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endParaRPr lang="en-US" dirty="0">
              <a:solidFill>
                <a:srgbClr val="000000">
                  <a:shade val="90000"/>
                </a:srgbClr>
              </a:solidFill>
            </a:endParaRPr>
          </a:p>
        </p:txBody>
      </p:sp>
      <p:sp>
        <p:nvSpPr>
          <p:cNvPr id="5" name="Footer Placeholder 18"/>
          <p:cNvSpPr>
            <a:spLocks noGrp="1"/>
          </p:cNvSpPr>
          <p:nvPr>
            <p:ph type="ftr" sz="quarter" idx="11"/>
          </p:nvPr>
        </p:nvSpPr>
        <p:spPr/>
        <p:txBody>
          <a:bodyPr/>
          <a:lstStyle>
            <a:lvl1pPr>
              <a:defRPr/>
            </a:lvl1pPr>
          </a:lstStyle>
          <a:p>
            <a:pPr>
              <a:defRPr/>
            </a:pPr>
            <a:endParaRPr lang="en-US" dirty="0">
              <a:solidFill>
                <a:srgbClr val="000000">
                  <a:shade val="90000"/>
                </a:srgbClr>
              </a:solidFill>
            </a:endParaRPr>
          </a:p>
        </p:txBody>
      </p:sp>
      <p:sp>
        <p:nvSpPr>
          <p:cNvPr id="6" name="Slide Number Placeholder 26"/>
          <p:cNvSpPr>
            <a:spLocks noGrp="1"/>
          </p:cNvSpPr>
          <p:nvPr>
            <p:ph type="sldNum" sz="quarter" idx="12"/>
          </p:nvPr>
        </p:nvSpPr>
        <p:spPr/>
        <p:txBody>
          <a:bodyPr/>
          <a:lstStyle>
            <a:lvl1pPr>
              <a:defRPr/>
            </a:lvl1pPr>
          </a:lstStyle>
          <a:p>
            <a:pPr>
              <a:defRPr/>
            </a:pPr>
            <a:fld id="{E06CBC1B-4B14-43EC-BB33-F464EACE03CB}" type="slidenum">
              <a:rPr lang="en-US">
                <a:solidFill>
                  <a:srgbClr val="000000">
                    <a:shade val="90000"/>
                  </a:srgbClr>
                </a:solidFill>
              </a:rPr>
              <a:pPr>
                <a:defRPr/>
              </a:pPr>
              <a:t>‹#›</a:t>
            </a:fld>
            <a:endParaRPr lang="en-US" dirty="0">
              <a:solidFill>
                <a:srgbClr val="000000">
                  <a:shade val="90000"/>
                </a:srgbClr>
              </a:solidFill>
            </a:endParaRPr>
          </a:p>
        </p:txBody>
      </p:sp>
    </p:spTree>
    <p:extLst/>
  </p:cSld>
  <p:clrMapOvr>
    <a:overrideClrMapping bg1="dk1" tx1="lt1" bg2="dk2" tx2="lt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solidFill>
                <a:srgbClr val="646B86">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dirty="0">
              <a:solidFill>
                <a:srgbClr val="646B86">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E3C12B8F-DC08-41A9-8516-5B034D1405BE}" type="slidenum">
              <a:rPr lang="en-US">
                <a:solidFill>
                  <a:srgbClr val="646B86">
                    <a:shade val="90000"/>
                  </a:srgbClr>
                </a:solidFill>
              </a:rPr>
              <a:pPr>
                <a:defRPr/>
              </a:pPr>
              <a:t>‹#›</a:t>
            </a:fld>
            <a:endParaRPr lang="en-US" dirty="0">
              <a:solidFill>
                <a:srgbClr val="646B86">
                  <a:shade val="90000"/>
                </a:srgbClr>
              </a:solidFill>
            </a:endParaRPr>
          </a:p>
        </p:txBody>
      </p:sp>
    </p:spTree>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5"/>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solidFill>
                <a:srgbClr val="000000">
                  <a:shade val="9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srgbClr val="000000">
                  <a:shade val="90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7D93E943-F570-4334-BCC9-9A9CC709C97E}" type="slidenum">
              <a:rPr lang="en-US">
                <a:solidFill>
                  <a:srgbClr val="000000">
                    <a:shade val="90000"/>
                  </a:srgbClr>
                </a:solidFill>
              </a:rPr>
              <a:pPr>
                <a:defRPr/>
              </a:pPr>
              <a:t>‹#›</a:t>
            </a:fld>
            <a:endParaRPr lang="en-US" dirty="0">
              <a:solidFill>
                <a:srgbClr val="000000">
                  <a:shade val="90000"/>
                </a:srgbClr>
              </a:solidFill>
            </a:endParaRPr>
          </a:p>
        </p:txBody>
      </p:sp>
    </p:spTree>
    <p:extLst/>
  </p:cSld>
  <p:clrMapOvr>
    <a:overrideClrMapping bg1="dk1" tx1="lt1" bg2="dk2" tx2="lt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dirty="0">
              <a:solidFill>
                <a:srgbClr val="646B86">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dirty="0">
              <a:solidFill>
                <a:srgbClr val="646B86">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68E84C4B-105C-4BBB-BB3B-093DFA909A6B}" type="slidenum">
              <a:rPr lang="en-US">
                <a:solidFill>
                  <a:srgbClr val="646B86">
                    <a:shade val="90000"/>
                  </a:srgbClr>
                </a:solidFill>
              </a:rPr>
              <a:pPr>
                <a:defRPr/>
              </a:pPr>
              <a:t>‹#›</a:t>
            </a:fld>
            <a:endParaRPr lang="en-US" dirty="0">
              <a:solidFill>
                <a:srgbClr val="646B86">
                  <a:shade val="90000"/>
                </a:srgbClr>
              </a:solidFill>
            </a:endParaRPr>
          </a:p>
        </p:txBody>
      </p:sp>
    </p:spTree>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7" y="1859759"/>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2" y="2514601"/>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7" y="2514601"/>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endParaRPr lang="en-US" dirty="0">
              <a:solidFill>
                <a:srgbClr val="646B86">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endParaRPr lang="en-US" dirty="0">
              <a:solidFill>
                <a:srgbClr val="646B86">
                  <a:shade val="90000"/>
                </a:srgbClr>
              </a:solidFill>
            </a:endParaRPr>
          </a:p>
        </p:txBody>
      </p:sp>
      <p:sp>
        <p:nvSpPr>
          <p:cNvPr id="9" name="Slide Number Placeholder 17"/>
          <p:cNvSpPr>
            <a:spLocks noGrp="1"/>
          </p:cNvSpPr>
          <p:nvPr>
            <p:ph type="sldNum" sz="quarter" idx="12"/>
          </p:nvPr>
        </p:nvSpPr>
        <p:spPr/>
        <p:txBody>
          <a:bodyPr/>
          <a:lstStyle>
            <a:lvl1pPr>
              <a:defRPr/>
            </a:lvl1pPr>
          </a:lstStyle>
          <a:p>
            <a:pPr>
              <a:defRPr/>
            </a:pPr>
            <a:fld id="{6C797423-252D-4B8C-B04F-9B445C05F262}" type="slidenum">
              <a:rPr lang="en-US">
                <a:solidFill>
                  <a:srgbClr val="646B86">
                    <a:shade val="90000"/>
                  </a:srgbClr>
                </a:solidFill>
              </a:rPr>
              <a:pPr>
                <a:defRPr/>
              </a:pPr>
              <a:t>‹#›</a:t>
            </a:fld>
            <a:endParaRPr lang="en-US" dirty="0">
              <a:solidFill>
                <a:srgbClr val="646B86">
                  <a:shade val="90000"/>
                </a:srgbClr>
              </a:solidFill>
            </a:endParaRPr>
          </a:p>
        </p:txBody>
      </p:sp>
    </p:spTree>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US" dirty="0">
              <a:solidFill>
                <a:srgbClr val="646B86">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dirty="0">
              <a:solidFill>
                <a:srgbClr val="646B86">
                  <a:shade val="90000"/>
                </a:srgbClr>
              </a:solidFill>
            </a:endParaRPr>
          </a:p>
        </p:txBody>
      </p:sp>
      <p:sp>
        <p:nvSpPr>
          <p:cNvPr id="5" name="Slide Number Placeholder 17"/>
          <p:cNvSpPr>
            <a:spLocks noGrp="1"/>
          </p:cNvSpPr>
          <p:nvPr>
            <p:ph type="sldNum" sz="quarter" idx="12"/>
          </p:nvPr>
        </p:nvSpPr>
        <p:spPr/>
        <p:txBody>
          <a:bodyPr/>
          <a:lstStyle>
            <a:lvl1pPr>
              <a:defRPr/>
            </a:lvl1pPr>
          </a:lstStyle>
          <a:p>
            <a:pPr>
              <a:defRPr/>
            </a:pPr>
            <a:fld id="{07E6B9D4-E3C5-4CDA-8D77-121DC96293AB}" type="slidenum">
              <a:rPr lang="en-US">
                <a:solidFill>
                  <a:srgbClr val="646B86">
                    <a:shade val="90000"/>
                  </a:srgbClr>
                </a:solidFill>
              </a:rPr>
              <a:pPr>
                <a:defRPr/>
              </a:pPr>
              <a:t>‹#›</a:t>
            </a:fld>
            <a:endParaRPr lang="en-US" dirty="0">
              <a:solidFill>
                <a:srgbClr val="646B86">
                  <a:shade val="90000"/>
                </a:srgbClr>
              </a:solidFill>
            </a:endParaRPr>
          </a:p>
        </p:txBody>
      </p:sp>
    </p:spTree>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dirty="0">
              <a:solidFill>
                <a:srgbClr val="646B86">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dirty="0">
              <a:solidFill>
                <a:srgbClr val="646B86">
                  <a:shade val="90000"/>
                </a:srgbClr>
              </a:solidFill>
            </a:endParaRPr>
          </a:p>
        </p:txBody>
      </p:sp>
      <p:sp>
        <p:nvSpPr>
          <p:cNvPr id="4" name="Slide Number Placeholder 17"/>
          <p:cNvSpPr>
            <a:spLocks noGrp="1"/>
          </p:cNvSpPr>
          <p:nvPr>
            <p:ph type="sldNum" sz="quarter" idx="12"/>
          </p:nvPr>
        </p:nvSpPr>
        <p:spPr/>
        <p:txBody>
          <a:bodyPr/>
          <a:lstStyle>
            <a:lvl1pPr>
              <a:defRPr/>
            </a:lvl1pPr>
          </a:lstStyle>
          <a:p>
            <a:pPr>
              <a:defRPr/>
            </a:pPr>
            <a:fld id="{90D7A15B-7D9B-466E-9381-CFB7A3730D0F}" type="slidenum">
              <a:rPr lang="en-US">
                <a:solidFill>
                  <a:srgbClr val="646B86">
                    <a:shade val="90000"/>
                  </a:srgbClr>
                </a:solidFill>
              </a:rPr>
              <a:pPr>
                <a:defRPr/>
              </a:pPr>
              <a:t>‹#›</a:t>
            </a:fld>
            <a:endParaRPr lang="en-US" dirty="0">
              <a:solidFill>
                <a:srgbClr val="646B86">
                  <a:shade val="90000"/>
                </a:srgbClr>
              </a:solidFill>
            </a:endParaRPr>
          </a:p>
        </p:txBody>
      </p:sp>
    </p:spTree>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1" y="1676400"/>
            <a:ext cx="5111751"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dirty="0">
              <a:solidFill>
                <a:srgbClr val="646B86">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dirty="0">
              <a:solidFill>
                <a:srgbClr val="646B86">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DE82D1B4-E0E2-4A01-924A-525D5BA5CDD9}" type="slidenum">
              <a:rPr lang="en-US">
                <a:solidFill>
                  <a:srgbClr val="646B86">
                    <a:shade val="90000"/>
                  </a:srgbClr>
                </a:solidFill>
              </a:rPr>
              <a:pPr>
                <a:defRPr/>
              </a:pPr>
              <a:t>‹#›</a:t>
            </a:fld>
            <a:endParaRPr lang="en-US" dirty="0">
              <a:solidFill>
                <a:srgbClr val="646B86">
                  <a:shade val="90000"/>
                </a:srgbClr>
              </a:solidFill>
            </a:endParaRPr>
          </a:p>
        </p:txBody>
      </p:sp>
    </p:spTree>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sz="2400" i="1" dirty="0">
              <a:solidFill>
                <a:prstClr val="white"/>
              </a:solidFill>
            </a:endParaRPr>
          </a:p>
        </p:txBody>
      </p:sp>
      <p:sp>
        <p:nvSpPr>
          <p:cNvPr id="6" name="Right Triangle 5"/>
          <p:cNvSpPr/>
          <p:nvPr/>
        </p:nvSpPr>
        <p:spPr>
          <a:xfrm rot="420000" flipV="1">
            <a:off x="8004178" y="5359402"/>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sz="2400" i="1" dirty="0">
              <a:solidFill>
                <a:prstClr val="white"/>
              </a:solidFill>
            </a:endParaRPr>
          </a:p>
        </p:txBody>
      </p:sp>
      <p:sp>
        <p:nvSpPr>
          <p:cNvPr id="7" name="Freeform 6"/>
          <p:cNvSpPr>
            <a:spLocks/>
          </p:cNvSpPr>
          <p:nvPr/>
        </p:nvSpPr>
        <p:spPr bwMode="auto">
          <a:xfrm flipV="1">
            <a:off x="-9526" y="5816601"/>
            <a:ext cx="9163051"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cs typeface="Arial" pitchFamily="34" charset="0"/>
            </a:endParaRPr>
          </a:p>
        </p:txBody>
      </p:sp>
      <p:sp>
        <p:nvSpPr>
          <p:cNvPr id="8" name="Freeform 7"/>
          <p:cNvSpPr>
            <a:spLocks/>
          </p:cNvSpPr>
          <p:nvPr/>
        </p:nvSpPr>
        <p:spPr bwMode="auto">
          <a:xfrm flipV="1">
            <a:off x="4381502" y="6219827"/>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cs typeface="Arial" pitchFamily="34" charset="0"/>
            </a:endParaRPr>
          </a:p>
        </p:txBody>
      </p:sp>
      <p:sp>
        <p:nvSpPr>
          <p:cNvPr id="2" name="Title 1"/>
          <p:cNvSpPr>
            <a:spLocks noGrp="1"/>
          </p:cNvSpPr>
          <p:nvPr>
            <p:ph type="title"/>
          </p:nvPr>
        </p:nvSpPr>
        <p:spPr>
          <a:xfrm>
            <a:off x="609600" y="1176998"/>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endParaRPr lang="en-US" dirty="0">
              <a:solidFill>
                <a:srgbClr val="646B86">
                  <a:shade val="90000"/>
                </a:srgbClr>
              </a:solidFill>
            </a:endParaRPr>
          </a:p>
        </p:txBody>
      </p:sp>
      <p:sp>
        <p:nvSpPr>
          <p:cNvPr id="10" name="Footer Placeholder 5"/>
          <p:cNvSpPr>
            <a:spLocks noGrp="1"/>
          </p:cNvSpPr>
          <p:nvPr>
            <p:ph type="ftr" sz="quarter" idx="11"/>
          </p:nvPr>
        </p:nvSpPr>
        <p:spPr/>
        <p:txBody>
          <a:bodyPr/>
          <a:lstStyle>
            <a:lvl1pPr>
              <a:defRPr/>
            </a:lvl1pPr>
          </a:lstStyle>
          <a:p>
            <a:pPr>
              <a:defRPr/>
            </a:pPr>
            <a:endParaRPr lang="en-US" dirty="0">
              <a:solidFill>
                <a:srgbClr val="646B86">
                  <a:shade val="90000"/>
                </a:srgbClr>
              </a:solidFill>
            </a:endParaRPr>
          </a:p>
        </p:txBody>
      </p:sp>
      <p:sp>
        <p:nvSpPr>
          <p:cNvPr id="11" name="Slide Number Placeholder 6"/>
          <p:cNvSpPr>
            <a:spLocks noGrp="1"/>
          </p:cNvSpPr>
          <p:nvPr>
            <p:ph type="sldNum" sz="quarter" idx="12"/>
          </p:nvPr>
        </p:nvSpPr>
        <p:spPr>
          <a:xfrm>
            <a:off x="8077200" y="6356352"/>
            <a:ext cx="609600" cy="365125"/>
          </a:xfrm>
        </p:spPr>
        <p:txBody>
          <a:bodyPr/>
          <a:lstStyle>
            <a:lvl1pPr>
              <a:defRPr/>
            </a:lvl1pPr>
          </a:lstStyle>
          <a:p>
            <a:pPr>
              <a:defRPr/>
            </a:pPr>
            <a:fld id="{687CAD6C-71EC-42D7-A766-8817203063A9}" type="slidenum">
              <a:rPr lang="en-US">
                <a:solidFill>
                  <a:srgbClr val="646B86">
                    <a:shade val="90000"/>
                  </a:srgbClr>
                </a:solidFill>
              </a:rPr>
              <a:pPr>
                <a:defRPr/>
              </a:pPr>
              <a:t>‹#›</a:t>
            </a:fld>
            <a:endParaRPr lang="en-US" dirty="0">
              <a:solidFill>
                <a:srgbClr val="646B86">
                  <a:shade val="90000"/>
                </a:srgbClr>
              </a:solidFill>
            </a:endParaRPr>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ag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336877" y="293766"/>
            <a:ext cx="8229600" cy="862122"/>
          </a:xfrm>
        </p:spPr>
        <p:txBody>
          <a:bodyPr/>
          <a:lstStyle>
            <a:lvl1pPr>
              <a:defRPr sz="3000" b="1">
                <a:solidFill>
                  <a:srgbClr val="003366"/>
                </a:solidFill>
              </a:defRPr>
            </a:lvl1pPr>
          </a:lstStyle>
          <a:p>
            <a:r>
              <a:rPr lang="en-US" smtClean="0"/>
              <a:t>Click to edit Master title style</a:t>
            </a:r>
            <a:endParaRPr lang="en-US"/>
          </a:p>
        </p:txBody>
      </p:sp>
    </p:spTree>
    <p:extLst>
      <p:ext uri="{BB962C8B-B14F-4D97-AF65-F5344CB8AC3E}">
        <p14:creationId xmlns:p14="http://schemas.microsoft.com/office/powerpoint/2010/main" val="180940063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solidFill>
                <a:srgbClr val="646B86">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dirty="0">
              <a:solidFill>
                <a:srgbClr val="646B86">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63CFE80D-220B-4D49-B927-306DC6B9ABC0}" type="slidenum">
              <a:rPr lang="en-US">
                <a:solidFill>
                  <a:srgbClr val="646B86">
                    <a:shade val="90000"/>
                  </a:srgbClr>
                </a:solidFill>
              </a:rPr>
              <a:pPr>
                <a:defRPr/>
              </a:pPr>
              <a:t>‹#›</a:t>
            </a:fld>
            <a:endParaRPr lang="en-US" dirty="0">
              <a:solidFill>
                <a:srgbClr val="646B86">
                  <a:shade val="90000"/>
                </a:srgbClr>
              </a:solidFill>
            </a:endParaRPr>
          </a:p>
        </p:txBody>
      </p:sp>
    </p:spTree>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2"/>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2"/>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solidFill>
                <a:srgbClr val="646B86">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dirty="0">
              <a:solidFill>
                <a:srgbClr val="646B86">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EB570C2A-013E-4A2F-8D06-96305FD2522E}" type="slidenum">
              <a:rPr lang="en-US">
                <a:solidFill>
                  <a:srgbClr val="646B86">
                    <a:shade val="90000"/>
                  </a:srgbClr>
                </a:solidFill>
              </a:rPr>
              <a:pPr>
                <a:defRPr/>
              </a:pPr>
              <a:t>‹#›</a:t>
            </a:fld>
            <a:endParaRPr lang="en-US" dirty="0">
              <a:solidFill>
                <a:srgbClr val="646B86">
                  <a:shade val="90000"/>
                </a:srgbClr>
              </a:solidFill>
            </a:endParaRPr>
          </a:p>
        </p:txBody>
      </p:sp>
    </p:spTree>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524000"/>
            <a:ext cx="7772400" cy="4114800"/>
          </a:xfrm>
        </p:spPr>
        <p:txBody>
          <a:bodyPr>
            <a:normAutofit/>
          </a:bodyPr>
          <a:lstStyle/>
          <a:p>
            <a:pPr lvl="0"/>
            <a:endParaRPr lang="en-US" noProof="0" dirty="0" smtClean="0"/>
          </a:p>
        </p:txBody>
      </p:sp>
      <p:sp>
        <p:nvSpPr>
          <p:cNvPr id="4" name="Rectangle 4"/>
          <p:cNvSpPr>
            <a:spLocks noGrp="1" noChangeArrowheads="1"/>
          </p:cNvSpPr>
          <p:nvPr>
            <p:ph type="dt" sz="half" idx="10"/>
          </p:nvPr>
        </p:nvSpPr>
        <p:spPr/>
        <p:txBody>
          <a:bodyPr/>
          <a:lstStyle>
            <a:lvl1pPr>
              <a:defRPr/>
            </a:lvl1pPr>
          </a:lstStyle>
          <a:p>
            <a:pPr>
              <a:defRPr/>
            </a:pPr>
            <a:endParaRPr lang="en-US" dirty="0">
              <a:solidFill>
                <a:srgbClr val="646B86">
                  <a:shade val="90000"/>
                </a:srgbClr>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dirty="0">
              <a:solidFill>
                <a:srgbClr val="646B86">
                  <a:shade val="90000"/>
                </a:srgbClr>
              </a:solidFill>
            </a:endParaRPr>
          </a:p>
        </p:txBody>
      </p:sp>
    </p:spTree>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14788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2147888"/>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281488"/>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fld id="{051FF92D-4500-4EBA-8D31-A986FB570761}" type="slidenum">
              <a:rPr lang="en-US">
                <a:solidFill>
                  <a:srgbClr val="000000"/>
                </a:solidFill>
              </a:rPr>
              <a:pPr/>
              <a:t>‹#›</a:t>
            </a:fld>
            <a:endParaRPr lang="en-US" dirty="0">
              <a:solidFill>
                <a:srgbClr val="000000"/>
              </a:solidFill>
            </a:endParaRPr>
          </a:p>
        </p:txBody>
      </p:sp>
    </p:spTree>
    <p:extLst/>
  </p:cSld>
  <p:clrMapOvr>
    <a:masterClrMapping/>
  </p:clrMapOvr>
  <p:transition spd="med">
    <p:wipe dir="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5" name="Footer Placeholder 21"/>
          <p:cNvSpPr>
            <a:spLocks noGrp="1"/>
          </p:cNvSpPr>
          <p:nvPr>
            <p:ph type="ftr" sz="quarter" idx="11"/>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6" name="Slide Number Placeholder 17"/>
          <p:cNvSpPr>
            <a:spLocks noGrp="1"/>
          </p:cNvSpPr>
          <p:nvPr>
            <p:ph type="sldNum" sz="quarter" idx="12"/>
          </p:nvPr>
        </p:nvSpPr>
        <p:spPr/>
        <p:txBody>
          <a:bodyPr/>
          <a:lstStyle>
            <a:lvl1pPr defTabSz="457200">
              <a:defRPr i="0" smtClean="0">
                <a:latin typeface="Constantia" charset="0"/>
              </a:defRPr>
            </a:lvl1pPr>
          </a:lstStyle>
          <a:p>
            <a:pPr>
              <a:defRPr/>
            </a:pPr>
            <a:fld id="{8E1771A6-A5FB-5542-AE96-5B4E784F9B91}" type="slidenum">
              <a:rPr lang="en-US"/>
              <a:pPr>
                <a:defRPr/>
              </a:pPr>
              <a:t>‹#›</a:t>
            </a:fld>
            <a:endParaRPr lang="en-US"/>
          </a:p>
        </p:txBody>
      </p:sp>
    </p:spTree>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7"/>
            <a:ext cx="8305800" cy="4456123"/>
          </a:xfrm>
        </p:spPr>
        <p:txBody>
          <a:bodyPr anchor="ctr" anchorCtr="0">
            <a:normAutofit/>
            <a:scene3d>
              <a:camera prst="orthographicFront"/>
              <a:lightRig rig="freezing" dir="t">
                <a:rot lat="0" lon="0" rev="5640000"/>
              </a:lightRig>
            </a:scene3d>
            <a:sp3d prstMaterial="flat">
              <a:contourClr>
                <a:schemeClr val="tx2"/>
              </a:contourClr>
            </a:sp3d>
          </a:bodyPr>
          <a:lstStyle>
            <a:lvl1pPr algn="ctr" rtl="0">
              <a:spcBef>
                <a:spcPct val="0"/>
              </a:spcBef>
              <a:buNone/>
              <a:defRPr sz="7200" b="1">
                <a:ln>
                  <a:noFill/>
                </a:ln>
                <a:solidFill>
                  <a:srgbClr val="003366"/>
                </a:solidFill>
                <a:effectLst/>
                <a:latin typeface="+mj-lt"/>
                <a:ea typeface="+mj-ea"/>
                <a:cs typeface="+mj-cs"/>
              </a:defRPr>
            </a:lvl1pPr>
          </a:lstStyle>
          <a:p>
            <a:r>
              <a:rPr lang="en-US" smtClean="0"/>
              <a:t>Click to edit Master title style</a:t>
            </a:r>
            <a:endParaRPr lang="en-US"/>
          </a:p>
        </p:txBody>
      </p:sp>
    </p:spTree>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Sag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336877" y="293766"/>
            <a:ext cx="8229600" cy="862122"/>
          </a:xfrm>
        </p:spPr>
        <p:txBody>
          <a:bodyPr/>
          <a:lstStyle>
            <a:lvl1pPr>
              <a:defRPr sz="3000" b="1">
                <a:solidFill>
                  <a:srgbClr val="003366"/>
                </a:solidFill>
              </a:defRPr>
            </a:lvl1pPr>
          </a:lstStyle>
          <a:p>
            <a:r>
              <a:rPr lang="en-US" smtClean="0"/>
              <a:t>Click to edit Master title style</a:t>
            </a:r>
            <a:endParaRPr lang="en-US"/>
          </a:p>
        </p:txBody>
      </p:sp>
    </p:spTree>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tandard w/source">
    <p:spTree>
      <p:nvGrpSpPr>
        <p:cNvPr id="1" name=""/>
        <p:cNvGrpSpPr/>
        <p:nvPr/>
      </p:nvGrpSpPr>
      <p:grpSpPr>
        <a:xfrm>
          <a:off x="0" y="0"/>
          <a:ext cx="0" cy="0"/>
          <a:chOff x="0" y="0"/>
          <a:chExt cx="0" cy="0"/>
        </a:xfrm>
      </p:grpSpPr>
      <p:sp>
        <p:nvSpPr>
          <p:cNvPr id="2" name="Title 1"/>
          <p:cNvSpPr>
            <a:spLocks noGrp="1"/>
          </p:cNvSpPr>
          <p:nvPr>
            <p:ph type="title"/>
          </p:nvPr>
        </p:nvSpPr>
        <p:spPr>
          <a:xfrm>
            <a:off x="283404" y="216018"/>
            <a:ext cx="8555796" cy="891030"/>
          </a:xfrm>
        </p:spPr>
        <p:txBody>
          <a:bodyPr/>
          <a:lstStyle>
            <a:lvl1pPr>
              <a:defRPr sz="3000"/>
            </a:lvl1pPr>
          </a:lstStyle>
          <a:p>
            <a:r>
              <a:rPr lang="en-US" smtClean="0"/>
              <a:t>Click to edit Master title style</a:t>
            </a:r>
            <a:endParaRPr lang="en-US"/>
          </a:p>
        </p:txBody>
      </p:sp>
      <p:sp>
        <p:nvSpPr>
          <p:cNvPr id="8" name="Text Placeholder 7"/>
          <p:cNvSpPr>
            <a:spLocks noGrp="1"/>
          </p:cNvSpPr>
          <p:nvPr>
            <p:ph type="body" sz="quarter" idx="10"/>
          </p:nvPr>
        </p:nvSpPr>
        <p:spPr>
          <a:xfrm>
            <a:off x="40103" y="5707982"/>
            <a:ext cx="6350001" cy="241300"/>
          </a:xfrm>
        </p:spPr>
        <p:txBody>
          <a:bodyPr/>
          <a:lstStyle>
            <a:lvl1pPr marL="0" indent="0">
              <a:buNone/>
              <a:defRPr sz="1000" i="1">
                <a:solidFill>
                  <a:srgbClr val="FFFFFF"/>
                </a:solidFill>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atin typeface="Arial"/>
                <a:cs typeface="Arial"/>
              </a:defRPr>
            </a:lvl5pPr>
          </a:lstStyle>
          <a:p>
            <a:pPr lvl="0"/>
            <a:r>
              <a:rPr lang="en-US" dirty="0" smtClean="0"/>
              <a:t>Click to edit Master text styles</a:t>
            </a:r>
          </a:p>
        </p:txBody>
      </p:sp>
    </p:spTree>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5" name="Footer Placeholder 21"/>
          <p:cNvSpPr>
            <a:spLocks noGrp="1"/>
          </p:cNvSpPr>
          <p:nvPr>
            <p:ph type="ftr" sz="quarter" idx="11"/>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6" name="Slide Number Placeholder 17"/>
          <p:cNvSpPr>
            <a:spLocks noGrp="1"/>
          </p:cNvSpPr>
          <p:nvPr>
            <p:ph type="sldNum" sz="quarter" idx="12"/>
          </p:nvPr>
        </p:nvSpPr>
        <p:spPr/>
        <p:txBody>
          <a:bodyPr/>
          <a:lstStyle>
            <a:lvl1pPr defTabSz="457200">
              <a:defRPr i="0" smtClean="0">
                <a:latin typeface="Constantia" charset="0"/>
              </a:defRPr>
            </a:lvl1pPr>
          </a:lstStyle>
          <a:p>
            <a:pPr>
              <a:defRPr/>
            </a:pPr>
            <a:fld id="{8E1771A6-A5FB-5542-AE96-5B4E784F9B91}" type="slidenum">
              <a:rPr lang="en-US"/>
              <a:pPr>
                <a:defRPr/>
              </a:pPr>
              <a:t>‹#›</a:t>
            </a:fld>
            <a:endParaRPr lang="en-US"/>
          </a:p>
        </p:txBody>
      </p:sp>
    </p:spTree>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7"/>
            <a:ext cx="8305800" cy="4456123"/>
          </a:xfrm>
        </p:spPr>
        <p:txBody>
          <a:bodyPr anchor="ctr" anchorCtr="0">
            <a:normAutofit/>
            <a:scene3d>
              <a:camera prst="orthographicFront"/>
              <a:lightRig rig="freezing" dir="t">
                <a:rot lat="0" lon="0" rev="5640000"/>
              </a:lightRig>
            </a:scene3d>
            <a:sp3d prstMaterial="flat">
              <a:contourClr>
                <a:schemeClr val="tx2"/>
              </a:contourClr>
            </a:sp3d>
          </a:bodyPr>
          <a:lstStyle>
            <a:lvl1pPr algn="ctr" rtl="0">
              <a:spcBef>
                <a:spcPct val="0"/>
              </a:spcBef>
              <a:buNone/>
              <a:defRPr sz="7200" b="1">
                <a:ln>
                  <a:noFill/>
                </a:ln>
                <a:solidFill>
                  <a:srgbClr val="003366"/>
                </a:solidFill>
                <a:effectLst/>
                <a:latin typeface="+mj-lt"/>
                <a:ea typeface="+mj-ea"/>
                <a:cs typeface="+mj-cs"/>
              </a:defRPr>
            </a:lvl1pPr>
          </a:lstStyle>
          <a:p>
            <a:r>
              <a:rPr lang="en-US" smtClean="0"/>
              <a:t>Click to edit Master title style</a:t>
            </a:r>
            <a:endParaRPr lang="en-US"/>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ndard w/source">
    <p:spTree>
      <p:nvGrpSpPr>
        <p:cNvPr id="1" name=""/>
        <p:cNvGrpSpPr/>
        <p:nvPr/>
      </p:nvGrpSpPr>
      <p:grpSpPr>
        <a:xfrm>
          <a:off x="0" y="0"/>
          <a:ext cx="0" cy="0"/>
          <a:chOff x="0" y="0"/>
          <a:chExt cx="0" cy="0"/>
        </a:xfrm>
      </p:grpSpPr>
      <p:sp>
        <p:nvSpPr>
          <p:cNvPr id="2" name="Title 1"/>
          <p:cNvSpPr>
            <a:spLocks noGrp="1"/>
          </p:cNvSpPr>
          <p:nvPr>
            <p:ph type="title"/>
          </p:nvPr>
        </p:nvSpPr>
        <p:spPr>
          <a:xfrm>
            <a:off x="283404" y="216018"/>
            <a:ext cx="8555796" cy="891030"/>
          </a:xfrm>
        </p:spPr>
        <p:txBody>
          <a:bodyPr/>
          <a:lstStyle>
            <a:lvl1pPr>
              <a:defRPr sz="3000"/>
            </a:lvl1pPr>
          </a:lstStyle>
          <a:p>
            <a:r>
              <a:rPr lang="en-US" smtClean="0"/>
              <a:t>Click to edit Master title style</a:t>
            </a:r>
            <a:endParaRPr lang="en-US"/>
          </a:p>
        </p:txBody>
      </p:sp>
      <p:sp>
        <p:nvSpPr>
          <p:cNvPr id="8" name="Text Placeholder 7"/>
          <p:cNvSpPr>
            <a:spLocks noGrp="1"/>
          </p:cNvSpPr>
          <p:nvPr>
            <p:ph type="body" sz="quarter" idx="10"/>
          </p:nvPr>
        </p:nvSpPr>
        <p:spPr>
          <a:xfrm>
            <a:off x="40103" y="5707982"/>
            <a:ext cx="6350001" cy="241300"/>
          </a:xfrm>
        </p:spPr>
        <p:txBody>
          <a:bodyPr/>
          <a:lstStyle>
            <a:lvl1pPr marL="0" indent="0">
              <a:buNone/>
              <a:defRPr sz="1000" i="1">
                <a:solidFill>
                  <a:srgbClr val="FFFFFF"/>
                </a:solidFill>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atin typeface="Arial"/>
                <a:cs typeface="Arial"/>
              </a:defRPr>
            </a:lvl5pPr>
          </a:lstStyle>
          <a:p>
            <a:pPr lvl="0"/>
            <a:r>
              <a:rPr lang="en-US" dirty="0" smtClean="0"/>
              <a:t>Click to edit Master text styles</a:t>
            </a:r>
          </a:p>
        </p:txBody>
      </p:sp>
    </p:spTree>
    <p:extLst>
      <p:ext uri="{BB962C8B-B14F-4D97-AF65-F5344CB8AC3E}">
        <p14:creationId xmlns:p14="http://schemas.microsoft.com/office/powerpoint/2010/main" val="3625242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Sag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336877" y="293766"/>
            <a:ext cx="8229600" cy="910885"/>
          </a:xfrm>
        </p:spPr>
        <p:txBody>
          <a:bodyPr/>
          <a:lstStyle>
            <a:lvl1pPr>
              <a:defRPr sz="3000" b="1">
                <a:solidFill>
                  <a:srgbClr val="003366"/>
                </a:solidFill>
              </a:defRPr>
            </a:lvl1pPr>
          </a:lstStyle>
          <a:p>
            <a:r>
              <a:rPr lang="en-US" smtClean="0"/>
              <a:t>Click to edit Master title style</a:t>
            </a:r>
            <a:endParaRPr lang="en-US"/>
          </a:p>
        </p:txBody>
      </p:sp>
    </p:spTree>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Standard w/source">
    <p:spTree>
      <p:nvGrpSpPr>
        <p:cNvPr id="1" name=""/>
        <p:cNvGrpSpPr/>
        <p:nvPr/>
      </p:nvGrpSpPr>
      <p:grpSpPr>
        <a:xfrm>
          <a:off x="0" y="0"/>
          <a:ext cx="0" cy="0"/>
          <a:chOff x="0" y="0"/>
          <a:chExt cx="0" cy="0"/>
        </a:xfrm>
      </p:grpSpPr>
      <p:sp>
        <p:nvSpPr>
          <p:cNvPr id="2" name="Title 1"/>
          <p:cNvSpPr>
            <a:spLocks noGrp="1"/>
          </p:cNvSpPr>
          <p:nvPr>
            <p:ph type="title"/>
          </p:nvPr>
        </p:nvSpPr>
        <p:spPr>
          <a:xfrm>
            <a:off x="283404" y="216018"/>
            <a:ext cx="8555796" cy="910069"/>
          </a:xfrm>
        </p:spPr>
        <p:txBody>
          <a:bodyPr/>
          <a:lstStyle>
            <a:lvl1pPr>
              <a:defRPr sz="3000"/>
            </a:lvl1pPr>
          </a:lstStyle>
          <a:p>
            <a:r>
              <a:rPr lang="en-US" smtClean="0"/>
              <a:t>Click to edit Master title style</a:t>
            </a:r>
            <a:endParaRPr lang="en-US"/>
          </a:p>
        </p:txBody>
      </p:sp>
      <p:sp>
        <p:nvSpPr>
          <p:cNvPr id="8" name="Text Placeholder 7"/>
          <p:cNvSpPr>
            <a:spLocks noGrp="1"/>
          </p:cNvSpPr>
          <p:nvPr>
            <p:ph type="body" sz="quarter" idx="10"/>
          </p:nvPr>
        </p:nvSpPr>
        <p:spPr>
          <a:xfrm>
            <a:off x="40103" y="5707982"/>
            <a:ext cx="6350001" cy="241300"/>
          </a:xfrm>
        </p:spPr>
        <p:txBody>
          <a:bodyPr/>
          <a:lstStyle>
            <a:lvl1pPr marL="0" indent="0">
              <a:buNone/>
              <a:defRPr sz="1000" i="1">
                <a:solidFill>
                  <a:srgbClr val="FFFFFF"/>
                </a:solidFill>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atin typeface="Arial"/>
                <a:cs typeface="Arial"/>
              </a:defRPr>
            </a:lvl5pPr>
          </a:lstStyle>
          <a:p>
            <a:pPr lvl="0"/>
            <a:r>
              <a:rPr lang="en-US" dirty="0" smtClean="0"/>
              <a:t>Click to edit Master text styles</a:t>
            </a:r>
          </a:p>
        </p:txBody>
      </p:sp>
    </p:spTree>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524000"/>
            <a:ext cx="7772400" cy="4114800"/>
          </a:xfrm>
        </p:spPr>
        <p:txBody>
          <a:bodyPr>
            <a:normAutofit/>
          </a:bodyPr>
          <a:lstStyle/>
          <a:p>
            <a:pPr lvl="0"/>
            <a:endParaRPr lang="en-US" noProof="0" dirty="0" smtClean="0"/>
          </a:p>
        </p:txBody>
      </p:sp>
      <p:sp>
        <p:nvSpPr>
          <p:cNvPr id="4" name="Rectangle 4"/>
          <p:cNvSpPr>
            <a:spLocks noGrp="1" noChangeArrowheads="1"/>
          </p:cNvSpPr>
          <p:nvPr>
            <p:ph type="dt" sz="half" idx="10"/>
          </p:nvPr>
        </p:nvSpPr>
        <p:spPr/>
        <p:txBody>
          <a:bodyPr/>
          <a:lstStyle>
            <a:lvl1pPr>
              <a:defRPr/>
            </a:lvl1pPr>
          </a:lstStyle>
          <a:p>
            <a:pPr>
              <a:defRPr/>
            </a:pPr>
            <a:endParaRPr lang="en-US" dirty="0">
              <a:latin typeface="Constantia"/>
            </a:endParaRPr>
          </a:p>
        </p:txBody>
      </p:sp>
      <p:sp>
        <p:nvSpPr>
          <p:cNvPr id="5" name="Rectangle 5"/>
          <p:cNvSpPr>
            <a:spLocks noGrp="1" noChangeArrowheads="1"/>
          </p:cNvSpPr>
          <p:nvPr>
            <p:ph type="ftr" sz="quarter" idx="11"/>
          </p:nvPr>
        </p:nvSpPr>
        <p:spPr/>
        <p:txBody>
          <a:bodyPr/>
          <a:lstStyle>
            <a:lvl1pPr>
              <a:defRPr/>
            </a:lvl1pPr>
          </a:lstStyle>
          <a:p>
            <a:pPr>
              <a:defRPr/>
            </a:pPr>
            <a:endParaRPr lang="en-US" dirty="0">
              <a:latin typeface="Constantia"/>
            </a:endParaRPr>
          </a:p>
        </p:txBody>
      </p:sp>
    </p:spTree>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5" name="Footer Placeholder 21"/>
          <p:cNvSpPr>
            <a:spLocks noGrp="1"/>
          </p:cNvSpPr>
          <p:nvPr>
            <p:ph type="ftr" sz="quarter" idx="11"/>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6" name="Slide Number Placeholder 17"/>
          <p:cNvSpPr>
            <a:spLocks noGrp="1"/>
          </p:cNvSpPr>
          <p:nvPr>
            <p:ph type="sldNum" sz="quarter" idx="12"/>
          </p:nvPr>
        </p:nvSpPr>
        <p:spPr/>
        <p:txBody>
          <a:bodyPr/>
          <a:lstStyle>
            <a:lvl1pPr defTabSz="457200">
              <a:defRPr i="0" smtClean="0">
                <a:latin typeface="Constantia" charset="0"/>
              </a:defRPr>
            </a:lvl1pPr>
          </a:lstStyle>
          <a:p>
            <a:pPr>
              <a:defRPr/>
            </a:pPr>
            <a:fld id="{8E1771A6-A5FB-5542-AE96-5B4E784F9B91}" type="slidenum">
              <a:rPr lang="en-US"/>
              <a:pPr>
                <a:defRPr/>
              </a:pPr>
              <a:t>‹#›</a:t>
            </a:fld>
            <a:endParaRPr lang="en-US"/>
          </a:p>
        </p:txBody>
      </p:sp>
    </p:spTree>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7"/>
            <a:ext cx="8305800" cy="4456123"/>
          </a:xfrm>
        </p:spPr>
        <p:txBody>
          <a:bodyPr anchor="ctr" anchorCtr="0">
            <a:normAutofit/>
            <a:scene3d>
              <a:camera prst="orthographicFront"/>
              <a:lightRig rig="freezing" dir="t">
                <a:rot lat="0" lon="0" rev="5640000"/>
              </a:lightRig>
            </a:scene3d>
            <a:sp3d prstMaterial="flat">
              <a:contourClr>
                <a:schemeClr val="tx2"/>
              </a:contourClr>
            </a:sp3d>
          </a:bodyPr>
          <a:lstStyle>
            <a:lvl1pPr algn="ctr" rtl="0">
              <a:spcBef>
                <a:spcPct val="0"/>
              </a:spcBef>
              <a:buNone/>
              <a:defRPr sz="7200" b="1">
                <a:ln>
                  <a:noFill/>
                </a:ln>
                <a:solidFill>
                  <a:srgbClr val="003366"/>
                </a:solidFill>
                <a:effectLst/>
                <a:latin typeface="+mj-lt"/>
                <a:ea typeface="+mj-ea"/>
                <a:cs typeface="+mj-cs"/>
              </a:defRPr>
            </a:lvl1pPr>
          </a:lstStyle>
          <a:p>
            <a:r>
              <a:rPr lang="en-US" smtClean="0"/>
              <a:t>Click to edit Master title style</a:t>
            </a:r>
            <a:endParaRPr lang="en-US"/>
          </a:p>
        </p:txBody>
      </p:sp>
    </p:spTree>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Sag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336877" y="293766"/>
            <a:ext cx="8229600" cy="910885"/>
          </a:xfrm>
        </p:spPr>
        <p:txBody>
          <a:bodyPr/>
          <a:lstStyle>
            <a:lvl1pPr>
              <a:defRPr sz="3000" b="1">
                <a:solidFill>
                  <a:srgbClr val="003366"/>
                </a:solidFill>
              </a:defRPr>
            </a:lvl1pPr>
          </a:lstStyle>
          <a:p>
            <a:r>
              <a:rPr lang="en-US" smtClean="0"/>
              <a:t>Click to edit Master title style</a:t>
            </a:r>
            <a:endParaRPr lang="en-US"/>
          </a:p>
        </p:txBody>
      </p:sp>
    </p:spTree>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Standard w/source">
    <p:spTree>
      <p:nvGrpSpPr>
        <p:cNvPr id="1" name=""/>
        <p:cNvGrpSpPr/>
        <p:nvPr/>
      </p:nvGrpSpPr>
      <p:grpSpPr>
        <a:xfrm>
          <a:off x="0" y="0"/>
          <a:ext cx="0" cy="0"/>
          <a:chOff x="0" y="0"/>
          <a:chExt cx="0" cy="0"/>
        </a:xfrm>
      </p:grpSpPr>
      <p:sp>
        <p:nvSpPr>
          <p:cNvPr id="2" name="Title 1"/>
          <p:cNvSpPr>
            <a:spLocks noGrp="1"/>
          </p:cNvSpPr>
          <p:nvPr>
            <p:ph type="title"/>
          </p:nvPr>
        </p:nvSpPr>
        <p:spPr>
          <a:xfrm>
            <a:off x="283404" y="216018"/>
            <a:ext cx="8555796" cy="910069"/>
          </a:xfrm>
        </p:spPr>
        <p:txBody>
          <a:bodyPr/>
          <a:lstStyle>
            <a:lvl1pPr>
              <a:defRPr sz="3000"/>
            </a:lvl1pPr>
          </a:lstStyle>
          <a:p>
            <a:r>
              <a:rPr lang="en-US" smtClean="0"/>
              <a:t>Click to edit Master title style</a:t>
            </a:r>
            <a:endParaRPr lang="en-US"/>
          </a:p>
        </p:txBody>
      </p:sp>
      <p:sp>
        <p:nvSpPr>
          <p:cNvPr id="8" name="Text Placeholder 7"/>
          <p:cNvSpPr>
            <a:spLocks noGrp="1"/>
          </p:cNvSpPr>
          <p:nvPr>
            <p:ph type="body" sz="quarter" idx="10"/>
          </p:nvPr>
        </p:nvSpPr>
        <p:spPr>
          <a:xfrm>
            <a:off x="40103" y="5707982"/>
            <a:ext cx="6350001" cy="241300"/>
          </a:xfrm>
        </p:spPr>
        <p:txBody>
          <a:bodyPr/>
          <a:lstStyle>
            <a:lvl1pPr marL="0" indent="0">
              <a:buNone/>
              <a:defRPr sz="1000" i="1">
                <a:solidFill>
                  <a:srgbClr val="FFFFFF"/>
                </a:solidFill>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atin typeface="Arial"/>
                <a:cs typeface="Arial"/>
              </a:defRPr>
            </a:lvl5pPr>
          </a:lstStyle>
          <a:p>
            <a:pPr lvl="0"/>
            <a:r>
              <a:rPr lang="en-US" dirty="0" smtClean="0"/>
              <a:t>Click to edit Master text styles</a:t>
            </a:r>
          </a:p>
        </p:txBody>
      </p:sp>
    </p:spTree>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524000"/>
            <a:ext cx="7772400" cy="4114800"/>
          </a:xfrm>
        </p:spPr>
        <p:txBody>
          <a:bodyPr>
            <a:normAutofit/>
          </a:bodyPr>
          <a:lstStyle/>
          <a:p>
            <a:pPr lvl="0"/>
            <a:endParaRPr lang="en-US" noProof="0" dirty="0" smtClean="0"/>
          </a:p>
        </p:txBody>
      </p:sp>
      <p:sp>
        <p:nvSpPr>
          <p:cNvPr id="4" name="Rectangle 4"/>
          <p:cNvSpPr>
            <a:spLocks noGrp="1" noChangeArrowheads="1"/>
          </p:cNvSpPr>
          <p:nvPr>
            <p:ph type="dt" sz="half" idx="10"/>
          </p:nvPr>
        </p:nvSpPr>
        <p:spPr/>
        <p:txBody>
          <a:bodyPr/>
          <a:lstStyle>
            <a:lvl1pPr>
              <a:defRPr/>
            </a:lvl1pPr>
          </a:lstStyle>
          <a:p>
            <a:pPr>
              <a:defRPr/>
            </a:pPr>
            <a:endParaRPr lang="en-US" dirty="0">
              <a:latin typeface="Constantia"/>
            </a:endParaRPr>
          </a:p>
        </p:txBody>
      </p:sp>
      <p:sp>
        <p:nvSpPr>
          <p:cNvPr id="5" name="Rectangle 5"/>
          <p:cNvSpPr>
            <a:spLocks noGrp="1" noChangeArrowheads="1"/>
          </p:cNvSpPr>
          <p:nvPr>
            <p:ph type="ftr" sz="quarter" idx="11"/>
          </p:nvPr>
        </p:nvSpPr>
        <p:spPr/>
        <p:txBody>
          <a:bodyPr/>
          <a:lstStyle>
            <a:lvl1pPr>
              <a:defRPr/>
            </a:lvl1pPr>
          </a:lstStyle>
          <a:p>
            <a:pPr>
              <a:defRPr/>
            </a:pPr>
            <a:endParaRPr lang="en-US" dirty="0">
              <a:latin typeface="Constantia"/>
            </a:endParaRPr>
          </a:p>
        </p:txBody>
      </p:sp>
    </p:spTree>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5" name="Footer Placeholder 21"/>
          <p:cNvSpPr>
            <a:spLocks noGrp="1"/>
          </p:cNvSpPr>
          <p:nvPr>
            <p:ph type="ftr" sz="quarter" idx="11"/>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6" name="Slide Number Placeholder 17"/>
          <p:cNvSpPr>
            <a:spLocks noGrp="1"/>
          </p:cNvSpPr>
          <p:nvPr>
            <p:ph type="sldNum" sz="quarter" idx="12"/>
          </p:nvPr>
        </p:nvSpPr>
        <p:spPr/>
        <p:txBody>
          <a:bodyPr/>
          <a:lstStyle>
            <a:lvl1pPr defTabSz="457200">
              <a:defRPr i="0" smtClean="0">
                <a:latin typeface="Constantia" charset="0"/>
              </a:defRPr>
            </a:lvl1pPr>
          </a:lstStyle>
          <a:p>
            <a:pPr>
              <a:defRPr/>
            </a:pPr>
            <a:fld id="{8E1771A6-A5FB-5542-AE96-5B4E784F9B91}" type="slidenum">
              <a:rPr lang="en-US"/>
              <a:pPr>
                <a:defRPr/>
              </a:pPr>
              <a:t>‹#›</a:t>
            </a:fld>
            <a:endParaRPr lang="en-US"/>
          </a:p>
        </p:txBody>
      </p:sp>
    </p:spTree>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7"/>
            <a:ext cx="8305800" cy="4456123"/>
          </a:xfrm>
        </p:spPr>
        <p:txBody>
          <a:bodyPr anchor="ctr" anchorCtr="0">
            <a:normAutofit/>
            <a:scene3d>
              <a:camera prst="orthographicFront"/>
              <a:lightRig rig="freezing" dir="t">
                <a:rot lat="0" lon="0" rev="5640000"/>
              </a:lightRig>
            </a:scene3d>
            <a:sp3d prstMaterial="flat">
              <a:contourClr>
                <a:schemeClr val="tx2"/>
              </a:contourClr>
            </a:sp3d>
          </a:bodyPr>
          <a:lstStyle>
            <a:lvl1pPr algn="ctr" rtl="0">
              <a:spcBef>
                <a:spcPct val="0"/>
              </a:spcBef>
              <a:buNone/>
              <a:defRPr sz="7200" b="1">
                <a:ln>
                  <a:noFill/>
                </a:ln>
                <a:solidFill>
                  <a:srgbClr val="003366"/>
                </a:solidFill>
                <a:effectLst/>
                <a:latin typeface="+mj-lt"/>
                <a:ea typeface="+mj-ea"/>
                <a:cs typeface="+mj-cs"/>
              </a:defRPr>
            </a:lvl1pPr>
          </a:lstStyle>
          <a:p>
            <a:r>
              <a:rPr lang="en-US" smtClean="0"/>
              <a:t>Click to edit Master title style</a:t>
            </a:r>
            <a:endParaRPr lang="en-US"/>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42.xml"/><Relationship Id="rId7" Type="http://schemas.openxmlformats.org/officeDocument/2006/relationships/image" Target="../media/image2.jpeg"/><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theme" Target="../theme/theme10.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47.xml"/><Relationship Id="rId7" Type="http://schemas.openxmlformats.org/officeDocument/2006/relationships/image" Target="../media/image3.png"/><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image" Target="../media/image2.jpeg"/><Relationship Id="rId5" Type="http://schemas.openxmlformats.org/officeDocument/2006/relationships/theme" Target="../theme/theme11.xml"/><Relationship Id="rId4" Type="http://schemas.openxmlformats.org/officeDocument/2006/relationships/slideLayout" Target="../slideLayouts/slideLayout48.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image" Target="../media/image3.pn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12.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image" Target="../media/image2.jpeg"/><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13.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image" Target="../media/image3.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image" Target="../media/image3.png"/><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86.xml"/><Relationship Id="rId7" Type="http://schemas.openxmlformats.org/officeDocument/2006/relationships/image" Target="../media/image3.png"/><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image" Target="../media/image2.jpeg"/><Relationship Id="rId5" Type="http://schemas.openxmlformats.org/officeDocument/2006/relationships/theme" Target="../theme/theme15.xml"/><Relationship Id="rId4" Type="http://schemas.openxmlformats.org/officeDocument/2006/relationships/slideLayout" Target="../slideLayouts/slideLayout87.xml"/></Relationships>
</file>

<file path=ppt/slideMasters/_rels/slideMaster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90.xml"/><Relationship Id="rId7" Type="http://schemas.openxmlformats.org/officeDocument/2006/relationships/image" Target="../media/image2.jpeg"/><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theme" Target="../theme/theme16.xml"/><Relationship Id="rId5" Type="http://schemas.openxmlformats.org/officeDocument/2006/relationships/slideLayout" Target="../slideLayouts/slideLayout92.xml"/><Relationship Id="rId4" Type="http://schemas.openxmlformats.org/officeDocument/2006/relationships/slideLayout" Target="../slideLayouts/slideLayout91.xml"/></Relationships>
</file>

<file path=ppt/slideMasters/_rels/slideMaster1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95.xml"/><Relationship Id="rId7" Type="http://schemas.openxmlformats.org/officeDocument/2006/relationships/image" Target="../media/image2.jpeg"/><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theme" Target="../theme/theme17.xml"/><Relationship Id="rId5" Type="http://schemas.openxmlformats.org/officeDocument/2006/relationships/slideLayout" Target="../slideLayouts/slideLayout97.xml"/><Relationship Id="rId4" Type="http://schemas.openxmlformats.org/officeDocument/2006/relationships/slideLayout" Target="../slideLayouts/slideLayout96.xml"/></Relationships>
</file>

<file path=ppt/slideMasters/_rels/slideMaster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00.xml"/><Relationship Id="rId7" Type="http://schemas.openxmlformats.org/officeDocument/2006/relationships/image" Target="../media/image2.jpeg"/><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theme" Target="../theme/theme18.xml"/><Relationship Id="rId5" Type="http://schemas.openxmlformats.org/officeDocument/2006/relationships/slideLayout" Target="../slideLayouts/slideLayout102.xml"/><Relationship Id="rId4" Type="http://schemas.openxmlformats.org/officeDocument/2006/relationships/slideLayout" Target="../slideLayouts/slideLayout101.xml"/></Relationships>
</file>

<file path=ppt/slideMasters/_rels/slideMaster19.xml.rels><?xml version="1.0" encoding="UTF-8" standalone="yes"?>
<Relationships xmlns="http://schemas.openxmlformats.org/package/2006/relationships"><Relationship Id="rId3" Type="http://schemas.openxmlformats.org/officeDocument/2006/relationships/slideLayout" Target="../slideLayouts/slideLayout105.xml"/><Relationship Id="rId7" Type="http://schemas.openxmlformats.org/officeDocument/2006/relationships/image" Target="../media/image3.png"/><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image" Target="../media/image2.jpeg"/><Relationship Id="rId5" Type="http://schemas.openxmlformats.org/officeDocument/2006/relationships/theme" Target="../theme/theme19.xml"/><Relationship Id="rId4" Type="http://schemas.openxmlformats.org/officeDocument/2006/relationships/slideLayout" Target="../slideLayouts/slideLayout106.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2.jpeg"/><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3.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2.jpeg"/><Relationship Id="rId5" Type="http://schemas.openxmlformats.org/officeDocument/2006/relationships/theme" Target="../theme/theme3.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3.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2.jpeg"/><Relationship Id="rId5" Type="http://schemas.openxmlformats.org/officeDocument/2006/relationships/theme" Target="../theme/theme4.xml"/><Relationship Id="rId4"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3.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2.jpeg"/><Relationship Id="rId5" Type="http://schemas.openxmlformats.org/officeDocument/2006/relationships/theme" Target="../theme/theme5.xml"/><Relationship Id="rId4"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image" Target="../media/image3.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2.jpeg"/><Relationship Id="rId5" Type="http://schemas.openxmlformats.org/officeDocument/2006/relationships/theme" Target="../theme/theme6.xml"/><Relationship Id="rId4" Type="http://schemas.openxmlformats.org/officeDocument/2006/relationships/slideLayout" Target="../slideLayouts/slideLayout25.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8.xml"/><Relationship Id="rId7" Type="http://schemas.openxmlformats.org/officeDocument/2006/relationships/image" Target="../media/image2.jpe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theme" Target="../theme/theme7.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3.xml"/><Relationship Id="rId7" Type="http://schemas.openxmlformats.org/officeDocument/2006/relationships/image" Target="../media/image2.jpe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theme" Target="../theme/theme8.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8.xml"/><Relationship Id="rId7" Type="http://schemas.openxmlformats.org/officeDocument/2006/relationships/image" Target="../media/image3.png"/><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image" Target="../media/image2.jpeg"/><Relationship Id="rId5" Type="http://schemas.openxmlformats.org/officeDocument/2006/relationships/theme" Target="../theme/theme9.xml"/><Relationship Id="rId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userDrawn="1"/>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Constantia"/>
              <a:ea typeface="ＭＳ Ｐゴシック" charset="0"/>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Constantia"/>
              <a:ea typeface="ＭＳ Ｐゴシック" charset="0"/>
              <a:cs typeface="Arial" pitchFamily="34" charset="0"/>
            </a:endParaRPr>
          </a:p>
        </p:txBody>
      </p:sp>
      <p:sp>
        <p:nvSpPr>
          <p:cNvPr id="1028" name="Title Placeholder 8"/>
          <p:cNvSpPr>
            <a:spLocks noGrp="1"/>
          </p:cNvSpPr>
          <p:nvPr>
            <p:ph type="title"/>
          </p:nvPr>
        </p:nvSpPr>
        <p:spPr bwMode="auto">
          <a:xfrm>
            <a:off x="283404" y="293765"/>
            <a:ext cx="8555796" cy="963261"/>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0" bIns="0" numCol="1" anchor="t" anchorCtr="0" compatLnSpc="1">
            <a:prstTxWarp prst="textNoShape">
              <a:avLst/>
            </a:prstTxWarp>
          </a:bodyPr>
          <a:lstStyle/>
          <a:p>
            <a:pPr lvl="0"/>
            <a:r>
              <a:rPr lang="en-US" dirty="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defTabSz="914400" eaLnBrk="1" hangingPunct="1">
              <a:defRPr sz="1200" i="1" smtClean="0">
                <a:solidFill>
                  <a:srgbClr val="5F6680"/>
                </a:solidFill>
                <a:latin typeface="Times New Roman" charset="0"/>
                <a:cs typeface="Arial" charset="0"/>
              </a:defRPr>
            </a:lvl1pPr>
          </a:lstStyle>
          <a:p>
            <a:pPr fontAlgn="base">
              <a:spcBef>
                <a:spcPct val="0"/>
              </a:spcBef>
              <a:spcAft>
                <a:spcPct val="0"/>
              </a:spcAft>
              <a:defRPr/>
            </a:pPr>
            <a:fld id="{E8126CC6-DF14-8D46-96DA-E831F8E8468F}" type="slidenum">
              <a:rPr lang="en-US">
                <a:ea typeface="ＭＳ Ｐゴシック" charset="0"/>
              </a:rPr>
              <a:pPr fontAlgn="base">
                <a:spcBef>
                  <a:spcPct val="0"/>
                </a:spcBef>
                <a:spcAft>
                  <a:spcPct val="0"/>
                </a:spcAft>
                <a:defRPr/>
              </a:pPr>
              <a:t>‹#›</a:t>
            </a:fld>
            <a:endParaRPr lang="en-US">
              <a:ea typeface="ＭＳ Ｐゴシック" charset="0"/>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grpSp>
      <p:sp>
        <p:nvSpPr>
          <p:cNvPr id="1034" name="Rectangle 14"/>
          <p:cNvSpPr>
            <a:spLocks noChangeArrowheads="1"/>
          </p:cNvSpPr>
          <p:nvPr/>
        </p:nvSpPr>
        <p:spPr bwMode="auto">
          <a:xfrm>
            <a:off x="0" y="0"/>
            <a:ext cx="9144000" cy="762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smtClean="0">
              <a:solidFill>
                <a:srgbClr val="000000"/>
              </a:solidFill>
              <a:latin typeface="Times New Roman" panose="02020603050405020304" pitchFamily="18" charset="0"/>
              <a:cs typeface="Arial" panose="020B0604020202020204" pitchFamily="34" charset="0"/>
            </a:endParaRPr>
          </a:p>
        </p:txBody>
      </p:sp>
      <p:sp>
        <p:nvSpPr>
          <p:cNvPr id="1035" name="Rectangle 15"/>
          <p:cNvSpPr>
            <a:spLocks noChangeArrowheads="1"/>
          </p:cNvSpPr>
          <p:nvPr/>
        </p:nvSpPr>
        <p:spPr bwMode="auto">
          <a:xfrm>
            <a:off x="0" y="5867400"/>
            <a:ext cx="9144000" cy="990600"/>
          </a:xfrm>
          <a:prstGeom prst="rect">
            <a:avLst/>
          </a:prstGeom>
          <a:solidFill>
            <a:schemeClr val="tx2"/>
          </a:solidFill>
          <a:ln w="9525">
            <a:solidFill>
              <a:schemeClr val="tx1"/>
            </a:solidFill>
            <a:miter lim="800000"/>
            <a:headEnd/>
            <a:tailEnd/>
          </a:ln>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smtClean="0">
              <a:solidFill>
                <a:srgbClr val="000000"/>
              </a:solidFill>
              <a:latin typeface="Times New Roman" panose="02020603050405020304" pitchFamily="18" charset="0"/>
              <a:cs typeface="Arial" panose="020B0604020202020204" pitchFamily="34" charset="0"/>
            </a:endParaRPr>
          </a:p>
        </p:txBody>
      </p:sp>
      <p:sp>
        <p:nvSpPr>
          <p:cNvPr id="1036" name="Text Box 20"/>
          <p:cNvSpPr txBox="1">
            <a:spLocks noChangeArrowheads="1"/>
          </p:cNvSpPr>
          <p:nvPr/>
        </p:nvSpPr>
        <p:spPr bwMode="auto">
          <a:xfrm>
            <a:off x="6477000" y="6324600"/>
            <a:ext cx="26670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50000"/>
              </a:spcBef>
              <a:spcAft>
                <a:spcPct val="0"/>
              </a:spcAft>
              <a:defRPr/>
            </a:pPr>
            <a:endParaRPr lang="en-US" altLang="en-US" sz="1600" b="1" smtClean="0">
              <a:solidFill>
                <a:srgbClr val="646B86"/>
              </a:solidFill>
              <a:latin typeface="BankGothic Md BT" charset="0"/>
              <a:cs typeface="Times New Roman" panose="02020603050405020304" pitchFamily="18" charset="0"/>
            </a:endParaRPr>
          </a:p>
        </p:txBody>
      </p:sp>
      <p:sp>
        <p:nvSpPr>
          <p:cNvPr id="1037" name="Rectangle 21"/>
          <p:cNvSpPr>
            <a:spLocks noChangeArrowheads="1"/>
          </p:cNvSpPr>
          <p:nvPr/>
        </p:nvSpPr>
        <p:spPr bwMode="auto">
          <a:xfrm>
            <a:off x="0" y="5715000"/>
            <a:ext cx="9144000" cy="2286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smtClean="0">
              <a:solidFill>
                <a:srgbClr val="000000"/>
              </a:solidFill>
              <a:latin typeface="Times New Roman" panose="02020603050405020304" pitchFamily="18" charset="0"/>
              <a:cs typeface="Arial" panose="020B0604020202020204" pitchFamily="34" charset="0"/>
            </a:endParaRPr>
          </a:p>
        </p:txBody>
      </p:sp>
      <p:pic>
        <p:nvPicPr>
          <p:cNvPr id="1038" name="Picture 23" descr="our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0400" y="6019800"/>
            <a:ext cx="18288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302267668"/>
      </p:ext>
    </p:extLst>
  </p:cSld>
  <p:clrMap bg1="lt1" tx1="dk1" bg2="lt2" tx2="dk2" accent1="accent1" accent2="accent2" accent3="accent3" accent4="accent4" accent5="accent5" accent6="accent6" hlink="hlink" folHlink="folHlink"/>
  <p:sldLayoutIdLst>
    <p:sldLayoutId id="2147483674" r:id="rId1"/>
    <p:sldLayoutId id="2147483678" r:id="rId2"/>
    <p:sldLayoutId id="2147483722" r:id="rId3"/>
    <p:sldLayoutId id="2147483723" r:id="rId4"/>
    <p:sldLayoutId id="2147483724" r:id="rId5"/>
  </p:sldLayoutIdLst>
  <p:hf sldNum="0" hdr="0" ftr="0" dt="0"/>
  <p:txStyles>
    <p:titleStyle>
      <a:lvl1pPr algn="l" rtl="0" eaLnBrk="0" fontAlgn="base" hangingPunct="0">
        <a:spcBef>
          <a:spcPct val="0"/>
        </a:spcBef>
        <a:spcAft>
          <a:spcPct val="0"/>
        </a:spcAft>
        <a:defRPr sz="3000" b="1" kern="1200">
          <a:solidFill>
            <a:srgbClr val="003366"/>
          </a:solidFill>
          <a:latin typeface="Calibri (Headings)"/>
          <a:ea typeface="ＭＳ Ｐゴシック" pitchFamily="4" charset="-128"/>
          <a:cs typeface="Calibri (Headings)"/>
        </a:defRPr>
      </a:lvl1pPr>
      <a:lvl2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2pPr>
      <a:lvl3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3pPr>
      <a:lvl4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4pPr>
      <a:lvl5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C00000"/>
        </a:buClr>
        <a:buSzPct val="95000"/>
        <a:buFont typeface="Wingdings 2" charset="0"/>
        <a:buChar char=""/>
        <a:defRPr sz="2600" kern="1200">
          <a:solidFill>
            <a:schemeClr val="tx1"/>
          </a:solidFill>
          <a:latin typeface="+mn-lt"/>
          <a:ea typeface="ＭＳ Ｐゴシック" pitchFamily="4" charset="-128"/>
          <a:cs typeface="ＭＳ Ｐゴシック" charset="0"/>
        </a:defRPr>
      </a:lvl1pPr>
      <a:lvl2pPr marL="639763" indent="-246063" algn="l" rtl="0" eaLnBrk="0" fontAlgn="base" hangingPunct="0">
        <a:spcBef>
          <a:spcPct val="20000"/>
        </a:spcBef>
        <a:spcAft>
          <a:spcPct val="0"/>
        </a:spcAft>
        <a:buClr>
          <a:schemeClr val="accent1"/>
        </a:buClr>
        <a:buSzPct val="85000"/>
        <a:buFont typeface="Wingdings 2" charset="0"/>
        <a:buChar char=""/>
        <a:defRPr sz="2400" kern="1200">
          <a:solidFill>
            <a:schemeClr val="tx1"/>
          </a:solidFill>
          <a:latin typeface="+mn-lt"/>
          <a:ea typeface="ＭＳ Ｐゴシック" pitchFamily="4" charset="-128"/>
          <a:cs typeface="+mn-cs"/>
        </a:defRPr>
      </a:lvl2pPr>
      <a:lvl3pPr marL="914400" indent="-246063" algn="l" rtl="0" eaLnBrk="0" fontAlgn="base" hangingPunct="0">
        <a:spcBef>
          <a:spcPct val="20000"/>
        </a:spcBef>
        <a:spcAft>
          <a:spcPct val="0"/>
        </a:spcAft>
        <a:buClr>
          <a:schemeClr val="accent2"/>
        </a:buClr>
        <a:buSzPct val="70000"/>
        <a:buFont typeface="Wingdings 2" charset="0"/>
        <a:buChar char=""/>
        <a:defRPr sz="2100" kern="1200">
          <a:solidFill>
            <a:schemeClr val="tx1"/>
          </a:solidFill>
          <a:latin typeface="+mn-lt"/>
          <a:ea typeface="ＭＳ Ｐゴシック" pitchFamily="4" charset="-128"/>
          <a:cs typeface="+mn-cs"/>
        </a:defRPr>
      </a:lvl3pPr>
      <a:lvl4pPr marL="1187450" indent="-209550" algn="l" rtl="0" eaLnBrk="0" fontAlgn="base" hangingPunct="0">
        <a:spcBef>
          <a:spcPct val="20000"/>
        </a:spcBef>
        <a:spcAft>
          <a:spcPct val="0"/>
        </a:spcAft>
        <a:buClr>
          <a:srgbClr val="C00000"/>
        </a:buClr>
        <a:buSzPct val="65000"/>
        <a:buFont typeface="Wingdings 2" charset="0"/>
        <a:buChar char=""/>
        <a:defRPr sz="2000" kern="1200">
          <a:solidFill>
            <a:schemeClr val="tx1"/>
          </a:solidFill>
          <a:latin typeface="+mn-lt"/>
          <a:ea typeface="ＭＳ Ｐゴシック" pitchFamily="4" charset="-128"/>
          <a:cs typeface="+mn-cs"/>
        </a:defRPr>
      </a:lvl4pPr>
      <a:lvl5pPr marL="1462088" indent="-209550" algn="l" rtl="0" eaLnBrk="0" fontAlgn="base" hangingPunct="0">
        <a:spcBef>
          <a:spcPct val="20000"/>
        </a:spcBef>
        <a:spcAft>
          <a:spcPct val="0"/>
        </a:spcAft>
        <a:buClr>
          <a:srgbClr val="D092A7"/>
        </a:buClr>
        <a:buSzPct val="65000"/>
        <a:buFont typeface="Wingdings 2" charset="0"/>
        <a:buChar char=""/>
        <a:defRPr sz="2000" kern="1200">
          <a:solidFill>
            <a:schemeClr val="tx1"/>
          </a:solidFill>
          <a:latin typeface="+mn-lt"/>
          <a:ea typeface="ＭＳ Ｐゴシック" pitchFamily="4" charset="-128"/>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userDrawn="1"/>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ea typeface="ＭＳ Ｐゴシック" charset="0"/>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ea typeface="ＭＳ Ｐゴシック" charset="0"/>
              <a:cs typeface="Arial" pitchFamily="34" charset="0"/>
            </a:endParaRPr>
          </a:p>
        </p:txBody>
      </p:sp>
      <p:sp>
        <p:nvSpPr>
          <p:cNvPr id="1028" name="Title Placeholder 8"/>
          <p:cNvSpPr>
            <a:spLocks noGrp="1"/>
          </p:cNvSpPr>
          <p:nvPr>
            <p:ph type="title"/>
          </p:nvPr>
        </p:nvSpPr>
        <p:spPr bwMode="auto">
          <a:xfrm>
            <a:off x="283404" y="293765"/>
            <a:ext cx="8555796" cy="963261"/>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45720" rIns="0" bIns="0" numCol="1" anchor="t" anchorCtr="0" compatLnSpc="1">
            <a:prstTxWarp prst="textNoShape">
              <a:avLst/>
            </a:prstTxWarp>
          </a:bodyPr>
          <a:lstStyle/>
          <a:p>
            <a:pPr lvl="0"/>
            <a:r>
              <a:rPr lang="en-US" dirty="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defTabSz="914400" eaLnBrk="1" hangingPunct="1">
              <a:defRPr sz="1200" i="1" smtClean="0">
                <a:solidFill>
                  <a:srgbClr val="5F6680"/>
                </a:solidFill>
                <a:latin typeface="Times New Roman" charset="0"/>
                <a:cs typeface="Arial" charset="0"/>
              </a:defRPr>
            </a:lvl1pPr>
          </a:lstStyle>
          <a:p>
            <a:pPr fontAlgn="base">
              <a:spcBef>
                <a:spcPct val="0"/>
              </a:spcBef>
              <a:spcAft>
                <a:spcPct val="0"/>
              </a:spcAft>
              <a:defRPr/>
            </a:pPr>
            <a:fld id="{E8126CC6-DF14-8D46-96DA-E831F8E8468F}" type="slidenum">
              <a:rPr lang="en-US">
                <a:ea typeface="ＭＳ Ｐゴシック" charset="0"/>
              </a:rPr>
              <a:pPr fontAlgn="base">
                <a:spcBef>
                  <a:spcPct val="0"/>
                </a:spcBef>
                <a:spcAft>
                  <a:spcPct val="0"/>
                </a:spcAft>
                <a:defRPr/>
              </a:pPr>
              <a:t>‹#›</a:t>
            </a:fld>
            <a:endParaRPr lang="en-US">
              <a:ea typeface="ＭＳ Ｐゴシック" charset="0"/>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grpSp>
      <p:sp>
        <p:nvSpPr>
          <p:cNvPr id="1034" name="Rectangle 14"/>
          <p:cNvSpPr>
            <a:spLocks noChangeArrowheads="1"/>
          </p:cNvSpPr>
          <p:nvPr/>
        </p:nvSpPr>
        <p:spPr bwMode="auto">
          <a:xfrm>
            <a:off x="0" y="0"/>
            <a:ext cx="9144000" cy="762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smtClean="0">
              <a:solidFill>
                <a:srgbClr val="000000"/>
              </a:solidFill>
              <a:latin typeface="Times New Roman" panose="02020603050405020304" pitchFamily="18" charset="0"/>
              <a:cs typeface="Arial" panose="020B0604020202020204" pitchFamily="34" charset="0"/>
            </a:endParaRPr>
          </a:p>
        </p:txBody>
      </p:sp>
      <p:sp>
        <p:nvSpPr>
          <p:cNvPr id="1035" name="Rectangle 15"/>
          <p:cNvSpPr>
            <a:spLocks noChangeArrowheads="1"/>
          </p:cNvSpPr>
          <p:nvPr/>
        </p:nvSpPr>
        <p:spPr bwMode="auto">
          <a:xfrm>
            <a:off x="0" y="5867400"/>
            <a:ext cx="9144000" cy="990600"/>
          </a:xfrm>
          <a:prstGeom prst="rect">
            <a:avLst/>
          </a:prstGeom>
          <a:solidFill>
            <a:schemeClr val="tx2"/>
          </a:solidFill>
          <a:ln w="9525">
            <a:solidFill>
              <a:schemeClr val="tx1"/>
            </a:solidFill>
            <a:miter lim="800000"/>
            <a:headEnd/>
            <a:tailEnd/>
          </a:ln>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smtClean="0">
              <a:solidFill>
                <a:srgbClr val="000000"/>
              </a:solidFill>
              <a:latin typeface="Times New Roman" panose="02020603050405020304" pitchFamily="18" charset="0"/>
              <a:cs typeface="Arial" panose="020B0604020202020204" pitchFamily="34" charset="0"/>
            </a:endParaRPr>
          </a:p>
        </p:txBody>
      </p:sp>
      <p:sp>
        <p:nvSpPr>
          <p:cNvPr id="1036" name="Text Box 20"/>
          <p:cNvSpPr txBox="1">
            <a:spLocks noChangeArrowheads="1"/>
          </p:cNvSpPr>
          <p:nvPr/>
        </p:nvSpPr>
        <p:spPr bwMode="auto">
          <a:xfrm>
            <a:off x="6477000" y="6324600"/>
            <a:ext cx="26670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50000"/>
              </a:spcBef>
              <a:spcAft>
                <a:spcPct val="0"/>
              </a:spcAft>
              <a:defRPr/>
            </a:pPr>
            <a:endParaRPr lang="en-US" altLang="en-US" sz="1600" b="1" smtClean="0">
              <a:solidFill>
                <a:srgbClr val="646B86"/>
              </a:solidFill>
              <a:latin typeface="BankGothic Md BT" charset="0"/>
              <a:cs typeface="Times New Roman" panose="02020603050405020304" pitchFamily="18" charset="0"/>
            </a:endParaRPr>
          </a:p>
        </p:txBody>
      </p:sp>
      <p:sp>
        <p:nvSpPr>
          <p:cNvPr id="1037" name="Rectangle 21"/>
          <p:cNvSpPr>
            <a:spLocks noChangeArrowheads="1"/>
          </p:cNvSpPr>
          <p:nvPr/>
        </p:nvSpPr>
        <p:spPr bwMode="auto">
          <a:xfrm>
            <a:off x="0" y="5715000"/>
            <a:ext cx="9144000" cy="2286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smtClean="0">
              <a:solidFill>
                <a:srgbClr val="000000"/>
              </a:solidFill>
              <a:latin typeface="Times New Roman" panose="02020603050405020304" pitchFamily="18" charset="0"/>
              <a:cs typeface="Arial" panose="020B0604020202020204" pitchFamily="34" charset="0"/>
            </a:endParaRPr>
          </a:p>
        </p:txBody>
      </p:sp>
      <p:pic>
        <p:nvPicPr>
          <p:cNvPr id="1038" name="Picture 23" descr="our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0400" y="6019800"/>
            <a:ext cx="1828800"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1412337"/>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Lst>
  <p:hf sldNum="0" hdr="0" ftr="0" dt="0"/>
  <p:txStyles>
    <p:titleStyle>
      <a:lvl1pPr algn="l" rtl="0" eaLnBrk="0" fontAlgn="base" hangingPunct="0">
        <a:spcBef>
          <a:spcPct val="0"/>
        </a:spcBef>
        <a:spcAft>
          <a:spcPct val="0"/>
        </a:spcAft>
        <a:defRPr sz="3000" b="1" kern="1200">
          <a:solidFill>
            <a:srgbClr val="003366"/>
          </a:solidFill>
          <a:latin typeface="Calibri (Headings)"/>
          <a:ea typeface="ＭＳ Ｐゴシック" pitchFamily="4" charset="-128"/>
          <a:cs typeface="Calibri (Headings)"/>
        </a:defRPr>
      </a:lvl1pPr>
      <a:lvl2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2pPr>
      <a:lvl3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3pPr>
      <a:lvl4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4pPr>
      <a:lvl5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C00000"/>
        </a:buClr>
        <a:buSzPct val="95000"/>
        <a:buFont typeface="Wingdings 2" charset="0"/>
        <a:buChar char=""/>
        <a:defRPr sz="2600" kern="1200">
          <a:solidFill>
            <a:schemeClr val="tx1"/>
          </a:solidFill>
          <a:latin typeface="+mn-lt"/>
          <a:ea typeface="ＭＳ Ｐゴシック" pitchFamily="4" charset="-128"/>
          <a:cs typeface="ＭＳ Ｐゴシック" charset="0"/>
        </a:defRPr>
      </a:lvl1pPr>
      <a:lvl2pPr marL="639763" indent="-246063" algn="l" rtl="0" eaLnBrk="0" fontAlgn="base" hangingPunct="0">
        <a:spcBef>
          <a:spcPct val="20000"/>
        </a:spcBef>
        <a:spcAft>
          <a:spcPct val="0"/>
        </a:spcAft>
        <a:buClr>
          <a:schemeClr val="accent1"/>
        </a:buClr>
        <a:buSzPct val="85000"/>
        <a:buFont typeface="Wingdings 2" charset="0"/>
        <a:buChar char=""/>
        <a:defRPr sz="2400" kern="1200">
          <a:solidFill>
            <a:schemeClr val="tx1"/>
          </a:solidFill>
          <a:latin typeface="+mn-lt"/>
          <a:ea typeface="ＭＳ Ｐゴシック" pitchFamily="4" charset="-128"/>
          <a:cs typeface="+mn-cs"/>
        </a:defRPr>
      </a:lvl2pPr>
      <a:lvl3pPr marL="914400" indent="-246063" algn="l" rtl="0" eaLnBrk="0" fontAlgn="base" hangingPunct="0">
        <a:spcBef>
          <a:spcPct val="20000"/>
        </a:spcBef>
        <a:spcAft>
          <a:spcPct val="0"/>
        </a:spcAft>
        <a:buClr>
          <a:schemeClr val="accent2"/>
        </a:buClr>
        <a:buSzPct val="70000"/>
        <a:buFont typeface="Wingdings 2" charset="0"/>
        <a:buChar char=""/>
        <a:defRPr sz="2100" kern="1200">
          <a:solidFill>
            <a:schemeClr val="tx1"/>
          </a:solidFill>
          <a:latin typeface="+mn-lt"/>
          <a:ea typeface="ＭＳ Ｐゴシック" pitchFamily="4" charset="-128"/>
          <a:cs typeface="+mn-cs"/>
        </a:defRPr>
      </a:lvl3pPr>
      <a:lvl4pPr marL="1187450" indent="-209550" algn="l" rtl="0" eaLnBrk="0" fontAlgn="base" hangingPunct="0">
        <a:spcBef>
          <a:spcPct val="20000"/>
        </a:spcBef>
        <a:spcAft>
          <a:spcPct val="0"/>
        </a:spcAft>
        <a:buClr>
          <a:srgbClr val="C00000"/>
        </a:buClr>
        <a:buSzPct val="65000"/>
        <a:buFont typeface="Wingdings 2" charset="0"/>
        <a:buChar char=""/>
        <a:defRPr sz="2000" kern="1200">
          <a:solidFill>
            <a:schemeClr val="tx1"/>
          </a:solidFill>
          <a:latin typeface="+mn-lt"/>
          <a:ea typeface="ＭＳ Ｐゴシック" pitchFamily="4" charset="-128"/>
          <a:cs typeface="+mn-cs"/>
        </a:defRPr>
      </a:lvl4pPr>
      <a:lvl5pPr marL="1462088" indent="-209550" algn="l" rtl="0" eaLnBrk="0" fontAlgn="base" hangingPunct="0">
        <a:spcBef>
          <a:spcPct val="20000"/>
        </a:spcBef>
        <a:spcAft>
          <a:spcPct val="0"/>
        </a:spcAft>
        <a:buClr>
          <a:srgbClr val="D092A7"/>
        </a:buClr>
        <a:buSzPct val="65000"/>
        <a:buFont typeface="Wingdings 2" charset="0"/>
        <a:buChar char=""/>
        <a:defRPr sz="2000" kern="1200">
          <a:solidFill>
            <a:schemeClr val="tx1"/>
          </a:solidFill>
          <a:latin typeface="+mn-lt"/>
          <a:ea typeface="ＭＳ Ｐゴシック" pitchFamily="4" charset="-128"/>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userDrawn="1"/>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ea typeface="ＭＳ Ｐゴシック" charset="0"/>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ea typeface="ＭＳ Ｐゴシック" charset="0"/>
              <a:cs typeface="Arial" pitchFamily="34" charset="0"/>
            </a:endParaRPr>
          </a:p>
        </p:txBody>
      </p:sp>
      <p:sp>
        <p:nvSpPr>
          <p:cNvPr id="1028" name="Title Placeholder 8"/>
          <p:cNvSpPr>
            <a:spLocks noGrp="1"/>
          </p:cNvSpPr>
          <p:nvPr>
            <p:ph type="title"/>
          </p:nvPr>
        </p:nvSpPr>
        <p:spPr bwMode="auto">
          <a:xfrm>
            <a:off x="283404" y="293766"/>
            <a:ext cx="8555796" cy="910963"/>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45720" rIns="0" bIns="0" numCol="1" anchor="t" anchorCtr="0" compatLnSpc="1">
            <a:prstTxWarp prst="textNoShape">
              <a:avLst/>
            </a:prstTxWarp>
          </a:bodyPr>
          <a:lstStyle/>
          <a:p>
            <a:pPr lvl="0"/>
            <a:r>
              <a:rPr lang="en-US" dirty="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defTabSz="914400" eaLnBrk="1" hangingPunct="1">
              <a:defRPr sz="1200" i="1" smtClean="0">
                <a:solidFill>
                  <a:srgbClr val="5F6680"/>
                </a:solidFill>
                <a:latin typeface="Times New Roman" charset="0"/>
                <a:cs typeface="Arial" charset="0"/>
              </a:defRPr>
            </a:lvl1pPr>
          </a:lstStyle>
          <a:p>
            <a:pPr fontAlgn="base">
              <a:spcBef>
                <a:spcPct val="0"/>
              </a:spcBef>
              <a:spcAft>
                <a:spcPct val="0"/>
              </a:spcAft>
              <a:defRPr/>
            </a:pPr>
            <a:fld id="{E8126CC6-DF14-8D46-96DA-E831F8E8468F}" type="slidenum">
              <a:rPr lang="en-US">
                <a:ea typeface="ＭＳ Ｐゴシック" charset="0"/>
              </a:rPr>
              <a:pPr fontAlgn="base">
                <a:spcBef>
                  <a:spcPct val="0"/>
                </a:spcBef>
                <a:spcAft>
                  <a:spcPct val="0"/>
                </a:spcAft>
                <a:defRPr/>
              </a:pPr>
              <a:t>‹#›</a:t>
            </a:fld>
            <a:endParaRPr lang="en-US">
              <a:ea typeface="ＭＳ Ｐゴシック" charset="0"/>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grpSp>
      <p:sp>
        <p:nvSpPr>
          <p:cNvPr id="1034" name="Rectangle 14"/>
          <p:cNvSpPr>
            <a:spLocks noChangeArrowheads="1"/>
          </p:cNvSpPr>
          <p:nvPr/>
        </p:nvSpPr>
        <p:spPr bwMode="auto">
          <a:xfrm>
            <a:off x="0" y="0"/>
            <a:ext cx="9144000" cy="762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smtClean="0">
              <a:solidFill>
                <a:srgbClr val="000000"/>
              </a:solidFill>
              <a:latin typeface="Times New Roman" panose="02020603050405020304" pitchFamily="18" charset="0"/>
              <a:cs typeface="Arial" panose="020B0604020202020204" pitchFamily="34" charset="0"/>
            </a:endParaRPr>
          </a:p>
        </p:txBody>
      </p:sp>
      <p:sp>
        <p:nvSpPr>
          <p:cNvPr id="1035" name="Rectangle 15"/>
          <p:cNvSpPr>
            <a:spLocks noChangeArrowheads="1"/>
          </p:cNvSpPr>
          <p:nvPr/>
        </p:nvSpPr>
        <p:spPr bwMode="auto">
          <a:xfrm>
            <a:off x="0" y="5867400"/>
            <a:ext cx="9144000" cy="990600"/>
          </a:xfrm>
          <a:prstGeom prst="rect">
            <a:avLst/>
          </a:prstGeom>
          <a:solidFill>
            <a:schemeClr val="tx2"/>
          </a:solidFill>
          <a:ln w="9525">
            <a:solidFill>
              <a:schemeClr val="tx1"/>
            </a:solidFill>
            <a:miter lim="800000"/>
            <a:headEnd/>
            <a:tailEnd/>
          </a:ln>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smtClean="0">
              <a:solidFill>
                <a:srgbClr val="000000"/>
              </a:solidFill>
              <a:latin typeface="Times New Roman" panose="02020603050405020304" pitchFamily="18" charset="0"/>
              <a:cs typeface="Arial" panose="020B0604020202020204" pitchFamily="34" charset="0"/>
            </a:endParaRPr>
          </a:p>
        </p:txBody>
      </p:sp>
      <p:sp>
        <p:nvSpPr>
          <p:cNvPr id="1036" name="Text Box 20"/>
          <p:cNvSpPr txBox="1">
            <a:spLocks noChangeArrowheads="1"/>
          </p:cNvSpPr>
          <p:nvPr/>
        </p:nvSpPr>
        <p:spPr bwMode="auto">
          <a:xfrm>
            <a:off x="6477000" y="6324600"/>
            <a:ext cx="26670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50000"/>
              </a:spcBef>
              <a:spcAft>
                <a:spcPct val="0"/>
              </a:spcAft>
              <a:defRPr/>
            </a:pPr>
            <a:endParaRPr lang="en-US" altLang="en-US" sz="1600" b="1" smtClean="0">
              <a:solidFill>
                <a:srgbClr val="646B86"/>
              </a:solidFill>
              <a:latin typeface="BankGothic Md BT" charset="0"/>
              <a:cs typeface="Times New Roman" panose="02020603050405020304" pitchFamily="18" charset="0"/>
            </a:endParaRPr>
          </a:p>
        </p:txBody>
      </p:sp>
      <p:sp>
        <p:nvSpPr>
          <p:cNvPr id="1037" name="Rectangle 21"/>
          <p:cNvSpPr>
            <a:spLocks noChangeArrowheads="1"/>
          </p:cNvSpPr>
          <p:nvPr/>
        </p:nvSpPr>
        <p:spPr bwMode="auto">
          <a:xfrm>
            <a:off x="0" y="5715000"/>
            <a:ext cx="9144000" cy="2286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smtClean="0">
              <a:solidFill>
                <a:srgbClr val="000000"/>
              </a:solidFill>
              <a:latin typeface="Times New Roman" panose="02020603050405020304" pitchFamily="18" charset="0"/>
              <a:cs typeface="Arial" panose="020B0604020202020204" pitchFamily="34" charset="0"/>
            </a:endParaRPr>
          </a:p>
        </p:txBody>
      </p:sp>
      <p:pic>
        <p:nvPicPr>
          <p:cNvPr id="1038" name="Picture 23" descr="our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0400" y="6019800"/>
            <a:ext cx="1828800"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5465894"/>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Lst>
  <p:hf sldNum="0" hdr="0" ftr="0" dt="0"/>
  <p:txStyles>
    <p:titleStyle>
      <a:lvl1pPr algn="l" rtl="0" eaLnBrk="0" fontAlgn="base" hangingPunct="0">
        <a:spcBef>
          <a:spcPct val="0"/>
        </a:spcBef>
        <a:spcAft>
          <a:spcPct val="0"/>
        </a:spcAft>
        <a:defRPr sz="3000" b="1" kern="1200">
          <a:solidFill>
            <a:srgbClr val="003366"/>
          </a:solidFill>
          <a:latin typeface="Calibri (Headings)"/>
          <a:ea typeface="ＭＳ Ｐゴシック" pitchFamily="4" charset="-128"/>
          <a:cs typeface="Calibri (Headings)"/>
        </a:defRPr>
      </a:lvl1pPr>
      <a:lvl2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2pPr>
      <a:lvl3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3pPr>
      <a:lvl4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4pPr>
      <a:lvl5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C00000"/>
        </a:buClr>
        <a:buSzPct val="95000"/>
        <a:buFont typeface="Wingdings 2" charset="0"/>
        <a:buChar char=""/>
        <a:defRPr sz="2600" kern="1200">
          <a:solidFill>
            <a:schemeClr val="tx1"/>
          </a:solidFill>
          <a:latin typeface="+mn-lt"/>
          <a:ea typeface="ＭＳ Ｐゴシック" pitchFamily="4" charset="-128"/>
          <a:cs typeface="ＭＳ Ｐゴシック" charset="0"/>
        </a:defRPr>
      </a:lvl1pPr>
      <a:lvl2pPr marL="639763" indent="-246063" algn="l" rtl="0" eaLnBrk="0" fontAlgn="base" hangingPunct="0">
        <a:spcBef>
          <a:spcPct val="20000"/>
        </a:spcBef>
        <a:spcAft>
          <a:spcPct val="0"/>
        </a:spcAft>
        <a:buClr>
          <a:schemeClr val="accent1"/>
        </a:buClr>
        <a:buSzPct val="85000"/>
        <a:buFont typeface="Wingdings 2" charset="0"/>
        <a:buChar char=""/>
        <a:defRPr sz="2400" kern="1200">
          <a:solidFill>
            <a:schemeClr val="tx1"/>
          </a:solidFill>
          <a:latin typeface="+mn-lt"/>
          <a:ea typeface="ＭＳ Ｐゴシック" pitchFamily="4" charset="-128"/>
          <a:cs typeface="+mn-cs"/>
        </a:defRPr>
      </a:lvl2pPr>
      <a:lvl3pPr marL="914400" indent="-246063" algn="l" rtl="0" eaLnBrk="0" fontAlgn="base" hangingPunct="0">
        <a:spcBef>
          <a:spcPct val="20000"/>
        </a:spcBef>
        <a:spcAft>
          <a:spcPct val="0"/>
        </a:spcAft>
        <a:buClr>
          <a:schemeClr val="accent2"/>
        </a:buClr>
        <a:buSzPct val="70000"/>
        <a:buFont typeface="Wingdings 2" charset="0"/>
        <a:buChar char=""/>
        <a:defRPr sz="2100" kern="1200">
          <a:solidFill>
            <a:schemeClr val="tx1"/>
          </a:solidFill>
          <a:latin typeface="+mn-lt"/>
          <a:ea typeface="ＭＳ Ｐゴシック" pitchFamily="4" charset="-128"/>
          <a:cs typeface="+mn-cs"/>
        </a:defRPr>
      </a:lvl3pPr>
      <a:lvl4pPr marL="1187450" indent="-209550" algn="l" rtl="0" eaLnBrk="0" fontAlgn="base" hangingPunct="0">
        <a:spcBef>
          <a:spcPct val="20000"/>
        </a:spcBef>
        <a:spcAft>
          <a:spcPct val="0"/>
        </a:spcAft>
        <a:buClr>
          <a:srgbClr val="C00000"/>
        </a:buClr>
        <a:buSzPct val="65000"/>
        <a:buFont typeface="Wingdings 2" charset="0"/>
        <a:buChar char=""/>
        <a:defRPr sz="2000" kern="1200">
          <a:solidFill>
            <a:schemeClr val="tx1"/>
          </a:solidFill>
          <a:latin typeface="+mn-lt"/>
          <a:ea typeface="ＭＳ Ｐゴシック" pitchFamily="4" charset="-128"/>
          <a:cs typeface="+mn-cs"/>
        </a:defRPr>
      </a:lvl4pPr>
      <a:lvl5pPr marL="1462088" indent="-209550" algn="l" rtl="0" eaLnBrk="0" fontAlgn="base" hangingPunct="0">
        <a:spcBef>
          <a:spcPct val="20000"/>
        </a:spcBef>
        <a:spcAft>
          <a:spcPct val="0"/>
        </a:spcAft>
        <a:buClr>
          <a:srgbClr val="D092A7"/>
        </a:buClr>
        <a:buSzPct val="65000"/>
        <a:buFont typeface="Wingdings 2" charset="0"/>
        <a:buChar char=""/>
        <a:defRPr sz="2000" kern="1200">
          <a:solidFill>
            <a:schemeClr val="tx1"/>
          </a:solidFill>
          <a:latin typeface="+mn-lt"/>
          <a:ea typeface="ＭＳ Ｐゴシック" pitchFamily="4" charset="-128"/>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6" y="-7936"/>
            <a:ext cx="9163051"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cs typeface="Arial" pitchFamily="34" charset="0"/>
            </a:endParaRPr>
          </a:p>
        </p:txBody>
      </p:sp>
      <p:sp>
        <p:nvSpPr>
          <p:cNvPr id="8" name="Freeform 7"/>
          <p:cNvSpPr>
            <a:spLocks/>
          </p:cNvSpPr>
          <p:nvPr/>
        </p:nvSpPr>
        <p:spPr bwMode="auto">
          <a:xfrm>
            <a:off x="4381502"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cs typeface="Arial" pitchFamily="34" charset="0"/>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5"/>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2"/>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defTabSz="914400" fontAlgn="base">
              <a:spcBef>
                <a:spcPct val="0"/>
              </a:spcBef>
              <a:spcAft>
                <a:spcPct val="0"/>
              </a:spcAft>
              <a:defRPr/>
            </a:pPr>
            <a:endParaRPr lang="en-US" i="1" dirty="0">
              <a:solidFill>
                <a:srgbClr val="646B86">
                  <a:shade val="90000"/>
                </a:srgbClr>
              </a:solidFill>
              <a:latin typeface="Times New Roman" pitchFamily="18" charset="0"/>
              <a:cs typeface="Arial" pitchFamily="34" charset="0"/>
            </a:endParaRPr>
          </a:p>
        </p:txBody>
      </p:sp>
      <p:sp>
        <p:nvSpPr>
          <p:cNvPr id="22" name="Footer Placeholder 21"/>
          <p:cNvSpPr>
            <a:spLocks noGrp="1"/>
          </p:cNvSpPr>
          <p:nvPr>
            <p:ph type="ftr" sz="quarter" idx="3"/>
          </p:nvPr>
        </p:nvSpPr>
        <p:spPr>
          <a:xfrm>
            <a:off x="2667000" y="6356352"/>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defTabSz="914400" fontAlgn="base">
              <a:spcBef>
                <a:spcPct val="0"/>
              </a:spcBef>
              <a:spcAft>
                <a:spcPct val="0"/>
              </a:spcAft>
              <a:defRPr/>
            </a:pPr>
            <a:endParaRPr lang="en-US" i="1" dirty="0">
              <a:solidFill>
                <a:srgbClr val="646B86">
                  <a:shade val="90000"/>
                </a:srgbClr>
              </a:solidFill>
              <a:latin typeface="Times New Roman" pitchFamily="18" charset="0"/>
              <a:cs typeface="Arial" pitchFamily="34" charset="0"/>
            </a:endParaRPr>
          </a:p>
        </p:txBody>
      </p:sp>
      <p:sp>
        <p:nvSpPr>
          <p:cNvPr id="18" name="Slide Number Placeholder 17"/>
          <p:cNvSpPr>
            <a:spLocks noGrp="1"/>
          </p:cNvSpPr>
          <p:nvPr>
            <p:ph type="sldNum" sz="quarter" idx="4"/>
          </p:nvPr>
        </p:nvSpPr>
        <p:spPr>
          <a:xfrm>
            <a:off x="7924800" y="6356352"/>
            <a:ext cx="762000" cy="365125"/>
          </a:xfrm>
          <a:prstGeom prst="rect">
            <a:avLst/>
          </a:prstGeom>
        </p:spPr>
        <p:txBody>
          <a:bodyPr vert="horz" lIns="0" tIns="0" rIns="0" bIns="0" anchor="b"/>
          <a:lstStyle>
            <a:lvl1pPr algn="r" eaLnBrk="1" latinLnBrk="0" hangingPunct="1">
              <a:defRPr kumimoji="0" sz="1200" smtClean="0">
                <a:solidFill>
                  <a:schemeClr val="tx2">
                    <a:shade val="90000"/>
                  </a:schemeClr>
                </a:solidFill>
              </a:defRPr>
            </a:lvl1pPr>
          </a:lstStyle>
          <a:p>
            <a:pPr defTabSz="914400" fontAlgn="base">
              <a:spcBef>
                <a:spcPct val="0"/>
              </a:spcBef>
              <a:spcAft>
                <a:spcPct val="0"/>
              </a:spcAft>
              <a:defRPr/>
            </a:pPr>
            <a:fld id="{D8699179-34DB-4C3D-AF48-05A0FE65E8D7}" type="slidenum">
              <a:rPr lang="en-US" i="1">
                <a:solidFill>
                  <a:srgbClr val="646B86">
                    <a:shade val="90000"/>
                  </a:srgbClr>
                </a:solidFill>
                <a:latin typeface="Times New Roman" pitchFamily="18" charset="0"/>
                <a:cs typeface="Arial" pitchFamily="34" charset="0"/>
              </a:rPr>
              <a:pPr defTabSz="914400" fontAlgn="base">
                <a:spcBef>
                  <a:spcPct val="0"/>
                </a:spcBef>
                <a:spcAft>
                  <a:spcPct val="0"/>
                </a:spcAft>
                <a:defRPr/>
              </a:pPr>
              <a:t>‹#›</a:t>
            </a:fld>
            <a:endParaRPr lang="en-US" i="1" dirty="0">
              <a:solidFill>
                <a:srgbClr val="646B86">
                  <a:shade val="90000"/>
                </a:srgbClr>
              </a:solidFill>
              <a:latin typeface="Times New Roman" pitchFamily="18" charset="0"/>
              <a:cs typeface="Arial" pitchFamily="34" charset="0"/>
            </a:endParaRPr>
          </a:p>
        </p:txBody>
      </p:sp>
      <p:grpSp>
        <p:nvGrpSpPr>
          <p:cNvPr id="1033" name="Group 1"/>
          <p:cNvGrpSpPr>
            <a:grpSpLocks/>
          </p:cNvGrpSpPr>
          <p:nvPr/>
        </p:nvGrpSpPr>
        <p:grpSpPr bwMode="auto">
          <a:xfrm>
            <a:off x="-19049"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cs typeface="Arial" pitchFamily="34"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cs typeface="Arial" pitchFamily="34" charset="0"/>
              </a:endParaRPr>
            </a:p>
          </p:txBody>
        </p:sp>
      </p:grpSp>
      <p:sp>
        <p:nvSpPr>
          <p:cNvPr id="14" name="Rectangle 14"/>
          <p:cNvSpPr>
            <a:spLocks noChangeArrowheads="1"/>
          </p:cNvSpPr>
          <p:nvPr/>
        </p:nvSpPr>
        <p:spPr bwMode="auto">
          <a:xfrm>
            <a:off x="0" y="0"/>
            <a:ext cx="9144000" cy="76200"/>
          </a:xfrm>
          <a:prstGeom prst="rect">
            <a:avLst/>
          </a:prstGeom>
          <a:gradFill rotWithShape="0">
            <a:gsLst>
              <a:gs pos="0">
                <a:srgbClr val="B77A3D">
                  <a:gamma/>
                  <a:shade val="46275"/>
                  <a:invGamma/>
                </a:srgbClr>
              </a:gs>
              <a:gs pos="50000">
                <a:srgbClr val="B77A3D"/>
              </a:gs>
              <a:gs pos="100000">
                <a:srgbClr val="B77A3D">
                  <a:gamma/>
                  <a:shade val="46275"/>
                  <a:invGamma/>
                </a:srgbClr>
              </a:gs>
            </a:gsLst>
            <a:lin ang="5400000" scaled="1"/>
          </a:gradFill>
          <a:ln w="9525">
            <a:noFill/>
            <a:miter lim="800000"/>
            <a:headEnd/>
            <a:tailEnd/>
          </a:ln>
          <a:effectLst/>
        </p:spPr>
        <p:txBody>
          <a:bodyPr wrap="none" anchor="ctr"/>
          <a:lstStyle/>
          <a:p>
            <a:pPr algn="ctr" defTabSz="914400" fontAlgn="base">
              <a:spcBef>
                <a:spcPct val="0"/>
              </a:spcBef>
              <a:spcAft>
                <a:spcPct val="0"/>
              </a:spcAft>
              <a:defRPr/>
            </a:pPr>
            <a:endParaRPr lang="en-US" sz="2400" i="1" dirty="0">
              <a:solidFill>
                <a:prstClr val="black"/>
              </a:solidFill>
              <a:latin typeface="Times New Roman" pitchFamily="18" charset="0"/>
              <a:cs typeface="Arial" pitchFamily="34" charset="0"/>
            </a:endParaRPr>
          </a:p>
        </p:txBody>
      </p:sp>
      <p:sp>
        <p:nvSpPr>
          <p:cNvPr id="15" name="Rectangle 15"/>
          <p:cNvSpPr>
            <a:spLocks noChangeArrowheads="1"/>
          </p:cNvSpPr>
          <p:nvPr/>
        </p:nvSpPr>
        <p:spPr bwMode="auto">
          <a:xfrm>
            <a:off x="0" y="5867400"/>
            <a:ext cx="9144000" cy="990600"/>
          </a:xfrm>
          <a:prstGeom prst="rect">
            <a:avLst/>
          </a:prstGeom>
          <a:solidFill>
            <a:schemeClr val="tx2"/>
          </a:solidFill>
          <a:ln w="9525">
            <a:solidFill>
              <a:schemeClr val="tx1"/>
            </a:solidFill>
            <a:miter lim="800000"/>
            <a:headEnd/>
            <a:tailEnd/>
          </a:ln>
          <a:effectLst/>
        </p:spPr>
        <p:txBody>
          <a:bodyPr wrap="none" anchor="ctr"/>
          <a:lstStyle/>
          <a:p>
            <a:pPr algn="ctr" defTabSz="914400" fontAlgn="base">
              <a:spcBef>
                <a:spcPct val="0"/>
              </a:spcBef>
              <a:spcAft>
                <a:spcPct val="0"/>
              </a:spcAft>
              <a:defRPr/>
            </a:pPr>
            <a:endParaRPr lang="en-US" sz="2400" i="1" dirty="0">
              <a:solidFill>
                <a:prstClr val="black"/>
              </a:solidFill>
              <a:latin typeface="Times New Roman" pitchFamily="18" charset="0"/>
              <a:cs typeface="Arial" pitchFamily="34" charset="0"/>
            </a:endParaRPr>
          </a:p>
        </p:txBody>
      </p:sp>
      <p:sp>
        <p:nvSpPr>
          <p:cNvPr id="16" name="Text Box 20"/>
          <p:cNvSpPr txBox="1">
            <a:spLocks noChangeArrowheads="1"/>
          </p:cNvSpPr>
          <p:nvPr/>
        </p:nvSpPr>
        <p:spPr bwMode="auto">
          <a:xfrm>
            <a:off x="6477000" y="6324600"/>
            <a:ext cx="2667000" cy="338554"/>
          </a:xfrm>
          <a:prstGeom prst="rect">
            <a:avLst/>
          </a:prstGeom>
          <a:noFill/>
          <a:ln w="9525">
            <a:noFill/>
            <a:miter lim="800000"/>
            <a:headEnd/>
            <a:tailEnd/>
          </a:ln>
          <a:effectLst/>
        </p:spPr>
        <p:txBody>
          <a:bodyPr>
            <a:spAutoFit/>
          </a:bodyPr>
          <a:lstStyle/>
          <a:p>
            <a:pPr algn="ctr" defTabSz="914400" fontAlgn="base">
              <a:spcBef>
                <a:spcPct val="50000"/>
              </a:spcBef>
              <a:spcAft>
                <a:spcPct val="0"/>
              </a:spcAft>
              <a:defRPr/>
            </a:pPr>
            <a:endParaRPr lang="en-US" sz="1600" b="1" dirty="0">
              <a:solidFill>
                <a:srgbClr val="646B86"/>
              </a:solidFill>
              <a:latin typeface="BankGothic Md BT" pitchFamily="34" charset="0"/>
              <a:cs typeface="Times New Roman" pitchFamily="18" charset="0"/>
            </a:endParaRPr>
          </a:p>
        </p:txBody>
      </p:sp>
      <p:sp>
        <p:nvSpPr>
          <p:cNvPr id="17" name="Rectangle 21"/>
          <p:cNvSpPr>
            <a:spLocks noChangeArrowheads="1"/>
          </p:cNvSpPr>
          <p:nvPr/>
        </p:nvSpPr>
        <p:spPr bwMode="auto">
          <a:xfrm>
            <a:off x="0" y="5715000"/>
            <a:ext cx="9144000" cy="228600"/>
          </a:xfrm>
          <a:prstGeom prst="rect">
            <a:avLst/>
          </a:prstGeom>
          <a:gradFill rotWithShape="0">
            <a:gsLst>
              <a:gs pos="0">
                <a:srgbClr val="B77A3D">
                  <a:gamma/>
                  <a:shade val="46275"/>
                  <a:invGamma/>
                </a:srgbClr>
              </a:gs>
              <a:gs pos="50000">
                <a:srgbClr val="B77A3D"/>
              </a:gs>
              <a:gs pos="100000">
                <a:srgbClr val="B77A3D">
                  <a:gamma/>
                  <a:shade val="46275"/>
                  <a:invGamma/>
                </a:srgbClr>
              </a:gs>
            </a:gsLst>
            <a:lin ang="5400000" scaled="1"/>
          </a:gradFill>
          <a:ln w="9525">
            <a:noFill/>
            <a:miter lim="800000"/>
            <a:headEnd/>
            <a:tailEnd/>
          </a:ln>
          <a:effectLst/>
        </p:spPr>
        <p:txBody>
          <a:bodyPr wrap="none" anchor="ctr"/>
          <a:lstStyle/>
          <a:p>
            <a:pPr algn="ctr" defTabSz="914400" fontAlgn="base">
              <a:spcBef>
                <a:spcPct val="0"/>
              </a:spcBef>
              <a:spcAft>
                <a:spcPct val="0"/>
              </a:spcAft>
              <a:defRPr/>
            </a:pPr>
            <a:endParaRPr lang="en-US" sz="2400" i="1" dirty="0">
              <a:solidFill>
                <a:prstClr val="black"/>
              </a:solidFill>
              <a:latin typeface="Times New Roman" pitchFamily="18" charset="0"/>
              <a:cs typeface="Arial" pitchFamily="34" charset="0"/>
            </a:endParaRPr>
          </a:p>
        </p:txBody>
      </p:sp>
      <p:pic>
        <p:nvPicPr>
          <p:cNvPr id="1038" name="Picture 23" descr="ourlogo"/>
          <p:cNvPicPr>
            <a:picLocks noChangeAspect="1" noChangeArrowheads="1"/>
          </p:cNvPicPr>
          <p:nvPr/>
        </p:nvPicPr>
        <p:blipFill>
          <a:blip r:embed="rId13" cstate="print"/>
          <a:srcRect/>
          <a:stretch>
            <a:fillRect/>
          </a:stretch>
        </p:blipFill>
        <p:spPr bwMode="auto">
          <a:xfrm>
            <a:off x="7010400" y="6019802"/>
            <a:ext cx="1828800" cy="701675"/>
          </a:xfrm>
          <a:prstGeom prst="rect">
            <a:avLst/>
          </a:prstGeom>
          <a:noFill/>
          <a:ln w="9525">
            <a:noFill/>
            <a:miter lim="800000"/>
            <a:headEnd/>
            <a:tailEnd/>
          </a:ln>
        </p:spPr>
      </p:pic>
    </p:spTree>
    <p:extLst>
      <p:ext uri="{BB962C8B-B14F-4D97-AF65-F5344CB8AC3E}">
        <p14:creationId xmlns:p14="http://schemas.microsoft.com/office/powerpoint/2010/main" val="396131806"/>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Lst>
  <p:hf sldNum="0" hdr="0" ftr="0" dt="0"/>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C00000"/>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C00000"/>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D092A7"/>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ea typeface="ＭＳ Ｐゴシック" charset="0"/>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ea typeface="ＭＳ Ｐゴシック" charset="0"/>
              <a:cs typeface="Arial" pitchFamily="34" charset="0"/>
            </a:endParaRPr>
          </a:p>
        </p:txBody>
      </p:sp>
      <p:sp>
        <p:nvSpPr>
          <p:cNvPr id="13316" name="Title Placeholder 8"/>
          <p:cNvSpPr>
            <a:spLocks noGrp="1"/>
          </p:cNvSpPr>
          <p:nvPr>
            <p:ph type="title"/>
          </p:nvPr>
        </p:nvSpPr>
        <p:spPr bwMode="auto">
          <a:xfrm>
            <a:off x="457200" y="704850"/>
            <a:ext cx="82296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t>Click to edit Master title style</a:t>
            </a:r>
          </a:p>
        </p:txBody>
      </p:sp>
      <p:sp>
        <p:nvSpPr>
          <p:cNvPr id="13317" name="Text Placeholder 29"/>
          <p:cNvSpPr>
            <a:spLocks noGrp="1"/>
          </p:cNvSpPr>
          <p:nvPr>
            <p:ph type="body" idx="1"/>
          </p:nvPr>
        </p:nvSpPr>
        <p:spPr bwMode="auto">
          <a:xfrm>
            <a:off x="457200" y="1935163"/>
            <a:ext cx="8229600" cy="4389437"/>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defTabSz="914400" eaLnBrk="1" hangingPunct="1">
              <a:defRPr sz="1200" i="1" smtClean="0">
                <a:solidFill>
                  <a:srgbClr val="5F6680"/>
                </a:solidFill>
                <a:latin typeface="Times New Roman" charset="0"/>
                <a:cs typeface="Arial" charset="0"/>
              </a:defRPr>
            </a:lvl1pPr>
          </a:lstStyle>
          <a:p>
            <a:pPr fontAlgn="base">
              <a:spcBef>
                <a:spcPct val="0"/>
              </a:spcBef>
              <a:spcAft>
                <a:spcPct val="0"/>
              </a:spcAft>
              <a:defRPr/>
            </a:pPr>
            <a:fld id="{9D18979E-7F24-F84A-8D46-21527D551B28}" type="slidenum">
              <a:rPr lang="en-US">
                <a:ea typeface="ＭＳ Ｐゴシック" charset="0"/>
              </a:rPr>
              <a:pPr fontAlgn="base">
                <a:spcBef>
                  <a:spcPct val="0"/>
                </a:spcBef>
                <a:spcAft>
                  <a:spcPct val="0"/>
                </a:spcAft>
                <a:defRPr/>
              </a:pPr>
              <a:t>‹#›</a:t>
            </a:fld>
            <a:endParaRPr lang="en-US">
              <a:ea typeface="ＭＳ Ｐゴシック" charset="0"/>
            </a:endParaRPr>
          </a:p>
        </p:txBody>
      </p:sp>
      <p:grpSp>
        <p:nvGrpSpPr>
          <p:cNvPr id="13321"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grpSp>
      <p:sp>
        <p:nvSpPr>
          <p:cNvPr id="2058" name="Rectangle 14"/>
          <p:cNvSpPr>
            <a:spLocks noChangeArrowheads="1"/>
          </p:cNvSpPr>
          <p:nvPr/>
        </p:nvSpPr>
        <p:spPr bwMode="auto">
          <a:xfrm>
            <a:off x="0" y="0"/>
            <a:ext cx="9144000" cy="762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a:solidFill>
                <a:srgbClr val="000000"/>
              </a:solidFill>
              <a:latin typeface="Times New Roman" panose="02020603050405020304" pitchFamily="18" charset="0"/>
              <a:cs typeface="Arial" panose="020B0604020202020204" pitchFamily="34" charset="0"/>
            </a:endParaRPr>
          </a:p>
        </p:txBody>
      </p:sp>
      <p:sp>
        <p:nvSpPr>
          <p:cNvPr id="2059" name="Rectangle 15"/>
          <p:cNvSpPr>
            <a:spLocks noChangeArrowheads="1"/>
          </p:cNvSpPr>
          <p:nvPr/>
        </p:nvSpPr>
        <p:spPr bwMode="auto">
          <a:xfrm>
            <a:off x="0" y="5867400"/>
            <a:ext cx="9144000" cy="990600"/>
          </a:xfrm>
          <a:prstGeom prst="rect">
            <a:avLst/>
          </a:prstGeom>
          <a:solidFill>
            <a:schemeClr val="tx2"/>
          </a:solidFill>
          <a:ln w="9525">
            <a:solidFill>
              <a:schemeClr val="tx1"/>
            </a:solidFill>
            <a:miter lim="800000"/>
            <a:headEnd/>
            <a:tailEnd/>
          </a:ln>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a:solidFill>
                <a:srgbClr val="000000"/>
              </a:solidFill>
              <a:latin typeface="Times New Roman" panose="02020603050405020304" pitchFamily="18" charset="0"/>
              <a:cs typeface="Arial" panose="020B0604020202020204" pitchFamily="34" charset="0"/>
            </a:endParaRPr>
          </a:p>
        </p:txBody>
      </p:sp>
      <p:sp>
        <p:nvSpPr>
          <p:cNvPr id="2060" name="Text Box 20"/>
          <p:cNvSpPr txBox="1">
            <a:spLocks noChangeArrowheads="1"/>
          </p:cNvSpPr>
          <p:nvPr/>
        </p:nvSpPr>
        <p:spPr bwMode="auto">
          <a:xfrm>
            <a:off x="6477000" y="6324600"/>
            <a:ext cx="26670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50000"/>
              </a:spcBef>
              <a:spcAft>
                <a:spcPct val="0"/>
              </a:spcAft>
              <a:defRPr/>
            </a:pPr>
            <a:endParaRPr lang="en-US" altLang="en-US" sz="1600" b="1">
              <a:solidFill>
                <a:srgbClr val="646B86"/>
              </a:solidFill>
              <a:latin typeface="BankGothic Md BT" charset="0"/>
              <a:cs typeface="Times New Roman" panose="02020603050405020304" pitchFamily="18" charset="0"/>
            </a:endParaRPr>
          </a:p>
        </p:txBody>
      </p:sp>
      <p:sp>
        <p:nvSpPr>
          <p:cNvPr id="2061" name="Rectangle 21"/>
          <p:cNvSpPr>
            <a:spLocks noChangeArrowheads="1"/>
          </p:cNvSpPr>
          <p:nvPr/>
        </p:nvSpPr>
        <p:spPr bwMode="auto">
          <a:xfrm>
            <a:off x="0" y="5715000"/>
            <a:ext cx="9144000" cy="2286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a:solidFill>
                <a:srgbClr val="000000"/>
              </a:solidFill>
              <a:latin typeface="Times New Roman" panose="02020603050405020304" pitchFamily="18" charset="0"/>
              <a:cs typeface="Arial" panose="020B0604020202020204" pitchFamily="34" charset="0"/>
            </a:endParaRPr>
          </a:p>
        </p:txBody>
      </p:sp>
      <p:pic>
        <p:nvPicPr>
          <p:cNvPr id="13326" name="Picture 23" descr="ourlogo"/>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10400" y="6019800"/>
            <a:ext cx="1828800"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5134171"/>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hf sldNum="0" hdr="0" ftr="0" dt="0"/>
  <p:txStyles>
    <p:titleStyle>
      <a:lvl1pPr algn="l" rtl="0" eaLnBrk="0" fontAlgn="base" hangingPunct="0">
        <a:spcBef>
          <a:spcPct val="0"/>
        </a:spcBef>
        <a:spcAft>
          <a:spcPct val="0"/>
        </a:spcAft>
        <a:defRPr sz="5000" kern="1200">
          <a:solidFill>
            <a:schemeClr val="tx2"/>
          </a:solidFill>
          <a:latin typeface="+mj-lt"/>
          <a:ea typeface="ＭＳ Ｐゴシック" pitchFamily="4" charset="-128"/>
          <a:cs typeface="ＭＳ Ｐゴシック" charset="0"/>
        </a:defRPr>
      </a:lvl1pPr>
      <a:lvl2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2pPr>
      <a:lvl3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3pPr>
      <a:lvl4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4pPr>
      <a:lvl5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C00000"/>
        </a:buClr>
        <a:buSzPct val="95000"/>
        <a:buFont typeface="Wingdings 2" charset="0"/>
        <a:buChar char=""/>
        <a:defRPr sz="2600" kern="1200">
          <a:solidFill>
            <a:schemeClr val="tx1"/>
          </a:solidFill>
          <a:latin typeface="+mn-lt"/>
          <a:ea typeface="ＭＳ Ｐゴシック" pitchFamily="4" charset="-128"/>
          <a:cs typeface="ＭＳ Ｐゴシック" charset="0"/>
        </a:defRPr>
      </a:lvl1pPr>
      <a:lvl2pPr marL="639763" indent="-246063" algn="l" rtl="0" eaLnBrk="0" fontAlgn="base" hangingPunct="0">
        <a:spcBef>
          <a:spcPct val="20000"/>
        </a:spcBef>
        <a:spcAft>
          <a:spcPct val="0"/>
        </a:spcAft>
        <a:buClr>
          <a:schemeClr val="accent1"/>
        </a:buClr>
        <a:buSzPct val="85000"/>
        <a:buFont typeface="Wingdings 2" charset="0"/>
        <a:buChar char=""/>
        <a:defRPr sz="2400" kern="1200">
          <a:solidFill>
            <a:schemeClr val="tx1"/>
          </a:solidFill>
          <a:latin typeface="+mn-lt"/>
          <a:ea typeface="ＭＳ Ｐゴシック" pitchFamily="4" charset="-128"/>
          <a:cs typeface="+mn-cs"/>
        </a:defRPr>
      </a:lvl2pPr>
      <a:lvl3pPr marL="914400" indent="-246063" algn="l" rtl="0" eaLnBrk="0" fontAlgn="base" hangingPunct="0">
        <a:spcBef>
          <a:spcPct val="20000"/>
        </a:spcBef>
        <a:spcAft>
          <a:spcPct val="0"/>
        </a:spcAft>
        <a:buClr>
          <a:schemeClr val="accent2"/>
        </a:buClr>
        <a:buSzPct val="70000"/>
        <a:buFont typeface="Wingdings 2" charset="0"/>
        <a:buChar char=""/>
        <a:defRPr sz="2100" kern="1200">
          <a:solidFill>
            <a:schemeClr val="tx1"/>
          </a:solidFill>
          <a:latin typeface="+mn-lt"/>
          <a:ea typeface="ＭＳ Ｐゴシック" pitchFamily="4" charset="-128"/>
          <a:cs typeface="+mn-cs"/>
        </a:defRPr>
      </a:lvl3pPr>
      <a:lvl4pPr marL="1187450" indent="-209550" algn="l" rtl="0" eaLnBrk="0" fontAlgn="base" hangingPunct="0">
        <a:spcBef>
          <a:spcPct val="20000"/>
        </a:spcBef>
        <a:spcAft>
          <a:spcPct val="0"/>
        </a:spcAft>
        <a:buClr>
          <a:srgbClr val="C00000"/>
        </a:buClr>
        <a:buSzPct val="65000"/>
        <a:buFont typeface="Wingdings 2" charset="0"/>
        <a:buChar char=""/>
        <a:defRPr sz="2000" kern="1200">
          <a:solidFill>
            <a:schemeClr val="tx1"/>
          </a:solidFill>
          <a:latin typeface="+mn-lt"/>
          <a:ea typeface="ＭＳ Ｐゴシック" pitchFamily="4" charset="-128"/>
          <a:cs typeface="+mn-cs"/>
        </a:defRPr>
      </a:lvl4pPr>
      <a:lvl5pPr marL="1462088" indent="-209550" algn="l" rtl="0" eaLnBrk="0" fontAlgn="base" hangingPunct="0">
        <a:spcBef>
          <a:spcPct val="20000"/>
        </a:spcBef>
        <a:spcAft>
          <a:spcPct val="0"/>
        </a:spcAft>
        <a:buClr>
          <a:srgbClr val="D092A7"/>
        </a:buClr>
        <a:buSzPct val="65000"/>
        <a:buFont typeface="Wingdings 2" charset="0"/>
        <a:buChar char=""/>
        <a:defRPr sz="2000" kern="1200">
          <a:solidFill>
            <a:schemeClr val="tx1"/>
          </a:solidFill>
          <a:latin typeface="+mn-lt"/>
          <a:ea typeface="ＭＳ Ｐゴシック" pitchFamily="4" charset="-128"/>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6" y="-7936"/>
            <a:ext cx="9163051"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cs typeface="Arial" pitchFamily="34" charset="0"/>
            </a:endParaRPr>
          </a:p>
        </p:txBody>
      </p:sp>
      <p:sp>
        <p:nvSpPr>
          <p:cNvPr id="8" name="Freeform 7"/>
          <p:cNvSpPr>
            <a:spLocks/>
          </p:cNvSpPr>
          <p:nvPr/>
        </p:nvSpPr>
        <p:spPr bwMode="auto">
          <a:xfrm>
            <a:off x="4381502"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cs typeface="Arial" pitchFamily="34" charset="0"/>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5"/>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2"/>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defTabSz="914400" fontAlgn="base">
              <a:spcBef>
                <a:spcPct val="0"/>
              </a:spcBef>
              <a:spcAft>
                <a:spcPct val="0"/>
              </a:spcAft>
              <a:defRPr/>
            </a:pPr>
            <a:endParaRPr lang="en-US" i="1" dirty="0">
              <a:solidFill>
                <a:srgbClr val="646B86">
                  <a:shade val="90000"/>
                </a:srgbClr>
              </a:solidFill>
              <a:latin typeface="Times New Roman" pitchFamily="18" charset="0"/>
              <a:cs typeface="Arial" pitchFamily="34" charset="0"/>
            </a:endParaRPr>
          </a:p>
        </p:txBody>
      </p:sp>
      <p:sp>
        <p:nvSpPr>
          <p:cNvPr id="22" name="Footer Placeholder 21"/>
          <p:cNvSpPr>
            <a:spLocks noGrp="1"/>
          </p:cNvSpPr>
          <p:nvPr>
            <p:ph type="ftr" sz="quarter" idx="3"/>
          </p:nvPr>
        </p:nvSpPr>
        <p:spPr>
          <a:xfrm>
            <a:off x="2667000" y="6356352"/>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defTabSz="914400" fontAlgn="base">
              <a:spcBef>
                <a:spcPct val="0"/>
              </a:spcBef>
              <a:spcAft>
                <a:spcPct val="0"/>
              </a:spcAft>
              <a:defRPr/>
            </a:pPr>
            <a:endParaRPr lang="en-US" i="1" dirty="0">
              <a:solidFill>
                <a:srgbClr val="646B86">
                  <a:shade val="90000"/>
                </a:srgbClr>
              </a:solidFill>
              <a:latin typeface="Times New Roman" pitchFamily="18" charset="0"/>
              <a:cs typeface="Arial" pitchFamily="34" charset="0"/>
            </a:endParaRPr>
          </a:p>
        </p:txBody>
      </p:sp>
      <p:sp>
        <p:nvSpPr>
          <p:cNvPr id="18" name="Slide Number Placeholder 17"/>
          <p:cNvSpPr>
            <a:spLocks noGrp="1"/>
          </p:cNvSpPr>
          <p:nvPr>
            <p:ph type="sldNum" sz="quarter" idx="4"/>
          </p:nvPr>
        </p:nvSpPr>
        <p:spPr>
          <a:xfrm>
            <a:off x="7924800" y="6356352"/>
            <a:ext cx="762000" cy="365125"/>
          </a:xfrm>
          <a:prstGeom prst="rect">
            <a:avLst/>
          </a:prstGeom>
        </p:spPr>
        <p:txBody>
          <a:bodyPr vert="horz" lIns="0" tIns="0" rIns="0" bIns="0" anchor="b"/>
          <a:lstStyle>
            <a:lvl1pPr algn="r" eaLnBrk="1" latinLnBrk="0" hangingPunct="1">
              <a:defRPr kumimoji="0" sz="1200" smtClean="0">
                <a:solidFill>
                  <a:schemeClr val="tx2">
                    <a:shade val="90000"/>
                  </a:schemeClr>
                </a:solidFill>
              </a:defRPr>
            </a:lvl1pPr>
          </a:lstStyle>
          <a:p>
            <a:pPr defTabSz="914400" fontAlgn="base">
              <a:spcBef>
                <a:spcPct val="0"/>
              </a:spcBef>
              <a:spcAft>
                <a:spcPct val="0"/>
              </a:spcAft>
              <a:defRPr/>
            </a:pPr>
            <a:fld id="{D8699179-34DB-4C3D-AF48-05A0FE65E8D7}" type="slidenum">
              <a:rPr lang="en-US" i="1">
                <a:solidFill>
                  <a:srgbClr val="646B86">
                    <a:shade val="90000"/>
                  </a:srgbClr>
                </a:solidFill>
                <a:latin typeface="Times New Roman" pitchFamily="18" charset="0"/>
                <a:cs typeface="Arial" pitchFamily="34" charset="0"/>
              </a:rPr>
              <a:pPr defTabSz="914400" fontAlgn="base">
                <a:spcBef>
                  <a:spcPct val="0"/>
                </a:spcBef>
                <a:spcAft>
                  <a:spcPct val="0"/>
                </a:spcAft>
                <a:defRPr/>
              </a:pPr>
              <a:t>‹#›</a:t>
            </a:fld>
            <a:endParaRPr lang="en-US" i="1" dirty="0">
              <a:solidFill>
                <a:srgbClr val="646B86">
                  <a:shade val="90000"/>
                </a:srgbClr>
              </a:solidFill>
              <a:latin typeface="Times New Roman" pitchFamily="18" charset="0"/>
              <a:cs typeface="Arial" pitchFamily="34" charset="0"/>
            </a:endParaRPr>
          </a:p>
        </p:txBody>
      </p:sp>
      <p:grpSp>
        <p:nvGrpSpPr>
          <p:cNvPr id="1033" name="Group 1"/>
          <p:cNvGrpSpPr>
            <a:grpSpLocks/>
          </p:cNvGrpSpPr>
          <p:nvPr/>
        </p:nvGrpSpPr>
        <p:grpSpPr bwMode="auto">
          <a:xfrm>
            <a:off x="-19049"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cs typeface="Arial" pitchFamily="34"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cs typeface="Arial" pitchFamily="34" charset="0"/>
              </a:endParaRPr>
            </a:p>
          </p:txBody>
        </p:sp>
      </p:grpSp>
      <p:sp>
        <p:nvSpPr>
          <p:cNvPr id="14" name="Rectangle 14"/>
          <p:cNvSpPr>
            <a:spLocks noChangeArrowheads="1"/>
          </p:cNvSpPr>
          <p:nvPr/>
        </p:nvSpPr>
        <p:spPr bwMode="auto">
          <a:xfrm>
            <a:off x="0" y="0"/>
            <a:ext cx="9144000" cy="76200"/>
          </a:xfrm>
          <a:prstGeom prst="rect">
            <a:avLst/>
          </a:prstGeom>
          <a:gradFill rotWithShape="0">
            <a:gsLst>
              <a:gs pos="0">
                <a:srgbClr val="B77A3D">
                  <a:gamma/>
                  <a:shade val="46275"/>
                  <a:invGamma/>
                </a:srgbClr>
              </a:gs>
              <a:gs pos="50000">
                <a:srgbClr val="B77A3D"/>
              </a:gs>
              <a:gs pos="100000">
                <a:srgbClr val="B77A3D">
                  <a:gamma/>
                  <a:shade val="46275"/>
                  <a:invGamma/>
                </a:srgbClr>
              </a:gs>
            </a:gsLst>
            <a:lin ang="5400000" scaled="1"/>
          </a:gradFill>
          <a:ln w="9525">
            <a:noFill/>
            <a:miter lim="800000"/>
            <a:headEnd/>
            <a:tailEnd/>
          </a:ln>
          <a:effectLst/>
        </p:spPr>
        <p:txBody>
          <a:bodyPr wrap="none" anchor="ctr"/>
          <a:lstStyle/>
          <a:p>
            <a:pPr algn="ctr" defTabSz="914400" fontAlgn="base">
              <a:spcBef>
                <a:spcPct val="0"/>
              </a:spcBef>
              <a:spcAft>
                <a:spcPct val="0"/>
              </a:spcAft>
              <a:defRPr/>
            </a:pPr>
            <a:endParaRPr lang="en-US" sz="2400" i="1" dirty="0">
              <a:solidFill>
                <a:prstClr val="black"/>
              </a:solidFill>
              <a:latin typeface="Times New Roman" pitchFamily="18" charset="0"/>
              <a:cs typeface="Arial" pitchFamily="34" charset="0"/>
            </a:endParaRPr>
          </a:p>
        </p:txBody>
      </p:sp>
      <p:sp>
        <p:nvSpPr>
          <p:cNvPr id="15" name="Rectangle 15"/>
          <p:cNvSpPr>
            <a:spLocks noChangeArrowheads="1"/>
          </p:cNvSpPr>
          <p:nvPr/>
        </p:nvSpPr>
        <p:spPr bwMode="auto">
          <a:xfrm>
            <a:off x="0" y="5867400"/>
            <a:ext cx="9144000" cy="990600"/>
          </a:xfrm>
          <a:prstGeom prst="rect">
            <a:avLst/>
          </a:prstGeom>
          <a:solidFill>
            <a:schemeClr val="tx2"/>
          </a:solidFill>
          <a:ln w="9525">
            <a:solidFill>
              <a:schemeClr val="tx1"/>
            </a:solidFill>
            <a:miter lim="800000"/>
            <a:headEnd/>
            <a:tailEnd/>
          </a:ln>
          <a:effectLst/>
        </p:spPr>
        <p:txBody>
          <a:bodyPr wrap="none" anchor="ctr"/>
          <a:lstStyle/>
          <a:p>
            <a:pPr algn="ctr" defTabSz="914400" fontAlgn="base">
              <a:spcBef>
                <a:spcPct val="0"/>
              </a:spcBef>
              <a:spcAft>
                <a:spcPct val="0"/>
              </a:spcAft>
              <a:defRPr/>
            </a:pPr>
            <a:endParaRPr lang="en-US" sz="2400" i="1" dirty="0">
              <a:solidFill>
                <a:prstClr val="black"/>
              </a:solidFill>
              <a:latin typeface="Times New Roman" pitchFamily="18" charset="0"/>
              <a:cs typeface="Arial" pitchFamily="34" charset="0"/>
            </a:endParaRPr>
          </a:p>
        </p:txBody>
      </p:sp>
      <p:sp>
        <p:nvSpPr>
          <p:cNvPr id="16" name="Text Box 20"/>
          <p:cNvSpPr txBox="1">
            <a:spLocks noChangeArrowheads="1"/>
          </p:cNvSpPr>
          <p:nvPr/>
        </p:nvSpPr>
        <p:spPr bwMode="auto">
          <a:xfrm>
            <a:off x="6477000" y="6324600"/>
            <a:ext cx="2667000" cy="338554"/>
          </a:xfrm>
          <a:prstGeom prst="rect">
            <a:avLst/>
          </a:prstGeom>
          <a:noFill/>
          <a:ln w="9525">
            <a:noFill/>
            <a:miter lim="800000"/>
            <a:headEnd/>
            <a:tailEnd/>
          </a:ln>
          <a:effectLst/>
        </p:spPr>
        <p:txBody>
          <a:bodyPr>
            <a:spAutoFit/>
          </a:bodyPr>
          <a:lstStyle/>
          <a:p>
            <a:pPr algn="ctr" defTabSz="914400" fontAlgn="base">
              <a:spcBef>
                <a:spcPct val="50000"/>
              </a:spcBef>
              <a:spcAft>
                <a:spcPct val="0"/>
              </a:spcAft>
              <a:defRPr/>
            </a:pPr>
            <a:endParaRPr lang="en-US" sz="1600" b="1" dirty="0">
              <a:solidFill>
                <a:srgbClr val="646B86"/>
              </a:solidFill>
              <a:latin typeface="BankGothic Md BT" pitchFamily="34" charset="0"/>
              <a:cs typeface="Times New Roman" pitchFamily="18" charset="0"/>
            </a:endParaRPr>
          </a:p>
        </p:txBody>
      </p:sp>
      <p:sp>
        <p:nvSpPr>
          <p:cNvPr id="17" name="Rectangle 21"/>
          <p:cNvSpPr>
            <a:spLocks noChangeArrowheads="1"/>
          </p:cNvSpPr>
          <p:nvPr/>
        </p:nvSpPr>
        <p:spPr bwMode="auto">
          <a:xfrm>
            <a:off x="0" y="5715000"/>
            <a:ext cx="9144000" cy="228600"/>
          </a:xfrm>
          <a:prstGeom prst="rect">
            <a:avLst/>
          </a:prstGeom>
          <a:gradFill rotWithShape="0">
            <a:gsLst>
              <a:gs pos="0">
                <a:srgbClr val="B77A3D">
                  <a:gamma/>
                  <a:shade val="46275"/>
                  <a:invGamma/>
                </a:srgbClr>
              </a:gs>
              <a:gs pos="50000">
                <a:srgbClr val="B77A3D"/>
              </a:gs>
              <a:gs pos="100000">
                <a:srgbClr val="B77A3D">
                  <a:gamma/>
                  <a:shade val="46275"/>
                  <a:invGamma/>
                </a:srgbClr>
              </a:gs>
            </a:gsLst>
            <a:lin ang="5400000" scaled="1"/>
          </a:gradFill>
          <a:ln w="9525">
            <a:noFill/>
            <a:miter lim="800000"/>
            <a:headEnd/>
            <a:tailEnd/>
          </a:ln>
          <a:effectLst/>
        </p:spPr>
        <p:txBody>
          <a:bodyPr wrap="none" anchor="ctr"/>
          <a:lstStyle/>
          <a:p>
            <a:pPr algn="ctr" defTabSz="914400" fontAlgn="base">
              <a:spcBef>
                <a:spcPct val="0"/>
              </a:spcBef>
              <a:spcAft>
                <a:spcPct val="0"/>
              </a:spcAft>
              <a:defRPr/>
            </a:pPr>
            <a:endParaRPr lang="en-US" sz="2400" i="1" dirty="0">
              <a:solidFill>
                <a:prstClr val="black"/>
              </a:solidFill>
              <a:latin typeface="Times New Roman" pitchFamily="18" charset="0"/>
              <a:cs typeface="Arial" pitchFamily="34" charset="0"/>
            </a:endParaRPr>
          </a:p>
        </p:txBody>
      </p:sp>
      <p:pic>
        <p:nvPicPr>
          <p:cNvPr id="1038" name="Picture 23" descr="ourlogo"/>
          <p:cNvPicPr>
            <a:picLocks noChangeAspect="1" noChangeArrowheads="1"/>
          </p:cNvPicPr>
          <p:nvPr/>
        </p:nvPicPr>
        <p:blipFill>
          <a:blip r:embed="rId15" cstate="print"/>
          <a:srcRect/>
          <a:stretch>
            <a:fillRect/>
          </a:stretch>
        </p:blipFill>
        <p:spPr bwMode="auto">
          <a:xfrm>
            <a:off x="7010400" y="6019802"/>
            <a:ext cx="1828800" cy="701675"/>
          </a:xfrm>
          <a:prstGeom prst="rect">
            <a:avLst/>
          </a:prstGeom>
          <a:noFill/>
          <a:ln w="9525">
            <a:noFill/>
            <a:miter lim="800000"/>
            <a:headEnd/>
            <a:tailEnd/>
          </a:ln>
        </p:spPr>
      </p:pic>
    </p:spTree>
    <p:extLst>
      <p:ext uri="{BB962C8B-B14F-4D97-AF65-F5344CB8AC3E}">
        <p14:creationId xmlns:p14="http://schemas.microsoft.com/office/powerpoint/2010/main" val="708634104"/>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 id="2147483894" r:id="rId12"/>
    <p:sldLayoutId id="2147483895" r:id="rId13"/>
  </p:sldLayoutIdLst>
  <p:hf sldNum="0" hdr="0" ftr="0" dt="0"/>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C00000"/>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C00000"/>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D092A7"/>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userDrawn="1"/>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ea typeface="ＭＳ Ｐゴシック" charset="0"/>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ea typeface="ＭＳ Ｐゴシック" charset="0"/>
              <a:cs typeface="Arial" pitchFamily="34" charset="0"/>
            </a:endParaRPr>
          </a:p>
        </p:txBody>
      </p:sp>
      <p:sp>
        <p:nvSpPr>
          <p:cNvPr id="1028" name="Title Placeholder 8"/>
          <p:cNvSpPr>
            <a:spLocks noGrp="1"/>
          </p:cNvSpPr>
          <p:nvPr>
            <p:ph type="title"/>
          </p:nvPr>
        </p:nvSpPr>
        <p:spPr bwMode="auto">
          <a:xfrm>
            <a:off x="283404" y="293766"/>
            <a:ext cx="8555796" cy="910963"/>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45720" rIns="0" bIns="0" numCol="1" anchor="t" anchorCtr="0" compatLnSpc="1">
            <a:prstTxWarp prst="textNoShape">
              <a:avLst/>
            </a:prstTxWarp>
          </a:bodyPr>
          <a:lstStyle/>
          <a:p>
            <a:pPr lvl="0"/>
            <a:r>
              <a:rPr lang="en-US" dirty="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defTabSz="914400" eaLnBrk="1" hangingPunct="1">
              <a:defRPr sz="1200" i="1" smtClean="0">
                <a:solidFill>
                  <a:srgbClr val="5F6680"/>
                </a:solidFill>
                <a:latin typeface="Times New Roman" charset="0"/>
                <a:cs typeface="Arial" charset="0"/>
              </a:defRPr>
            </a:lvl1pPr>
          </a:lstStyle>
          <a:p>
            <a:pPr fontAlgn="base">
              <a:spcBef>
                <a:spcPct val="0"/>
              </a:spcBef>
              <a:spcAft>
                <a:spcPct val="0"/>
              </a:spcAft>
              <a:defRPr/>
            </a:pPr>
            <a:fld id="{E8126CC6-DF14-8D46-96DA-E831F8E8468F}" type="slidenum">
              <a:rPr lang="en-US">
                <a:ea typeface="ＭＳ Ｐゴシック" charset="0"/>
              </a:rPr>
              <a:pPr fontAlgn="base">
                <a:spcBef>
                  <a:spcPct val="0"/>
                </a:spcBef>
                <a:spcAft>
                  <a:spcPct val="0"/>
                </a:spcAft>
                <a:defRPr/>
              </a:pPr>
              <a:t>‹#›</a:t>
            </a:fld>
            <a:endParaRPr lang="en-US">
              <a:ea typeface="ＭＳ Ｐゴシック" charset="0"/>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grpSp>
      <p:sp>
        <p:nvSpPr>
          <p:cNvPr id="1034" name="Rectangle 14"/>
          <p:cNvSpPr>
            <a:spLocks noChangeArrowheads="1"/>
          </p:cNvSpPr>
          <p:nvPr/>
        </p:nvSpPr>
        <p:spPr bwMode="auto">
          <a:xfrm>
            <a:off x="0" y="0"/>
            <a:ext cx="9144000" cy="762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smtClean="0">
              <a:solidFill>
                <a:srgbClr val="000000"/>
              </a:solidFill>
              <a:latin typeface="Times New Roman" panose="02020603050405020304" pitchFamily="18" charset="0"/>
              <a:cs typeface="Arial" panose="020B0604020202020204" pitchFamily="34" charset="0"/>
            </a:endParaRPr>
          </a:p>
        </p:txBody>
      </p:sp>
      <p:sp>
        <p:nvSpPr>
          <p:cNvPr id="1035" name="Rectangle 15"/>
          <p:cNvSpPr>
            <a:spLocks noChangeArrowheads="1"/>
          </p:cNvSpPr>
          <p:nvPr/>
        </p:nvSpPr>
        <p:spPr bwMode="auto">
          <a:xfrm>
            <a:off x="0" y="5867400"/>
            <a:ext cx="9144000" cy="990600"/>
          </a:xfrm>
          <a:prstGeom prst="rect">
            <a:avLst/>
          </a:prstGeom>
          <a:solidFill>
            <a:schemeClr val="tx2"/>
          </a:solidFill>
          <a:ln w="9525">
            <a:solidFill>
              <a:schemeClr val="tx1"/>
            </a:solidFill>
            <a:miter lim="800000"/>
            <a:headEnd/>
            <a:tailEnd/>
          </a:ln>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smtClean="0">
              <a:solidFill>
                <a:srgbClr val="000000"/>
              </a:solidFill>
              <a:latin typeface="Times New Roman" panose="02020603050405020304" pitchFamily="18" charset="0"/>
              <a:cs typeface="Arial" panose="020B0604020202020204" pitchFamily="34" charset="0"/>
            </a:endParaRPr>
          </a:p>
        </p:txBody>
      </p:sp>
      <p:sp>
        <p:nvSpPr>
          <p:cNvPr id="1036" name="Text Box 20"/>
          <p:cNvSpPr txBox="1">
            <a:spLocks noChangeArrowheads="1"/>
          </p:cNvSpPr>
          <p:nvPr/>
        </p:nvSpPr>
        <p:spPr bwMode="auto">
          <a:xfrm>
            <a:off x="6477000" y="6324600"/>
            <a:ext cx="26670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50000"/>
              </a:spcBef>
              <a:spcAft>
                <a:spcPct val="0"/>
              </a:spcAft>
              <a:defRPr/>
            </a:pPr>
            <a:endParaRPr lang="en-US" altLang="en-US" sz="1600" b="1" smtClean="0">
              <a:solidFill>
                <a:srgbClr val="646B86"/>
              </a:solidFill>
              <a:latin typeface="BankGothic Md BT" charset="0"/>
              <a:cs typeface="Times New Roman" panose="02020603050405020304" pitchFamily="18" charset="0"/>
            </a:endParaRPr>
          </a:p>
        </p:txBody>
      </p:sp>
      <p:sp>
        <p:nvSpPr>
          <p:cNvPr id="1037" name="Rectangle 21"/>
          <p:cNvSpPr>
            <a:spLocks noChangeArrowheads="1"/>
          </p:cNvSpPr>
          <p:nvPr/>
        </p:nvSpPr>
        <p:spPr bwMode="auto">
          <a:xfrm>
            <a:off x="0" y="5715000"/>
            <a:ext cx="9144000" cy="2286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smtClean="0">
              <a:solidFill>
                <a:srgbClr val="000000"/>
              </a:solidFill>
              <a:latin typeface="Times New Roman" panose="02020603050405020304" pitchFamily="18" charset="0"/>
              <a:cs typeface="Arial" panose="020B0604020202020204" pitchFamily="34" charset="0"/>
            </a:endParaRPr>
          </a:p>
        </p:txBody>
      </p:sp>
      <p:pic>
        <p:nvPicPr>
          <p:cNvPr id="1038" name="Picture 23" descr="our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0400" y="6019800"/>
            <a:ext cx="1828800"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0954517"/>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Lst>
  <p:hf sldNum="0" hdr="0" ftr="0" dt="0"/>
  <p:txStyles>
    <p:titleStyle>
      <a:lvl1pPr algn="l" rtl="0" eaLnBrk="0" fontAlgn="base" hangingPunct="0">
        <a:spcBef>
          <a:spcPct val="0"/>
        </a:spcBef>
        <a:spcAft>
          <a:spcPct val="0"/>
        </a:spcAft>
        <a:defRPr sz="3000" b="1" kern="1200">
          <a:solidFill>
            <a:srgbClr val="003366"/>
          </a:solidFill>
          <a:latin typeface="Calibri (Headings)"/>
          <a:ea typeface="ＭＳ Ｐゴシック" pitchFamily="4" charset="-128"/>
          <a:cs typeface="Calibri (Headings)"/>
        </a:defRPr>
      </a:lvl1pPr>
      <a:lvl2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2pPr>
      <a:lvl3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3pPr>
      <a:lvl4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4pPr>
      <a:lvl5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C00000"/>
        </a:buClr>
        <a:buSzPct val="95000"/>
        <a:buFont typeface="Wingdings 2" charset="0"/>
        <a:buChar char=""/>
        <a:defRPr sz="2600" kern="1200">
          <a:solidFill>
            <a:schemeClr val="tx1"/>
          </a:solidFill>
          <a:latin typeface="+mn-lt"/>
          <a:ea typeface="ＭＳ Ｐゴシック" pitchFamily="4" charset="-128"/>
          <a:cs typeface="ＭＳ Ｐゴシック" charset="0"/>
        </a:defRPr>
      </a:lvl1pPr>
      <a:lvl2pPr marL="639763" indent="-246063" algn="l" rtl="0" eaLnBrk="0" fontAlgn="base" hangingPunct="0">
        <a:spcBef>
          <a:spcPct val="20000"/>
        </a:spcBef>
        <a:spcAft>
          <a:spcPct val="0"/>
        </a:spcAft>
        <a:buClr>
          <a:schemeClr val="accent1"/>
        </a:buClr>
        <a:buSzPct val="85000"/>
        <a:buFont typeface="Wingdings 2" charset="0"/>
        <a:buChar char=""/>
        <a:defRPr sz="2400" kern="1200">
          <a:solidFill>
            <a:schemeClr val="tx1"/>
          </a:solidFill>
          <a:latin typeface="+mn-lt"/>
          <a:ea typeface="ＭＳ Ｐゴシック" pitchFamily="4" charset="-128"/>
          <a:cs typeface="+mn-cs"/>
        </a:defRPr>
      </a:lvl2pPr>
      <a:lvl3pPr marL="914400" indent="-246063" algn="l" rtl="0" eaLnBrk="0" fontAlgn="base" hangingPunct="0">
        <a:spcBef>
          <a:spcPct val="20000"/>
        </a:spcBef>
        <a:spcAft>
          <a:spcPct val="0"/>
        </a:spcAft>
        <a:buClr>
          <a:schemeClr val="accent2"/>
        </a:buClr>
        <a:buSzPct val="70000"/>
        <a:buFont typeface="Wingdings 2" charset="0"/>
        <a:buChar char=""/>
        <a:defRPr sz="2100" kern="1200">
          <a:solidFill>
            <a:schemeClr val="tx1"/>
          </a:solidFill>
          <a:latin typeface="+mn-lt"/>
          <a:ea typeface="ＭＳ Ｐゴシック" pitchFamily="4" charset="-128"/>
          <a:cs typeface="+mn-cs"/>
        </a:defRPr>
      </a:lvl3pPr>
      <a:lvl4pPr marL="1187450" indent="-209550" algn="l" rtl="0" eaLnBrk="0" fontAlgn="base" hangingPunct="0">
        <a:spcBef>
          <a:spcPct val="20000"/>
        </a:spcBef>
        <a:spcAft>
          <a:spcPct val="0"/>
        </a:spcAft>
        <a:buClr>
          <a:srgbClr val="C00000"/>
        </a:buClr>
        <a:buSzPct val="65000"/>
        <a:buFont typeface="Wingdings 2" charset="0"/>
        <a:buChar char=""/>
        <a:defRPr sz="2000" kern="1200">
          <a:solidFill>
            <a:schemeClr val="tx1"/>
          </a:solidFill>
          <a:latin typeface="+mn-lt"/>
          <a:ea typeface="ＭＳ Ｐゴシック" pitchFamily="4" charset="-128"/>
          <a:cs typeface="+mn-cs"/>
        </a:defRPr>
      </a:lvl4pPr>
      <a:lvl5pPr marL="1462088" indent="-209550" algn="l" rtl="0" eaLnBrk="0" fontAlgn="base" hangingPunct="0">
        <a:spcBef>
          <a:spcPct val="20000"/>
        </a:spcBef>
        <a:spcAft>
          <a:spcPct val="0"/>
        </a:spcAft>
        <a:buClr>
          <a:srgbClr val="D092A7"/>
        </a:buClr>
        <a:buSzPct val="65000"/>
        <a:buFont typeface="Wingdings 2" charset="0"/>
        <a:buChar char=""/>
        <a:defRPr sz="2000" kern="1200">
          <a:solidFill>
            <a:schemeClr val="tx1"/>
          </a:solidFill>
          <a:latin typeface="+mn-lt"/>
          <a:ea typeface="ＭＳ Ｐゴシック" pitchFamily="4" charset="-128"/>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userDrawn="1"/>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ea typeface="ＭＳ Ｐゴシック" charset="0"/>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ea typeface="ＭＳ Ｐゴシック" charset="0"/>
              <a:cs typeface="Arial" pitchFamily="34" charset="0"/>
            </a:endParaRPr>
          </a:p>
        </p:txBody>
      </p:sp>
      <p:sp>
        <p:nvSpPr>
          <p:cNvPr id="1028" name="Title Placeholder 8"/>
          <p:cNvSpPr>
            <a:spLocks noGrp="1"/>
          </p:cNvSpPr>
          <p:nvPr>
            <p:ph type="title"/>
          </p:nvPr>
        </p:nvSpPr>
        <p:spPr bwMode="auto">
          <a:xfrm>
            <a:off x="283404" y="293765"/>
            <a:ext cx="8555796" cy="963261"/>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0" bIns="0" numCol="1" anchor="t" anchorCtr="0" compatLnSpc="1">
            <a:prstTxWarp prst="textNoShape">
              <a:avLst/>
            </a:prstTxWarp>
          </a:bodyPr>
          <a:lstStyle/>
          <a:p>
            <a:pPr lvl="0"/>
            <a:r>
              <a:rPr lang="en-US" dirty="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defTabSz="914400" eaLnBrk="1" hangingPunct="1">
              <a:defRPr sz="1200" i="1" smtClean="0">
                <a:solidFill>
                  <a:srgbClr val="5F6680"/>
                </a:solidFill>
                <a:latin typeface="Times New Roman" charset="0"/>
                <a:cs typeface="Arial" charset="0"/>
              </a:defRPr>
            </a:lvl1pPr>
          </a:lstStyle>
          <a:p>
            <a:pPr fontAlgn="base">
              <a:spcBef>
                <a:spcPct val="0"/>
              </a:spcBef>
              <a:spcAft>
                <a:spcPct val="0"/>
              </a:spcAft>
              <a:defRPr/>
            </a:pPr>
            <a:fld id="{E8126CC6-DF14-8D46-96DA-E831F8E8468F}" type="slidenum">
              <a:rPr lang="en-US">
                <a:ea typeface="ＭＳ Ｐゴシック" charset="0"/>
              </a:rPr>
              <a:pPr fontAlgn="base">
                <a:spcBef>
                  <a:spcPct val="0"/>
                </a:spcBef>
                <a:spcAft>
                  <a:spcPct val="0"/>
                </a:spcAft>
                <a:defRPr/>
              </a:pPr>
              <a:t>‹#›</a:t>
            </a:fld>
            <a:endParaRPr lang="en-US">
              <a:ea typeface="ＭＳ Ｐゴシック" charset="0"/>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grpSp>
      <p:sp>
        <p:nvSpPr>
          <p:cNvPr id="1034" name="Rectangle 14"/>
          <p:cNvSpPr>
            <a:spLocks noChangeArrowheads="1"/>
          </p:cNvSpPr>
          <p:nvPr/>
        </p:nvSpPr>
        <p:spPr bwMode="auto">
          <a:xfrm>
            <a:off x="0" y="0"/>
            <a:ext cx="9144000" cy="762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smtClean="0">
              <a:solidFill>
                <a:srgbClr val="000000"/>
              </a:solidFill>
              <a:latin typeface="Times New Roman" panose="02020603050405020304" pitchFamily="18" charset="0"/>
              <a:cs typeface="Arial" panose="020B0604020202020204" pitchFamily="34" charset="0"/>
            </a:endParaRPr>
          </a:p>
        </p:txBody>
      </p:sp>
      <p:sp>
        <p:nvSpPr>
          <p:cNvPr id="1035" name="Rectangle 15"/>
          <p:cNvSpPr>
            <a:spLocks noChangeArrowheads="1"/>
          </p:cNvSpPr>
          <p:nvPr/>
        </p:nvSpPr>
        <p:spPr bwMode="auto">
          <a:xfrm>
            <a:off x="0" y="5867400"/>
            <a:ext cx="9144000" cy="990600"/>
          </a:xfrm>
          <a:prstGeom prst="rect">
            <a:avLst/>
          </a:prstGeom>
          <a:solidFill>
            <a:schemeClr val="tx2"/>
          </a:solidFill>
          <a:ln w="9525">
            <a:solidFill>
              <a:schemeClr val="tx1"/>
            </a:solidFill>
            <a:miter lim="800000"/>
            <a:headEnd/>
            <a:tailEnd/>
          </a:ln>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smtClean="0">
              <a:solidFill>
                <a:srgbClr val="000000"/>
              </a:solidFill>
              <a:latin typeface="Times New Roman" panose="02020603050405020304" pitchFamily="18" charset="0"/>
              <a:cs typeface="Arial" panose="020B0604020202020204" pitchFamily="34" charset="0"/>
            </a:endParaRPr>
          </a:p>
        </p:txBody>
      </p:sp>
      <p:sp>
        <p:nvSpPr>
          <p:cNvPr id="1036" name="Text Box 20"/>
          <p:cNvSpPr txBox="1">
            <a:spLocks noChangeArrowheads="1"/>
          </p:cNvSpPr>
          <p:nvPr/>
        </p:nvSpPr>
        <p:spPr bwMode="auto">
          <a:xfrm>
            <a:off x="6477000" y="6324600"/>
            <a:ext cx="26670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50000"/>
              </a:spcBef>
              <a:spcAft>
                <a:spcPct val="0"/>
              </a:spcAft>
              <a:defRPr/>
            </a:pPr>
            <a:endParaRPr lang="en-US" altLang="en-US" sz="1600" b="1" smtClean="0">
              <a:solidFill>
                <a:srgbClr val="646B86"/>
              </a:solidFill>
              <a:latin typeface="BankGothic Md BT" charset="0"/>
              <a:cs typeface="Times New Roman" panose="02020603050405020304" pitchFamily="18" charset="0"/>
            </a:endParaRPr>
          </a:p>
        </p:txBody>
      </p:sp>
      <p:sp>
        <p:nvSpPr>
          <p:cNvPr id="1037" name="Rectangle 21"/>
          <p:cNvSpPr>
            <a:spLocks noChangeArrowheads="1"/>
          </p:cNvSpPr>
          <p:nvPr/>
        </p:nvSpPr>
        <p:spPr bwMode="auto">
          <a:xfrm>
            <a:off x="0" y="5715000"/>
            <a:ext cx="9144000" cy="2286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smtClean="0">
              <a:solidFill>
                <a:srgbClr val="000000"/>
              </a:solidFill>
              <a:latin typeface="Times New Roman" panose="02020603050405020304" pitchFamily="18" charset="0"/>
              <a:cs typeface="Arial" panose="020B0604020202020204" pitchFamily="34" charset="0"/>
            </a:endParaRPr>
          </a:p>
        </p:txBody>
      </p:sp>
      <p:pic>
        <p:nvPicPr>
          <p:cNvPr id="1038" name="Picture 23" descr="our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0400" y="6019800"/>
            <a:ext cx="18288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62087324"/>
      </p:ext>
    </p:extLst>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Lst>
  <p:hf sldNum="0" hdr="0" ftr="0" dt="0"/>
  <p:txStyles>
    <p:titleStyle>
      <a:lvl1pPr algn="l" rtl="0" eaLnBrk="0" fontAlgn="base" hangingPunct="0">
        <a:spcBef>
          <a:spcPct val="0"/>
        </a:spcBef>
        <a:spcAft>
          <a:spcPct val="0"/>
        </a:spcAft>
        <a:defRPr sz="3000" b="1" kern="1200">
          <a:solidFill>
            <a:srgbClr val="003366"/>
          </a:solidFill>
          <a:latin typeface="Calibri (Headings)"/>
          <a:ea typeface="ＭＳ Ｐゴシック" pitchFamily="4" charset="-128"/>
          <a:cs typeface="Calibri (Headings)"/>
        </a:defRPr>
      </a:lvl1pPr>
      <a:lvl2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2pPr>
      <a:lvl3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3pPr>
      <a:lvl4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4pPr>
      <a:lvl5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C00000"/>
        </a:buClr>
        <a:buSzPct val="95000"/>
        <a:buFont typeface="Wingdings 2" charset="0"/>
        <a:buChar char=""/>
        <a:defRPr sz="2600" kern="1200">
          <a:solidFill>
            <a:schemeClr val="tx1"/>
          </a:solidFill>
          <a:latin typeface="+mn-lt"/>
          <a:ea typeface="ＭＳ Ｐゴシック" pitchFamily="4" charset="-128"/>
          <a:cs typeface="ＭＳ Ｐゴシック" charset="0"/>
        </a:defRPr>
      </a:lvl1pPr>
      <a:lvl2pPr marL="639763" indent="-246063" algn="l" rtl="0" eaLnBrk="0" fontAlgn="base" hangingPunct="0">
        <a:spcBef>
          <a:spcPct val="20000"/>
        </a:spcBef>
        <a:spcAft>
          <a:spcPct val="0"/>
        </a:spcAft>
        <a:buClr>
          <a:schemeClr val="accent1"/>
        </a:buClr>
        <a:buSzPct val="85000"/>
        <a:buFont typeface="Wingdings 2" charset="0"/>
        <a:buChar char=""/>
        <a:defRPr sz="2400" kern="1200">
          <a:solidFill>
            <a:schemeClr val="tx1"/>
          </a:solidFill>
          <a:latin typeface="+mn-lt"/>
          <a:ea typeface="ＭＳ Ｐゴシック" pitchFamily="4" charset="-128"/>
          <a:cs typeface="+mn-cs"/>
        </a:defRPr>
      </a:lvl2pPr>
      <a:lvl3pPr marL="914400" indent="-246063" algn="l" rtl="0" eaLnBrk="0" fontAlgn="base" hangingPunct="0">
        <a:spcBef>
          <a:spcPct val="20000"/>
        </a:spcBef>
        <a:spcAft>
          <a:spcPct val="0"/>
        </a:spcAft>
        <a:buClr>
          <a:schemeClr val="accent2"/>
        </a:buClr>
        <a:buSzPct val="70000"/>
        <a:buFont typeface="Wingdings 2" charset="0"/>
        <a:buChar char=""/>
        <a:defRPr sz="2100" kern="1200">
          <a:solidFill>
            <a:schemeClr val="tx1"/>
          </a:solidFill>
          <a:latin typeface="+mn-lt"/>
          <a:ea typeface="ＭＳ Ｐゴシック" pitchFamily="4" charset="-128"/>
          <a:cs typeface="+mn-cs"/>
        </a:defRPr>
      </a:lvl3pPr>
      <a:lvl4pPr marL="1187450" indent="-209550" algn="l" rtl="0" eaLnBrk="0" fontAlgn="base" hangingPunct="0">
        <a:spcBef>
          <a:spcPct val="20000"/>
        </a:spcBef>
        <a:spcAft>
          <a:spcPct val="0"/>
        </a:spcAft>
        <a:buClr>
          <a:srgbClr val="C00000"/>
        </a:buClr>
        <a:buSzPct val="65000"/>
        <a:buFont typeface="Wingdings 2" charset="0"/>
        <a:buChar char=""/>
        <a:defRPr sz="2000" kern="1200">
          <a:solidFill>
            <a:schemeClr val="tx1"/>
          </a:solidFill>
          <a:latin typeface="+mn-lt"/>
          <a:ea typeface="ＭＳ Ｐゴシック" pitchFamily="4" charset="-128"/>
          <a:cs typeface="+mn-cs"/>
        </a:defRPr>
      </a:lvl4pPr>
      <a:lvl5pPr marL="1462088" indent="-209550" algn="l" rtl="0" eaLnBrk="0" fontAlgn="base" hangingPunct="0">
        <a:spcBef>
          <a:spcPct val="20000"/>
        </a:spcBef>
        <a:spcAft>
          <a:spcPct val="0"/>
        </a:spcAft>
        <a:buClr>
          <a:srgbClr val="D092A7"/>
        </a:buClr>
        <a:buSzPct val="65000"/>
        <a:buFont typeface="Wingdings 2" charset="0"/>
        <a:buChar char=""/>
        <a:defRPr sz="2000" kern="1200">
          <a:solidFill>
            <a:schemeClr val="tx1"/>
          </a:solidFill>
          <a:latin typeface="+mn-lt"/>
          <a:ea typeface="ＭＳ Ｐゴシック" pitchFamily="4" charset="-128"/>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userDrawn="1"/>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ea typeface="ＭＳ Ｐゴシック" charset="0"/>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ea typeface="ＭＳ Ｐゴシック" charset="0"/>
              <a:cs typeface="Arial" pitchFamily="34" charset="0"/>
            </a:endParaRPr>
          </a:p>
        </p:txBody>
      </p:sp>
      <p:sp>
        <p:nvSpPr>
          <p:cNvPr id="1028" name="Title Placeholder 8"/>
          <p:cNvSpPr>
            <a:spLocks noGrp="1"/>
          </p:cNvSpPr>
          <p:nvPr>
            <p:ph type="title"/>
          </p:nvPr>
        </p:nvSpPr>
        <p:spPr bwMode="auto">
          <a:xfrm>
            <a:off x="283404" y="293765"/>
            <a:ext cx="8555796" cy="963261"/>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45720" rIns="0" bIns="0" numCol="1" anchor="t" anchorCtr="0" compatLnSpc="1">
            <a:prstTxWarp prst="textNoShape">
              <a:avLst/>
            </a:prstTxWarp>
          </a:bodyPr>
          <a:lstStyle/>
          <a:p>
            <a:pPr lvl="0"/>
            <a:r>
              <a:rPr lang="en-US" dirty="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defTabSz="914400" eaLnBrk="1" hangingPunct="1">
              <a:defRPr sz="1200" i="1" smtClean="0">
                <a:solidFill>
                  <a:srgbClr val="5F6680"/>
                </a:solidFill>
                <a:latin typeface="Times New Roman" charset="0"/>
                <a:cs typeface="Arial" charset="0"/>
              </a:defRPr>
            </a:lvl1pPr>
          </a:lstStyle>
          <a:p>
            <a:pPr fontAlgn="base">
              <a:spcBef>
                <a:spcPct val="0"/>
              </a:spcBef>
              <a:spcAft>
                <a:spcPct val="0"/>
              </a:spcAft>
              <a:defRPr/>
            </a:pPr>
            <a:fld id="{E8126CC6-DF14-8D46-96DA-E831F8E8468F}" type="slidenum">
              <a:rPr lang="en-US">
                <a:ea typeface="ＭＳ Ｐゴシック" charset="0"/>
              </a:rPr>
              <a:pPr fontAlgn="base">
                <a:spcBef>
                  <a:spcPct val="0"/>
                </a:spcBef>
                <a:spcAft>
                  <a:spcPct val="0"/>
                </a:spcAft>
                <a:defRPr/>
              </a:pPr>
              <a:t>‹#›</a:t>
            </a:fld>
            <a:endParaRPr lang="en-US">
              <a:ea typeface="ＭＳ Ｐゴシック" charset="0"/>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grpSp>
      <p:sp>
        <p:nvSpPr>
          <p:cNvPr id="1034" name="Rectangle 14"/>
          <p:cNvSpPr>
            <a:spLocks noChangeArrowheads="1"/>
          </p:cNvSpPr>
          <p:nvPr/>
        </p:nvSpPr>
        <p:spPr bwMode="auto">
          <a:xfrm>
            <a:off x="0" y="0"/>
            <a:ext cx="9144000" cy="762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smtClean="0">
              <a:solidFill>
                <a:srgbClr val="000000"/>
              </a:solidFill>
              <a:latin typeface="Times New Roman" panose="02020603050405020304" pitchFamily="18" charset="0"/>
              <a:cs typeface="Arial" panose="020B0604020202020204" pitchFamily="34" charset="0"/>
            </a:endParaRPr>
          </a:p>
        </p:txBody>
      </p:sp>
      <p:sp>
        <p:nvSpPr>
          <p:cNvPr id="1035" name="Rectangle 15"/>
          <p:cNvSpPr>
            <a:spLocks noChangeArrowheads="1"/>
          </p:cNvSpPr>
          <p:nvPr/>
        </p:nvSpPr>
        <p:spPr bwMode="auto">
          <a:xfrm>
            <a:off x="0" y="5867400"/>
            <a:ext cx="9144000" cy="990600"/>
          </a:xfrm>
          <a:prstGeom prst="rect">
            <a:avLst/>
          </a:prstGeom>
          <a:solidFill>
            <a:schemeClr val="tx2"/>
          </a:solidFill>
          <a:ln w="9525">
            <a:solidFill>
              <a:schemeClr val="tx1"/>
            </a:solidFill>
            <a:miter lim="800000"/>
            <a:headEnd/>
            <a:tailEnd/>
          </a:ln>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smtClean="0">
              <a:solidFill>
                <a:srgbClr val="000000"/>
              </a:solidFill>
              <a:latin typeface="Times New Roman" panose="02020603050405020304" pitchFamily="18" charset="0"/>
              <a:cs typeface="Arial" panose="020B0604020202020204" pitchFamily="34" charset="0"/>
            </a:endParaRPr>
          </a:p>
        </p:txBody>
      </p:sp>
      <p:sp>
        <p:nvSpPr>
          <p:cNvPr id="1036" name="Text Box 20"/>
          <p:cNvSpPr txBox="1">
            <a:spLocks noChangeArrowheads="1"/>
          </p:cNvSpPr>
          <p:nvPr/>
        </p:nvSpPr>
        <p:spPr bwMode="auto">
          <a:xfrm>
            <a:off x="6477000" y="6324600"/>
            <a:ext cx="26670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50000"/>
              </a:spcBef>
              <a:spcAft>
                <a:spcPct val="0"/>
              </a:spcAft>
              <a:defRPr/>
            </a:pPr>
            <a:endParaRPr lang="en-US" altLang="en-US" sz="1600" b="1" smtClean="0">
              <a:solidFill>
                <a:srgbClr val="646B86"/>
              </a:solidFill>
              <a:latin typeface="BankGothic Md BT" charset="0"/>
              <a:cs typeface="Times New Roman" panose="02020603050405020304" pitchFamily="18" charset="0"/>
            </a:endParaRPr>
          </a:p>
        </p:txBody>
      </p:sp>
      <p:sp>
        <p:nvSpPr>
          <p:cNvPr id="1037" name="Rectangle 21"/>
          <p:cNvSpPr>
            <a:spLocks noChangeArrowheads="1"/>
          </p:cNvSpPr>
          <p:nvPr/>
        </p:nvSpPr>
        <p:spPr bwMode="auto">
          <a:xfrm>
            <a:off x="0" y="5715000"/>
            <a:ext cx="9144000" cy="2286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smtClean="0">
              <a:solidFill>
                <a:srgbClr val="000000"/>
              </a:solidFill>
              <a:latin typeface="Times New Roman" panose="02020603050405020304" pitchFamily="18" charset="0"/>
              <a:cs typeface="Arial" panose="020B0604020202020204" pitchFamily="34" charset="0"/>
            </a:endParaRPr>
          </a:p>
        </p:txBody>
      </p:sp>
      <p:pic>
        <p:nvPicPr>
          <p:cNvPr id="1038" name="Picture 23" descr="our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0400" y="6019800"/>
            <a:ext cx="1828800"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4042148"/>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Lst>
  <p:hf sldNum="0" hdr="0" ftr="0" dt="0"/>
  <p:txStyles>
    <p:titleStyle>
      <a:lvl1pPr algn="l" rtl="0" eaLnBrk="0" fontAlgn="base" hangingPunct="0">
        <a:spcBef>
          <a:spcPct val="0"/>
        </a:spcBef>
        <a:spcAft>
          <a:spcPct val="0"/>
        </a:spcAft>
        <a:defRPr sz="3000" b="1" kern="1200">
          <a:solidFill>
            <a:srgbClr val="003366"/>
          </a:solidFill>
          <a:latin typeface="Calibri (Headings)"/>
          <a:ea typeface="ＭＳ Ｐゴシック" pitchFamily="4" charset="-128"/>
          <a:cs typeface="Calibri (Headings)"/>
        </a:defRPr>
      </a:lvl1pPr>
      <a:lvl2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2pPr>
      <a:lvl3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3pPr>
      <a:lvl4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4pPr>
      <a:lvl5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C00000"/>
        </a:buClr>
        <a:buSzPct val="95000"/>
        <a:buFont typeface="Wingdings 2" charset="0"/>
        <a:buChar char=""/>
        <a:defRPr sz="2600" kern="1200">
          <a:solidFill>
            <a:schemeClr val="tx1"/>
          </a:solidFill>
          <a:latin typeface="+mn-lt"/>
          <a:ea typeface="ＭＳ Ｐゴシック" pitchFamily="4" charset="-128"/>
          <a:cs typeface="ＭＳ Ｐゴシック" charset="0"/>
        </a:defRPr>
      </a:lvl1pPr>
      <a:lvl2pPr marL="639763" indent="-246063" algn="l" rtl="0" eaLnBrk="0" fontAlgn="base" hangingPunct="0">
        <a:spcBef>
          <a:spcPct val="20000"/>
        </a:spcBef>
        <a:spcAft>
          <a:spcPct val="0"/>
        </a:spcAft>
        <a:buClr>
          <a:schemeClr val="accent1"/>
        </a:buClr>
        <a:buSzPct val="85000"/>
        <a:buFont typeface="Wingdings 2" charset="0"/>
        <a:buChar char=""/>
        <a:defRPr sz="2400" kern="1200">
          <a:solidFill>
            <a:schemeClr val="tx1"/>
          </a:solidFill>
          <a:latin typeface="+mn-lt"/>
          <a:ea typeface="ＭＳ Ｐゴシック" pitchFamily="4" charset="-128"/>
          <a:cs typeface="+mn-cs"/>
        </a:defRPr>
      </a:lvl2pPr>
      <a:lvl3pPr marL="914400" indent="-246063" algn="l" rtl="0" eaLnBrk="0" fontAlgn="base" hangingPunct="0">
        <a:spcBef>
          <a:spcPct val="20000"/>
        </a:spcBef>
        <a:spcAft>
          <a:spcPct val="0"/>
        </a:spcAft>
        <a:buClr>
          <a:schemeClr val="accent2"/>
        </a:buClr>
        <a:buSzPct val="70000"/>
        <a:buFont typeface="Wingdings 2" charset="0"/>
        <a:buChar char=""/>
        <a:defRPr sz="2100" kern="1200">
          <a:solidFill>
            <a:schemeClr val="tx1"/>
          </a:solidFill>
          <a:latin typeface="+mn-lt"/>
          <a:ea typeface="ＭＳ Ｐゴシック" pitchFamily="4" charset="-128"/>
          <a:cs typeface="+mn-cs"/>
        </a:defRPr>
      </a:lvl3pPr>
      <a:lvl4pPr marL="1187450" indent="-209550" algn="l" rtl="0" eaLnBrk="0" fontAlgn="base" hangingPunct="0">
        <a:spcBef>
          <a:spcPct val="20000"/>
        </a:spcBef>
        <a:spcAft>
          <a:spcPct val="0"/>
        </a:spcAft>
        <a:buClr>
          <a:srgbClr val="C00000"/>
        </a:buClr>
        <a:buSzPct val="65000"/>
        <a:buFont typeface="Wingdings 2" charset="0"/>
        <a:buChar char=""/>
        <a:defRPr sz="2000" kern="1200">
          <a:solidFill>
            <a:schemeClr val="tx1"/>
          </a:solidFill>
          <a:latin typeface="+mn-lt"/>
          <a:ea typeface="ＭＳ Ｐゴシック" pitchFamily="4" charset="-128"/>
          <a:cs typeface="+mn-cs"/>
        </a:defRPr>
      </a:lvl4pPr>
      <a:lvl5pPr marL="1462088" indent="-209550" algn="l" rtl="0" eaLnBrk="0" fontAlgn="base" hangingPunct="0">
        <a:spcBef>
          <a:spcPct val="20000"/>
        </a:spcBef>
        <a:spcAft>
          <a:spcPct val="0"/>
        </a:spcAft>
        <a:buClr>
          <a:srgbClr val="D092A7"/>
        </a:buClr>
        <a:buSzPct val="65000"/>
        <a:buFont typeface="Wingdings 2" charset="0"/>
        <a:buChar char=""/>
        <a:defRPr sz="2000" kern="1200">
          <a:solidFill>
            <a:schemeClr val="tx1"/>
          </a:solidFill>
          <a:latin typeface="+mn-lt"/>
          <a:ea typeface="ＭＳ Ｐゴシック" pitchFamily="4" charset="-128"/>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userDrawn="1"/>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ea typeface="ＭＳ Ｐゴシック" charset="0"/>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ea typeface="ＭＳ Ｐゴシック" charset="0"/>
              <a:cs typeface="Arial" pitchFamily="34" charset="0"/>
            </a:endParaRPr>
          </a:p>
        </p:txBody>
      </p:sp>
      <p:sp>
        <p:nvSpPr>
          <p:cNvPr id="1028" name="Title Placeholder 8"/>
          <p:cNvSpPr>
            <a:spLocks noGrp="1"/>
          </p:cNvSpPr>
          <p:nvPr>
            <p:ph type="title"/>
          </p:nvPr>
        </p:nvSpPr>
        <p:spPr bwMode="auto">
          <a:xfrm>
            <a:off x="283404" y="293765"/>
            <a:ext cx="8555796" cy="963261"/>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0" bIns="0" numCol="1" anchor="t" anchorCtr="0" compatLnSpc="1">
            <a:prstTxWarp prst="textNoShape">
              <a:avLst/>
            </a:prstTxWarp>
          </a:bodyPr>
          <a:lstStyle/>
          <a:p>
            <a:pPr lvl="0"/>
            <a:r>
              <a:rPr lang="en-US" dirty="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defTabSz="914400" eaLnBrk="1" hangingPunct="1">
              <a:defRPr sz="1200" i="1" smtClean="0">
                <a:solidFill>
                  <a:srgbClr val="5F6680"/>
                </a:solidFill>
                <a:latin typeface="Times New Roman" charset="0"/>
                <a:cs typeface="Arial" charset="0"/>
              </a:defRPr>
            </a:lvl1pPr>
          </a:lstStyle>
          <a:p>
            <a:pPr fontAlgn="base">
              <a:spcBef>
                <a:spcPct val="0"/>
              </a:spcBef>
              <a:spcAft>
                <a:spcPct val="0"/>
              </a:spcAft>
              <a:defRPr/>
            </a:pPr>
            <a:fld id="{E8126CC6-DF14-8D46-96DA-E831F8E8468F}" type="slidenum">
              <a:rPr lang="en-US">
                <a:ea typeface="ＭＳ Ｐゴシック" charset="0"/>
              </a:rPr>
              <a:pPr fontAlgn="base">
                <a:spcBef>
                  <a:spcPct val="0"/>
                </a:spcBef>
                <a:spcAft>
                  <a:spcPct val="0"/>
                </a:spcAft>
                <a:defRPr/>
              </a:pPr>
              <a:t>‹#›</a:t>
            </a:fld>
            <a:endParaRPr lang="en-US">
              <a:ea typeface="ＭＳ Ｐゴシック" charset="0"/>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grpSp>
      <p:sp>
        <p:nvSpPr>
          <p:cNvPr id="1034" name="Rectangle 14"/>
          <p:cNvSpPr>
            <a:spLocks noChangeArrowheads="1"/>
          </p:cNvSpPr>
          <p:nvPr/>
        </p:nvSpPr>
        <p:spPr bwMode="auto">
          <a:xfrm>
            <a:off x="0" y="0"/>
            <a:ext cx="9144000" cy="762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smtClean="0">
              <a:solidFill>
                <a:srgbClr val="000000"/>
              </a:solidFill>
              <a:latin typeface="Times New Roman" panose="02020603050405020304" pitchFamily="18" charset="0"/>
              <a:cs typeface="Arial" panose="020B0604020202020204" pitchFamily="34" charset="0"/>
            </a:endParaRPr>
          </a:p>
        </p:txBody>
      </p:sp>
      <p:sp>
        <p:nvSpPr>
          <p:cNvPr id="1035" name="Rectangle 15"/>
          <p:cNvSpPr>
            <a:spLocks noChangeArrowheads="1"/>
          </p:cNvSpPr>
          <p:nvPr/>
        </p:nvSpPr>
        <p:spPr bwMode="auto">
          <a:xfrm>
            <a:off x="0" y="5867400"/>
            <a:ext cx="9144000" cy="990600"/>
          </a:xfrm>
          <a:prstGeom prst="rect">
            <a:avLst/>
          </a:prstGeom>
          <a:solidFill>
            <a:schemeClr val="tx2"/>
          </a:solidFill>
          <a:ln w="9525">
            <a:solidFill>
              <a:schemeClr val="tx1"/>
            </a:solidFill>
            <a:miter lim="800000"/>
            <a:headEnd/>
            <a:tailEnd/>
          </a:ln>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smtClean="0">
              <a:solidFill>
                <a:srgbClr val="000000"/>
              </a:solidFill>
              <a:latin typeface="Times New Roman" panose="02020603050405020304" pitchFamily="18" charset="0"/>
              <a:cs typeface="Arial" panose="020B0604020202020204" pitchFamily="34" charset="0"/>
            </a:endParaRPr>
          </a:p>
        </p:txBody>
      </p:sp>
      <p:sp>
        <p:nvSpPr>
          <p:cNvPr id="1036" name="Text Box 20"/>
          <p:cNvSpPr txBox="1">
            <a:spLocks noChangeArrowheads="1"/>
          </p:cNvSpPr>
          <p:nvPr/>
        </p:nvSpPr>
        <p:spPr bwMode="auto">
          <a:xfrm>
            <a:off x="6477000" y="6324600"/>
            <a:ext cx="26670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50000"/>
              </a:spcBef>
              <a:spcAft>
                <a:spcPct val="0"/>
              </a:spcAft>
              <a:defRPr/>
            </a:pPr>
            <a:endParaRPr lang="en-US" altLang="en-US" sz="1600" b="1" smtClean="0">
              <a:solidFill>
                <a:srgbClr val="646B86"/>
              </a:solidFill>
              <a:latin typeface="BankGothic Md BT" charset="0"/>
              <a:cs typeface="Times New Roman" panose="02020603050405020304" pitchFamily="18" charset="0"/>
            </a:endParaRPr>
          </a:p>
        </p:txBody>
      </p:sp>
      <p:sp>
        <p:nvSpPr>
          <p:cNvPr id="1037" name="Rectangle 21"/>
          <p:cNvSpPr>
            <a:spLocks noChangeArrowheads="1"/>
          </p:cNvSpPr>
          <p:nvPr/>
        </p:nvSpPr>
        <p:spPr bwMode="auto">
          <a:xfrm>
            <a:off x="0" y="5715000"/>
            <a:ext cx="9144000" cy="2286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smtClean="0">
              <a:solidFill>
                <a:srgbClr val="000000"/>
              </a:solidFill>
              <a:latin typeface="Times New Roman" panose="02020603050405020304" pitchFamily="18" charset="0"/>
              <a:cs typeface="Arial" panose="020B0604020202020204" pitchFamily="34" charset="0"/>
            </a:endParaRPr>
          </a:p>
        </p:txBody>
      </p:sp>
      <p:pic>
        <p:nvPicPr>
          <p:cNvPr id="1038" name="Picture 23" descr="our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0400" y="6019800"/>
            <a:ext cx="18288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628743774"/>
      </p:ext>
    </p:extLst>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Lst>
  <p:hf sldNum="0" hdr="0" ftr="0" dt="0"/>
  <p:txStyles>
    <p:titleStyle>
      <a:lvl1pPr algn="l" rtl="0" eaLnBrk="0" fontAlgn="base" hangingPunct="0">
        <a:spcBef>
          <a:spcPct val="0"/>
        </a:spcBef>
        <a:spcAft>
          <a:spcPct val="0"/>
        </a:spcAft>
        <a:defRPr sz="3000" b="1" kern="1200">
          <a:solidFill>
            <a:srgbClr val="003366"/>
          </a:solidFill>
          <a:latin typeface="Calibri (Headings)"/>
          <a:ea typeface="ＭＳ Ｐゴシック" pitchFamily="4" charset="-128"/>
          <a:cs typeface="Calibri (Headings)"/>
        </a:defRPr>
      </a:lvl1pPr>
      <a:lvl2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2pPr>
      <a:lvl3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3pPr>
      <a:lvl4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4pPr>
      <a:lvl5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C00000"/>
        </a:buClr>
        <a:buSzPct val="95000"/>
        <a:buFont typeface="Wingdings 2" charset="0"/>
        <a:buChar char=""/>
        <a:defRPr sz="2600" kern="1200">
          <a:solidFill>
            <a:schemeClr val="tx1"/>
          </a:solidFill>
          <a:latin typeface="+mn-lt"/>
          <a:ea typeface="ＭＳ Ｐゴシック" pitchFamily="4" charset="-128"/>
          <a:cs typeface="ＭＳ Ｐゴシック" charset="0"/>
        </a:defRPr>
      </a:lvl1pPr>
      <a:lvl2pPr marL="639763" indent="-246063" algn="l" rtl="0" eaLnBrk="0" fontAlgn="base" hangingPunct="0">
        <a:spcBef>
          <a:spcPct val="20000"/>
        </a:spcBef>
        <a:spcAft>
          <a:spcPct val="0"/>
        </a:spcAft>
        <a:buClr>
          <a:schemeClr val="accent1"/>
        </a:buClr>
        <a:buSzPct val="85000"/>
        <a:buFont typeface="Wingdings 2" charset="0"/>
        <a:buChar char=""/>
        <a:defRPr sz="2400" kern="1200">
          <a:solidFill>
            <a:schemeClr val="tx1"/>
          </a:solidFill>
          <a:latin typeface="+mn-lt"/>
          <a:ea typeface="ＭＳ Ｐゴシック" pitchFamily="4" charset="-128"/>
          <a:cs typeface="+mn-cs"/>
        </a:defRPr>
      </a:lvl2pPr>
      <a:lvl3pPr marL="914400" indent="-246063" algn="l" rtl="0" eaLnBrk="0" fontAlgn="base" hangingPunct="0">
        <a:spcBef>
          <a:spcPct val="20000"/>
        </a:spcBef>
        <a:spcAft>
          <a:spcPct val="0"/>
        </a:spcAft>
        <a:buClr>
          <a:schemeClr val="accent2"/>
        </a:buClr>
        <a:buSzPct val="70000"/>
        <a:buFont typeface="Wingdings 2" charset="0"/>
        <a:buChar char=""/>
        <a:defRPr sz="2100" kern="1200">
          <a:solidFill>
            <a:schemeClr val="tx1"/>
          </a:solidFill>
          <a:latin typeface="+mn-lt"/>
          <a:ea typeface="ＭＳ Ｐゴシック" pitchFamily="4" charset="-128"/>
          <a:cs typeface="+mn-cs"/>
        </a:defRPr>
      </a:lvl3pPr>
      <a:lvl4pPr marL="1187450" indent="-209550" algn="l" rtl="0" eaLnBrk="0" fontAlgn="base" hangingPunct="0">
        <a:spcBef>
          <a:spcPct val="20000"/>
        </a:spcBef>
        <a:spcAft>
          <a:spcPct val="0"/>
        </a:spcAft>
        <a:buClr>
          <a:srgbClr val="C00000"/>
        </a:buClr>
        <a:buSzPct val="65000"/>
        <a:buFont typeface="Wingdings 2" charset="0"/>
        <a:buChar char=""/>
        <a:defRPr sz="2000" kern="1200">
          <a:solidFill>
            <a:schemeClr val="tx1"/>
          </a:solidFill>
          <a:latin typeface="+mn-lt"/>
          <a:ea typeface="ＭＳ Ｐゴシック" pitchFamily="4" charset="-128"/>
          <a:cs typeface="+mn-cs"/>
        </a:defRPr>
      </a:lvl4pPr>
      <a:lvl5pPr marL="1462088" indent="-209550" algn="l" rtl="0" eaLnBrk="0" fontAlgn="base" hangingPunct="0">
        <a:spcBef>
          <a:spcPct val="20000"/>
        </a:spcBef>
        <a:spcAft>
          <a:spcPct val="0"/>
        </a:spcAft>
        <a:buClr>
          <a:srgbClr val="D092A7"/>
        </a:buClr>
        <a:buSzPct val="65000"/>
        <a:buFont typeface="Wingdings 2" charset="0"/>
        <a:buChar char=""/>
        <a:defRPr sz="2000" kern="1200">
          <a:solidFill>
            <a:schemeClr val="tx1"/>
          </a:solidFill>
          <a:latin typeface="+mn-lt"/>
          <a:ea typeface="ＭＳ Ｐゴシック" pitchFamily="4" charset="-128"/>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userDrawn="1"/>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ea typeface="ＭＳ Ｐゴシック" charset="0"/>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ea typeface="ＭＳ Ｐゴシック" charset="0"/>
              <a:cs typeface="Arial" pitchFamily="34" charset="0"/>
            </a:endParaRPr>
          </a:p>
        </p:txBody>
      </p:sp>
      <p:sp>
        <p:nvSpPr>
          <p:cNvPr id="1028" name="Title Placeholder 8"/>
          <p:cNvSpPr>
            <a:spLocks noGrp="1"/>
          </p:cNvSpPr>
          <p:nvPr>
            <p:ph type="title"/>
          </p:nvPr>
        </p:nvSpPr>
        <p:spPr bwMode="auto">
          <a:xfrm>
            <a:off x="283404" y="293766"/>
            <a:ext cx="8555796" cy="910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0" bIns="0" numCol="1" anchor="t" anchorCtr="0" compatLnSpc="1">
            <a:prstTxWarp prst="textNoShape">
              <a:avLst/>
            </a:prstTxWarp>
          </a:bodyPr>
          <a:lstStyle/>
          <a:p>
            <a:pPr lvl="0"/>
            <a:r>
              <a:rPr lang="en-US" dirty="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defTabSz="914400" eaLnBrk="1" hangingPunct="1">
              <a:defRPr sz="1200" i="1" smtClean="0">
                <a:solidFill>
                  <a:srgbClr val="5F6680"/>
                </a:solidFill>
                <a:latin typeface="Times New Roman" charset="0"/>
                <a:cs typeface="Arial" charset="0"/>
              </a:defRPr>
            </a:lvl1pPr>
          </a:lstStyle>
          <a:p>
            <a:pPr fontAlgn="base">
              <a:spcBef>
                <a:spcPct val="0"/>
              </a:spcBef>
              <a:spcAft>
                <a:spcPct val="0"/>
              </a:spcAft>
              <a:defRPr/>
            </a:pPr>
            <a:fld id="{E8126CC6-DF14-8D46-96DA-E831F8E8468F}" type="slidenum">
              <a:rPr lang="en-US">
                <a:ea typeface="ＭＳ Ｐゴシック" charset="0"/>
              </a:rPr>
              <a:pPr fontAlgn="base">
                <a:spcBef>
                  <a:spcPct val="0"/>
                </a:spcBef>
                <a:spcAft>
                  <a:spcPct val="0"/>
                </a:spcAft>
                <a:defRPr/>
              </a:pPr>
              <a:t>‹#›</a:t>
            </a:fld>
            <a:endParaRPr lang="en-US">
              <a:ea typeface="ＭＳ Ｐゴシック" charset="0"/>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grpSp>
      <p:sp>
        <p:nvSpPr>
          <p:cNvPr id="1034" name="Rectangle 14"/>
          <p:cNvSpPr>
            <a:spLocks noChangeArrowheads="1"/>
          </p:cNvSpPr>
          <p:nvPr/>
        </p:nvSpPr>
        <p:spPr bwMode="auto">
          <a:xfrm>
            <a:off x="0" y="0"/>
            <a:ext cx="9144000" cy="762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smtClean="0">
              <a:solidFill>
                <a:srgbClr val="000000"/>
              </a:solidFill>
              <a:latin typeface="Times New Roman" panose="02020603050405020304" pitchFamily="18" charset="0"/>
              <a:cs typeface="Arial" panose="020B0604020202020204" pitchFamily="34" charset="0"/>
            </a:endParaRPr>
          </a:p>
        </p:txBody>
      </p:sp>
      <p:sp>
        <p:nvSpPr>
          <p:cNvPr id="1035" name="Rectangle 15"/>
          <p:cNvSpPr>
            <a:spLocks noChangeArrowheads="1"/>
          </p:cNvSpPr>
          <p:nvPr/>
        </p:nvSpPr>
        <p:spPr bwMode="auto">
          <a:xfrm>
            <a:off x="0" y="5867400"/>
            <a:ext cx="9144000" cy="990600"/>
          </a:xfrm>
          <a:prstGeom prst="rect">
            <a:avLst/>
          </a:prstGeom>
          <a:solidFill>
            <a:schemeClr val="tx2"/>
          </a:solidFill>
          <a:ln w="9525">
            <a:solidFill>
              <a:schemeClr val="tx1"/>
            </a:solidFill>
            <a:miter lim="800000"/>
            <a:headEnd/>
            <a:tailEnd/>
          </a:ln>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smtClean="0">
              <a:solidFill>
                <a:srgbClr val="000000"/>
              </a:solidFill>
              <a:latin typeface="Times New Roman" panose="02020603050405020304" pitchFamily="18" charset="0"/>
              <a:cs typeface="Arial" panose="020B0604020202020204" pitchFamily="34" charset="0"/>
            </a:endParaRPr>
          </a:p>
        </p:txBody>
      </p:sp>
      <p:sp>
        <p:nvSpPr>
          <p:cNvPr id="1036" name="Text Box 20"/>
          <p:cNvSpPr txBox="1">
            <a:spLocks noChangeArrowheads="1"/>
          </p:cNvSpPr>
          <p:nvPr/>
        </p:nvSpPr>
        <p:spPr bwMode="auto">
          <a:xfrm>
            <a:off x="6477000" y="6324600"/>
            <a:ext cx="26670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50000"/>
              </a:spcBef>
              <a:spcAft>
                <a:spcPct val="0"/>
              </a:spcAft>
              <a:defRPr/>
            </a:pPr>
            <a:endParaRPr lang="en-US" altLang="en-US" sz="1600" b="1" smtClean="0">
              <a:solidFill>
                <a:srgbClr val="646B86"/>
              </a:solidFill>
              <a:latin typeface="BankGothic Md BT" charset="0"/>
              <a:cs typeface="Times New Roman" panose="02020603050405020304" pitchFamily="18" charset="0"/>
            </a:endParaRPr>
          </a:p>
        </p:txBody>
      </p:sp>
      <p:sp>
        <p:nvSpPr>
          <p:cNvPr id="1037" name="Rectangle 21"/>
          <p:cNvSpPr>
            <a:spLocks noChangeArrowheads="1"/>
          </p:cNvSpPr>
          <p:nvPr/>
        </p:nvSpPr>
        <p:spPr bwMode="auto">
          <a:xfrm>
            <a:off x="0" y="5715000"/>
            <a:ext cx="9144000" cy="2286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smtClean="0">
              <a:solidFill>
                <a:srgbClr val="000000"/>
              </a:solidFill>
              <a:latin typeface="Times New Roman" panose="02020603050405020304" pitchFamily="18" charset="0"/>
              <a:cs typeface="Arial" panose="020B0604020202020204" pitchFamily="34" charset="0"/>
            </a:endParaRPr>
          </a:p>
        </p:txBody>
      </p:sp>
      <p:pic>
        <p:nvPicPr>
          <p:cNvPr id="1038" name="Picture 23" descr="our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0400" y="6019800"/>
            <a:ext cx="18288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56298956"/>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Lst>
  <p:hf sldNum="0" hdr="0" ftr="0" dt="0"/>
  <p:txStyles>
    <p:titleStyle>
      <a:lvl1pPr algn="l" rtl="0" eaLnBrk="0" fontAlgn="base" hangingPunct="0">
        <a:spcBef>
          <a:spcPct val="0"/>
        </a:spcBef>
        <a:spcAft>
          <a:spcPct val="0"/>
        </a:spcAft>
        <a:defRPr sz="3000" b="1" kern="1200">
          <a:solidFill>
            <a:srgbClr val="003366"/>
          </a:solidFill>
          <a:latin typeface="Calibri (Headings)"/>
          <a:ea typeface="ＭＳ Ｐゴシック" pitchFamily="4" charset="-128"/>
          <a:cs typeface="Calibri (Headings)"/>
        </a:defRPr>
      </a:lvl1pPr>
      <a:lvl2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2pPr>
      <a:lvl3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3pPr>
      <a:lvl4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4pPr>
      <a:lvl5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C00000"/>
        </a:buClr>
        <a:buSzPct val="95000"/>
        <a:buFont typeface="Wingdings 2" charset="0"/>
        <a:buChar char=""/>
        <a:defRPr sz="2600" kern="1200">
          <a:solidFill>
            <a:schemeClr val="tx1"/>
          </a:solidFill>
          <a:latin typeface="+mn-lt"/>
          <a:ea typeface="ＭＳ Ｐゴシック" pitchFamily="4" charset="-128"/>
          <a:cs typeface="ＭＳ Ｐゴシック" charset="0"/>
        </a:defRPr>
      </a:lvl1pPr>
      <a:lvl2pPr marL="639763" indent="-246063" algn="l" rtl="0" eaLnBrk="0" fontAlgn="base" hangingPunct="0">
        <a:spcBef>
          <a:spcPct val="20000"/>
        </a:spcBef>
        <a:spcAft>
          <a:spcPct val="0"/>
        </a:spcAft>
        <a:buClr>
          <a:schemeClr val="accent1"/>
        </a:buClr>
        <a:buSzPct val="85000"/>
        <a:buFont typeface="Wingdings 2" charset="0"/>
        <a:buChar char=""/>
        <a:defRPr sz="2400" kern="1200">
          <a:solidFill>
            <a:schemeClr val="tx1"/>
          </a:solidFill>
          <a:latin typeface="+mn-lt"/>
          <a:ea typeface="ＭＳ Ｐゴシック" pitchFamily="4" charset="-128"/>
          <a:cs typeface="+mn-cs"/>
        </a:defRPr>
      </a:lvl2pPr>
      <a:lvl3pPr marL="914400" indent="-246063" algn="l" rtl="0" eaLnBrk="0" fontAlgn="base" hangingPunct="0">
        <a:spcBef>
          <a:spcPct val="20000"/>
        </a:spcBef>
        <a:spcAft>
          <a:spcPct val="0"/>
        </a:spcAft>
        <a:buClr>
          <a:schemeClr val="accent2"/>
        </a:buClr>
        <a:buSzPct val="70000"/>
        <a:buFont typeface="Wingdings 2" charset="0"/>
        <a:buChar char=""/>
        <a:defRPr sz="2100" kern="1200">
          <a:solidFill>
            <a:schemeClr val="tx1"/>
          </a:solidFill>
          <a:latin typeface="+mn-lt"/>
          <a:ea typeface="ＭＳ Ｐゴシック" pitchFamily="4" charset="-128"/>
          <a:cs typeface="+mn-cs"/>
        </a:defRPr>
      </a:lvl3pPr>
      <a:lvl4pPr marL="1187450" indent="-209550" algn="l" rtl="0" eaLnBrk="0" fontAlgn="base" hangingPunct="0">
        <a:spcBef>
          <a:spcPct val="20000"/>
        </a:spcBef>
        <a:spcAft>
          <a:spcPct val="0"/>
        </a:spcAft>
        <a:buClr>
          <a:srgbClr val="C00000"/>
        </a:buClr>
        <a:buSzPct val="65000"/>
        <a:buFont typeface="Wingdings 2" charset="0"/>
        <a:buChar char=""/>
        <a:defRPr sz="2000" kern="1200">
          <a:solidFill>
            <a:schemeClr val="tx1"/>
          </a:solidFill>
          <a:latin typeface="+mn-lt"/>
          <a:ea typeface="ＭＳ Ｐゴシック" pitchFamily="4" charset="-128"/>
          <a:cs typeface="+mn-cs"/>
        </a:defRPr>
      </a:lvl4pPr>
      <a:lvl5pPr marL="1462088" indent="-209550" algn="l" rtl="0" eaLnBrk="0" fontAlgn="base" hangingPunct="0">
        <a:spcBef>
          <a:spcPct val="20000"/>
        </a:spcBef>
        <a:spcAft>
          <a:spcPct val="0"/>
        </a:spcAft>
        <a:buClr>
          <a:srgbClr val="D092A7"/>
        </a:buClr>
        <a:buSzPct val="65000"/>
        <a:buFont typeface="Wingdings 2" charset="0"/>
        <a:buChar char=""/>
        <a:defRPr sz="2000" kern="1200">
          <a:solidFill>
            <a:schemeClr val="tx1"/>
          </a:solidFill>
          <a:latin typeface="+mn-lt"/>
          <a:ea typeface="ＭＳ Ｐゴシック" pitchFamily="4" charset="-128"/>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userDrawn="1"/>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Constantia"/>
              <a:ea typeface="ＭＳ Ｐゴシック" charset="0"/>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Constantia"/>
              <a:ea typeface="ＭＳ Ｐゴシック" charset="0"/>
              <a:cs typeface="Arial" pitchFamily="34" charset="0"/>
            </a:endParaRPr>
          </a:p>
        </p:txBody>
      </p:sp>
      <p:sp>
        <p:nvSpPr>
          <p:cNvPr id="1028" name="Title Placeholder 8"/>
          <p:cNvSpPr>
            <a:spLocks noGrp="1"/>
          </p:cNvSpPr>
          <p:nvPr>
            <p:ph type="title"/>
          </p:nvPr>
        </p:nvSpPr>
        <p:spPr bwMode="auto">
          <a:xfrm>
            <a:off x="283404" y="293766"/>
            <a:ext cx="8555796" cy="910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0" bIns="0" numCol="1" anchor="t" anchorCtr="0" compatLnSpc="1">
            <a:prstTxWarp prst="textNoShape">
              <a:avLst/>
            </a:prstTxWarp>
          </a:bodyPr>
          <a:lstStyle/>
          <a:p>
            <a:pPr lvl="0"/>
            <a:r>
              <a:rPr lang="en-US" dirty="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defTabSz="914400" eaLnBrk="1" hangingPunct="1">
              <a:defRPr sz="1200" i="1" smtClean="0">
                <a:solidFill>
                  <a:srgbClr val="5F6680"/>
                </a:solidFill>
                <a:latin typeface="Times New Roman" charset="0"/>
                <a:cs typeface="Arial" charset="0"/>
              </a:defRPr>
            </a:lvl1pPr>
          </a:lstStyle>
          <a:p>
            <a:pPr fontAlgn="base">
              <a:spcBef>
                <a:spcPct val="0"/>
              </a:spcBef>
              <a:spcAft>
                <a:spcPct val="0"/>
              </a:spcAft>
              <a:defRPr/>
            </a:pPr>
            <a:fld id="{E8126CC6-DF14-8D46-96DA-E831F8E8468F}" type="slidenum">
              <a:rPr lang="en-US">
                <a:ea typeface="ＭＳ Ｐゴシック" charset="0"/>
              </a:rPr>
              <a:pPr fontAlgn="base">
                <a:spcBef>
                  <a:spcPct val="0"/>
                </a:spcBef>
                <a:spcAft>
                  <a:spcPct val="0"/>
                </a:spcAft>
                <a:defRPr/>
              </a:pPr>
              <a:t>‹#›</a:t>
            </a:fld>
            <a:endParaRPr lang="en-US">
              <a:ea typeface="ＭＳ Ｐゴシック" charset="0"/>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grpSp>
      <p:sp>
        <p:nvSpPr>
          <p:cNvPr id="1034" name="Rectangle 14"/>
          <p:cNvSpPr>
            <a:spLocks noChangeArrowheads="1"/>
          </p:cNvSpPr>
          <p:nvPr/>
        </p:nvSpPr>
        <p:spPr bwMode="auto">
          <a:xfrm>
            <a:off x="0" y="0"/>
            <a:ext cx="9144000" cy="762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smtClean="0">
              <a:solidFill>
                <a:srgbClr val="000000"/>
              </a:solidFill>
              <a:latin typeface="Times New Roman" panose="02020603050405020304" pitchFamily="18" charset="0"/>
              <a:cs typeface="Arial" panose="020B0604020202020204" pitchFamily="34" charset="0"/>
            </a:endParaRPr>
          </a:p>
        </p:txBody>
      </p:sp>
      <p:sp>
        <p:nvSpPr>
          <p:cNvPr id="1035" name="Rectangle 15"/>
          <p:cNvSpPr>
            <a:spLocks noChangeArrowheads="1"/>
          </p:cNvSpPr>
          <p:nvPr/>
        </p:nvSpPr>
        <p:spPr bwMode="auto">
          <a:xfrm>
            <a:off x="0" y="5867400"/>
            <a:ext cx="9144000" cy="990600"/>
          </a:xfrm>
          <a:prstGeom prst="rect">
            <a:avLst/>
          </a:prstGeom>
          <a:solidFill>
            <a:schemeClr val="tx2"/>
          </a:solidFill>
          <a:ln w="9525">
            <a:solidFill>
              <a:schemeClr val="tx1"/>
            </a:solidFill>
            <a:miter lim="800000"/>
            <a:headEnd/>
            <a:tailEnd/>
          </a:ln>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smtClean="0">
              <a:solidFill>
                <a:srgbClr val="000000"/>
              </a:solidFill>
              <a:latin typeface="Times New Roman" panose="02020603050405020304" pitchFamily="18" charset="0"/>
              <a:cs typeface="Arial" panose="020B0604020202020204" pitchFamily="34" charset="0"/>
            </a:endParaRPr>
          </a:p>
        </p:txBody>
      </p:sp>
      <p:sp>
        <p:nvSpPr>
          <p:cNvPr id="1036" name="Text Box 20"/>
          <p:cNvSpPr txBox="1">
            <a:spLocks noChangeArrowheads="1"/>
          </p:cNvSpPr>
          <p:nvPr/>
        </p:nvSpPr>
        <p:spPr bwMode="auto">
          <a:xfrm>
            <a:off x="6477000" y="6324600"/>
            <a:ext cx="26670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50000"/>
              </a:spcBef>
              <a:spcAft>
                <a:spcPct val="0"/>
              </a:spcAft>
              <a:defRPr/>
            </a:pPr>
            <a:endParaRPr lang="en-US" altLang="en-US" sz="1600" b="1" smtClean="0">
              <a:solidFill>
                <a:srgbClr val="646B86"/>
              </a:solidFill>
              <a:latin typeface="BankGothic Md BT" charset="0"/>
              <a:cs typeface="Times New Roman" panose="02020603050405020304" pitchFamily="18" charset="0"/>
            </a:endParaRPr>
          </a:p>
        </p:txBody>
      </p:sp>
      <p:sp>
        <p:nvSpPr>
          <p:cNvPr id="1037" name="Rectangle 21"/>
          <p:cNvSpPr>
            <a:spLocks noChangeArrowheads="1"/>
          </p:cNvSpPr>
          <p:nvPr/>
        </p:nvSpPr>
        <p:spPr bwMode="auto">
          <a:xfrm>
            <a:off x="0" y="5715000"/>
            <a:ext cx="9144000" cy="2286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smtClean="0">
              <a:solidFill>
                <a:srgbClr val="000000"/>
              </a:solidFill>
              <a:latin typeface="Times New Roman" panose="02020603050405020304" pitchFamily="18" charset="0"/>
              <a:cs typeface="Arial" panose="020B0604020202020204" pitchFamily="34" charset="0"/>
            </a:endParaRPr>
          </a:p>
        </p:txBody>
      </p:sp>
      <p:pic>
        <p:nvPicPr>
          <p:cNvPr id="1038" name="Picture 23" descr="our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0400" y="6019800"/>
            <a:ext cx="18288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297399934"/>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Lst>
  <p:hf sldNum="0" hdr="0" ftr="0" dt="0"/>
  <p:txStyles>
    <p:titleStyle>
      <a:lvl1pPr algn="l" rtl="0" eaLnBrk="0" fontAlgn="base" hangingPunct="0">
        <a:spcBef>
          <a:spcPct val="0"/>
        </a:spcBef>
        <a:spcAft>
          <a:spcPct val="0"/>
        </a:spcAft>
        <a:defRPr sz="3000" b="1" kern="1200">
          <a:solidFill>
            <a:srgbClr val="003366"/>
          </a:solidFill>
          <a:latin typeface="Calibri (Headings)"/>
          <a:ea typeface="ＭＳ Ｐゴシック" pitchFamily="4" charset="-128"/>
          <a:cs typeface="Calibri (Headings)"/>
        </a:defRPr>
      </a:lvl1pPr>
      <a:lvl2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2pPr>
      <a:lvl3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3pPr>
      <a:lvl4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4pPr>
      <a:lvl5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C00000"/>
        </a:buClr>
        <a:buSzPct val="95000"/>
        <a:buFont typeface="Wingdings 2" charset="0"/>
        <a:buChar char=""/>
        <a:defRPr sz="2600" kern="1200">
          <a:solidFill>
            <a:schemeClr val="tx1"/>
          </a:solidFill>
          <a:latin typeface="+mn-lt"/>
          <a:ea typeface="ＭＳ Ｐゴシック" pitchFamily="4" charset="-128"/>
          <a:cs typeface="ＭＳ Ｐゴシック" charset="0"/>
        </a:defRPr>
      </a:lvl1pPr>
      <a:lvl2pPr marL="639763" indent="-246063" algn="l" rtl="0" eaLnBrk="0" fontAlgn="base" hangingPunct="0">
        <a:spcBef>
          <a:spcPct val="20000"/>
        </a:spcBef>
        <a:spcAft>
          <a:spcPct val="0"/>
        </a:spcAft>
        <a:buClr>
          <a:schemeClr val="accent1"/>
        </a:buClr>
        <a:buSzPct val="85000"/>
        <a:buFont typeface="Wingdings 2" charset="0"/>
        <a:buChar char=""/>
        <a:defRPr sz="2400" kern="1200">
          <a:solidFill>
            <a:schemeClr val="tx1"/>
          </a:solidFill>
          <a:latin typeface="+mn-lt"/>
          <a:ea typeface="ＭＳ Ｐゴシック" pitchFamily="4" charset="-128"/>
          <a:cs typeface="+mn-cs"/>
        </a:defRPr>
      </a:lvl2pPr>
      <a:lvl3pPr marL="914400" indent="-246063" algn="l" rtl="0" eaLnBrk="0" fontAlgn="base" hangingPunct="0">
        <a:spcBef>
          <a:spcPct val="20000"/>
        </a:spcBef>
        <a:spcAft>
          <a:spcPct val="0"/>
        </a:spcAft>
        <a:buClr>
          <a:schemeClr val="accent2"/>
        </a:buClr>
        <a:buSzPct val="70000"/>
        <a:buFont typeface="Wingdings 2" charset="0"/>
        <a:buChar char=""/>
        <a:defRPr sz="2100" kern="1200">
          <a:solidFill>
            <a:schemeClr val="tx1"/>
          </a:solidFill>
          <a:latin typeface="+mn-lt"/>
          <a:ea typeface="ＭＳ Ｐゴシック" pitchFamily="4" charset="-128"/>
          <a:cs typeface="+mn-cs"/>
        </a:defRPr>
      </a:lvl3pPr>
      <a:lvl4pPr marL="1187450" indent="-209550" algn="l" rtl="0" eaLnBrk="0" fontAlgn="base" hangingPunct="0">
        <a:spcBef>
          <a:spcPct val="20000"/>
        </a:spcBef>
        <a:spcAft>
          <a:spcPct val="0"/>
        </a:spcAft>
        <a:buClr>
          <a:srgbClr val="C00000"/>
        </a:buClr>
        <a:buSzPct val="65000"/>
        <a:buFont typeface="Wingdings 2" charset="0"/>
        <a:buChar char=""/>
        <a:defRPr sz="2000" kern="1200">
          <a:solidFill>
            <a:schemeClr val="tx1"/>
          </a:solidFill>
          <a:latin typeface="+mn-lt"/>
          <a:ea typeface="ＭＳ Ｐゴシック" pitchFamily="4" charset="-128"/>
          <a:cs typeface="+mn-cs"/>
        </a:defRPr>
      </a:lvl4pPr>
      <a:lvl5pPr marL="1462088" indent="-209550" algn="l" rtl="0" eaLnBrk="0" fontAlgn="base" hangingPunct="0">
        <a:spcBef>
          <a:spcPct val="20000"/>
        </a:spcBef>
        <a:spcAft>
          <a:spcPct val="0"/>
        </a:spcAft>
        <a:buClr>
          <a:srgbClr val="D092A7"/>
        </a:buClr>
        <a:buSzPct val="65000"/>
        <a:buFont typeface="Wingdings 2" charset="0"/>
        <a:buChar char=""/>
        <a:defRPr sz="2000" kern="1200">
          <a:solidFill>
            <a:schemeClr val="tx1"/>
          </a:solidFill>
          <a:latin typeface="+mn-lt"/>
          <a:ea typeface="ＭＳ Ｐゴシック" pitchFamily="4" charset="-128"/>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userDrawn="1"/>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ea typeface="ＭＳ Ｐゴシック" charset="0"/>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ea typeface="ＭＳ Ｐゴシック" charset="0"/>
              <a:cs typeface="Arial" pitchFamily="34" charset="0"/>
            </a:endParaRPr>
          </a:p>
        </p:txBody>
      </p:sp>
      <p:sp>
        <p:nvSpPr>
          <p:cNvPr id="1028" name="Title Placeholder 8"/>
          <p:cNvSpPr>
            <a:spLocks noGrp="1"/>
          </p:cNvSpPr>
          <p:nvPr>
            <p:ph type="title"/>
          </p:nvPr>
        </p:nvSpPr>
        <p:spPr bwMode="auto">
          <a:xfrm>
            <a:off x="283404" y="293766"/>
            <a:ext cx="8555796" cy="910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0" bIns="0" numCol="1" anchor="t" anchorCtr="0" compatLnSpc="1">
            <a:prstTxWarp prst="textNoShape">
              <a:avLst/>
            </a:prstTxWarp>
          </a:bodyPr>
          <a:lstStyle/>
          <a:p>
            <a:pPr lvl="0"/>
            <a:r>
              <a:rPr lang="en-US" dirty="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defTabSz="914400" eaLnBrk="1" hangingPunct="1">
              <a:defRPr sz="1200" i="1" smtClean="0">
                <a:solidFill>
                  <a:srgbClr val="5F6680"/>
                </a:solidFill>
                <a:latin typeface="Times New Roman" charset="0"/>
                <a:cs typeface="Arial" charset="0"/>
              </a:defRPr>
            </a:lvl1pPr>
          </a:lstStyle>
          <a:p>
            <a:pPr fontAlgn="base">
              <a:spcBef>
                <a:spcPct val="0"/>
              </a:spcBef>
              <a:spcAft>
                <a:spcPct val="0"/>
              </a:spcAft>
              <a:defRPr/>
            </a:pPr>
            <a:fld id="{E8126CC6-DF14-8D46-96DA-E831F8E8468F}" type="slidenum">
              <a:rPr lang="en-US">
                <a:ea typeface="ＭＳ Ｐゴシック" charset="0"/>
              </a:rPr>
              <a:pPr fontAlgn="base">
                <a:spcBef>
                  <a:spcPct val="0"/>
                </a:spcBef>
                <a:spcAft>
                  <a:spcPct val="0"/>
                </a:spcAft>
                <a:defRPr/>
              </a:pPr>
              <a:t>‹#›</a:t>
            </a:fld>
            <a:endParaRPr lang="en-US">
              <a:ea typeface="ＭＳ Ｐゴシック" charset="0"/>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grpSp>
      <p:sp>
        <p:nvSpPr>
          <p:cNvPr id="1034" name="Rectangle 14"/>
          <p:cNvSpPr>
            <a:spLocks noChangeArrowheads="1"/>
          </p:cNvSpPr>
          <p:nvPr/>
        </p:nvSpPr>
        <p:spPr bwMode="auto">
          <a:xfrm>
            <a:off x="0" y="0"/>
            <a:ext cx="9144000" cy="762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smtClean="0">
              <a:solidFill>
                <a:srgbClr val="000000"/>
              </a:solidFill>
              <a:latin typeface="Times New Roman" panose="02020603050405020304" pitchFamily="18" charset="0"/>
              <a:cs typeface="Arial" panose="020B0604020202020204" pitchFamily="34" charset="0"/>
            </a:endParaRPr>
          </a:p>
        </p:txBody>
      </p:sp>
      <p:sp>
        <p:nvSpPr>
          <p:cNvPr id="1035" name="Rectangle 15"/>
          <p:cNvSpPr>
            <a:spLocks noChangeArrowheads="1"/>
          </p:cNvSpPr>
          <p:nvPr/>
        </p:nvSpPr>
        <p:spPr bwMode="auto">
          <a:xfrm>
            <a:off x="0" y="5867400"/>
            <a:ext cx="9144000" cy="990600"/>
          </a:xfrm>
          <a:prstGeom prst="rect">
            <a:avLst/>
          </a:prstGeom>
          <a:solidFill>
            <a:schemeClr val="tx2"/>
          </a:solidFill>
          <a:ln w="9525">
            <a:solidFill>
              <a:schemeClr val="tx1"/>
            </a:solidFill>
            <a:miter lim="800000"/>
            <a:headEnd/>
            <a:tailEnd/>
          </a:ln>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smtClean="0">
              <a:solidFill>
                <a:srgbClr val="000000"/>
              </a:solidFill>
              <a:latin typeface="Times New Roman" panose="02020603050405020304" pitchFamily="18" charset="0"/>
              <a:cs typeface="Arial" panose="020B0604020202020204" pitchFamily="34" charset="0"/>
            </a:endParaRPr>
          </a:p>
        </p:txBody>
      </p:sp>
      <p:sp>
        <p:nvSpPr>
          <p:cNvPr id="1036" name="Text Box 20"/>
          <p:cNvSpPr txBox="1">
            <a:spLocks noChangeArrowheads="1"/>
          </p:cNvSpPr>
          <p:nvPr/>
        </p:nvSpPr>
        <p:spPr bwMode="auto">
          <a:xfrm>
            <a:off x="6477000" y="6324600"/>
            <a:ext cx="26670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50000"/>
              </a:spcBef>
              <a:spcAft>
                <a:spcPct val="0"/>
              </a:spcAft>
              <a:defRPr/>
            </a:pPr>
            <a:endParaRPr lang="en-US" altLang="en-US" sz="1600" b="1" smtClean="0">
              <a:solidFill>
                <a:srgbClr val="646B86"/>
              </a:solidFill>
              <a:latin typeface="BankGothic Md BT" charset="0"/>
              <a:cs typeface="Times New Roman" panose="02020603050405020304" pitchFamily="18" charset="0"/>
            </a:endParaRPr>
          </a:p>
        </p:txBody>
      </p:sp>
      <p:sp>
        <p:nvSpPr>
          <p:cNvPr id="1037" name="Rectangle 21"/>
          <p:cNvSpPr>
            <a:spLocks noChangeArrowheads="1"/>
          </p:cNvSpPr>
          <p:nvPr/>
        </p:nvSpPr>
        <p:spPr bwMode="auto">
          <a:xfrm>
            <a:off x="0" y="5715000"/>
            <a:ext cx="9144000" cy="2286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smtClean="0">
              <a:solidFill>
                <a:srgbClr val="000000"/>
              </a:solidFill>
              <a:latin typeface="Times New Roman" panose="02020603050405020304" pitchFamily="18" charset="0"/>
              <a:cs typeface="Arial" panose="020B0604020202020204" pitchFamily="34" charset="0"/>
            </a:endParaRPr>
          </a:p>
        </p:txBody>
      </p:sp>
      <p:pic>
        <p:nvPicPr>
          <p:cNvPr id="1038" name="Picture 23" descr="our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0400" y="6019800"/>
            <a:ext cx="18288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767756096"/>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Lst>
  <p:hf sldNum="0" hdr="0" ftr="0" dt="0"/>
  <p:txStyles>
    <p:titleStyle>
      <a:lvl1pPr algn="l" rtl="0" eaLnBrk="0" fontAlgn="base" hangingPunct="0">
        <a:spcBef>
          <a:spcPct val="0"/>
        </a:spcBef>
        <a:spcAft>
          <a:spcPct val="0"/>
        </a:spcAft>
        <a:defRPr sz="3000" b="1" kern="1200">
          <a:solidFill>
            <a:srgbClr val="003366"/>
          </a:solidFill>
          <a:latin typeface="Calibri (Headings)"/>
          <a:ea typeface="ＭＳ Ｐゴシック" pitchFamily="4" charset="-128"/>
          <a:cs typeface="Calibri (Headings)"/>
        </a:defRPr>
      </a:lvl1pPr>
      <a:lvl2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2pPr>
      <a:lvl3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3pPr>
      <a:lvl4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4pPr>
      <a:lvl5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C00000"/>
        </a:buClr>
        <a:buSzPct val="95000"/>
        <a:buFont typeface="Wingdings 2" charset="0"/>
        <a:buChar char=""/>
        <a:defRPr sz="2600" kern="1200">
          <a:solidFill>
            <a:schemeClr val="tx1"/>
          </a:solidFill>
          <a:latin typeface="+mn-lt"/>
          <a:ea typeface="ＭＳ Ｐゴシック" pitchFamily="4" charset="-128"/>
          <a:cs typeface="ＭＳ Ｐゴシック" charset="0"/>
        </a:defRPr>
      </a:lvl1pPr>
      <a:lvl2pPr marL="639763" indent="-246063" algn="l" rtl="0" eaLnBrk="0" fontAlgn="base" hangingPunct="0">
        <a:spcBef>
          <a:spcPct val="20000"/>
        </a:spcBef>
        <a:spcAft>
          <a:spcPct val="0"/>
        </a:spcAft>
        <a:buClr>
          <a:schemeClr val="accent1"/>
        </a:buClr>
        <a:buSzPct val="85000"/>
        <a:buFont typeface="Wingdings 2" charset="0"/>
        <a:buChar char=""/>
        <a:defRPr sz="2400" kern="1200">
          <a:solidFill>
            <a:schemeClr val="tx1"/>
          </a:solidFill>
          <a:latin typeface="+mn-lt"/>
          <a:ea typeface="ＭＳ Ｐゴシック" pitchFamily="4" charset="-128"/>
          <a:cs typeface="+mn-cs"/>
        </a:defRPr>
      </a:lvl2pPr>
      <a:lvl3pPr marL="914400" indent="-246063" algn="l" rtl="0" eaLnBrk="0" fontAlgn="base" hangingPunct="0">
        <a:spcBef>
          <a:spcPct val="20000"/>
        </a:spcBef>
        <a:spcAft>
          <a:spcPct val="0"/>
        </a:spcAft>
        <a:buClr>
          <a:schemeClr val="accent2"/>
        </a:buClr>
        <a:buSzPct val="70000"/>
        <a:buFont typeface="Wingdings 2" charset="0"/>
        <a:buChar char=""/>
        <a:defRPr sz="2100" kern="1200">
          <a:solidFill>
            <a:schemeClr val="tx1"/>
          </a:solidFill>
          <a:latin typeface="+mn-lt"/>
          <a:ea typeface="ＭＳ Ｐゴシック" pitchFamily="4" charset="-128"/>
          <a:cs typeface="+mn-cs"/>
        </a:defRPr>
      </a:lvl3pPr>
      <a:lvl4pPr marL="1187450" indent="-209550" algn="l" rtl="0" eaLnBrk="0" fontAlgn="base" hangingPunct="0">
        <a:spcBef>
          <a:spcPct val="20000"/>
        </a:spcBef>
        <a:spcAft>
          <a:spcPct val="0"/>
        </a:spcAft>
        <a:buClr>
          <a:srgbClr val="C00000"/>
        </a:buClr>
        <a:buSzPct val="65000"/>
        <a:buFont typeface="Wingdings 2" charset="0"/>
        <a:buChar char=""/>
        <a:defRPr sz="2000" kern="1200">
          <a:solidFill>
            <a:schemeClr val="tx1"/>
          </a:solidFill>
          <a:latin typeface="+mn-lt"/>
          <a:ea typeface="ＭＳ Ｐゴシック" pitchFamily="4" charset="-128"/>
          <a:cs typeface="+mn-cs"/>
        </a:defRPr>
      </a:lvl4pPr>
      <a:lvl5pPr marL="1462088" indent="-209550" algn="l" rtl="0" eaLnBrk="0" fontAlgn="base" hangingPunct="0">
        <a:spcBef>
          <a:spcPct val="20000"/>
        </a:spcBef>
        <a:spcAft>
          <a:spcPct val="0"/>
        </a:spcAft>
        <a:buClr>
          <a:srgbClr val="D092A7"/>
        </a:buClr>
        <a:buSzPct val="65000"/>
        <a:buFont typeface="Wingdings 2" charset="0"/>
        <a:buChar char=""/>
        <a:defRPr sz="2000" kern="1200">
          <a:solidFill>
            <a:schemeClr val="tx1"/>
          </a:solidFill>
          <a:latin typeface="+mn-lt"/>
          <a:ea typeface="ＭＳ Ｐゴシック" pitchFamily="4" charset="-128"/>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userDrawn="1"/>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ea typeface="ＭＳ Ｐゴシック" charset="0"/>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ea typeface="ＭＳ Ｐゴシック" charset="0"/>
              <a:cs typeface="Arial" pitchFamily="34" charset="0"/>
            </a:endParaRPr>
          </a:p>
        </p:txBody>
      </p:sp>
      <p:sp>
        <p:nvSpPr>
          <p:cNvPr id="1028" name="Title Placeholder 8"/>
          <p:cNvSpPr>
            <a:spLocks noGrp="1"/>
          </p:cNvSpPr>
          <p:nvPr>
            <p:ph type="title"/>
          </p:nvPr>
        </p:nvSpPr>
        <p:spPr bwMode="auto">
          <a:xfrm>
            <a:off x="283404" y="293766"/>
            <a:ext cx="8555796" cy="910963"/>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45720" rIns="0" bIns="0" numCol="1" anchor="t" anchorCtr="0" compatLnSpc="1">
            <a:prstTxWarp prst="textNoShape">
              <a:avLst/>
            </a:prstTxWarp>
          </a:bodyPr>
          <a:lstStyle/>
          <a:p>
            <a:pPr lvl="0"/>
            <a:r>
              <a:rPr lang="en-US" dirty="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defTabSz="914400" eaLnBrk="1" hangingPunct="1">
              <a:defRPr sz="1200" i="1" smtClean="0">
                <a:solidFill>
                  <a:srgbClr val="5F6680"/>
                </a:solidFill>
                <a:latin typeface="Times New Roman" charset="0"/>
                <a:cs typeface="Arial" charset="0"/>
              </a:defRPr>
            </a:lvl1pPr>
          </a:lstStyle>
          <a:p>
            <a:pPr fontAlgn="base">
              <a:spcBef>
                <a:spcPct val="0"/>
              </a:spcBef>
              <a:spcAft>
                <a:spcPct val="0"/>
              </a:spcAft>
              <a:defRPr/>
            </a:pPr>
            <a:fld id="{E8126CC6-DF14-8D46-96DA-E831F8E8468F}" type="slidenum">
              <a:rPr lang="en-US">
                <a:ea typeface="ＭＳ Ｐゴシック" charset="0"/>
              </a:rPr>
              <a:pPr fontAlgn="base">
                <a:spcBef>
                  <a:spcPct val="0"/>
                </a:spcBef>
                <a:spcAft>
                  <a:spcPct val="0"/>
                </a:spcAft>
                <a:defRPr/>
              </a:pPr>
              <a:t>‹#›</a:t>
            </a:fld>
            <a:endParaRPr lang="en-US">
              <a:ea typeface="ＭＳ Ｐゴシック" charset="0"/>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grpSp>
      <p:sp>
        <p:nvSpPr>
          <p:cNvPr id="1034" name="Rectangle 14"/>
          <p:cNvSpPr>
            <a:spLocks noChangeArrowheads="1"/>
          </p:cNvSpPr>
          <p:nvPr/>
        </p:nvSpPr>
        <p:spPr bwMode="auto">
          <a:xfrm>
            <a:off x="0" y="0"/>
            <a:ext cx="9144000" cy="762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smtClean="0">
              <a:solidFill>
                <a:srgbClr val="000000"/>
              </a:solidFill>
              <a:latin typeface="Times New Roman" panose="02020603050405020304" pitchFamily="18" charset="0"/>
              <a:cs typeface="Arial" panose="020B0604020202020204" pitchFamily="34" charset="0"/>
            </a:endParaRPr>
          </a:p>
        </p:txBody>
      </p:sp>
      <p:sp>
        <p:nvSpPr>
          <p:cNvPr id="1035" name="Rectangle 15"/>
          <p:cNvSpPr>
            <a:spLocks noChangeArrowheads="1"/>
          </p:cNvSpPr>
          <p:nvPr/>
        </p:nvSpPr>
        <p:spPr bwMode="auto">
          <a:xfrm>
            <a:off x="0" y="5867400"/>
            <a:ext cx="9144000" cy="990600"/>
          </a:xfrm>
          <a:prstGeom prst="rect">
            <a:avLst/>
          </a:prstGeom>
          <a:solidFill>
            <a:schemeClr val="tx2"/>
          </a:solidFill>
          <a:ln w="9525">
            <a:solidFill>
              <a:schemeClr val="tx1"/>
            </a:solidFill>
            <a:miter lim="800000"/>
            <a:headEnd/>
            <a:tailEnd/>
          </a:ln>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smtClean="0">
              <a:solidFill>
                <a:srgbClr val="000000"/>
              </a:solidFill>
              <a:latin typeface="Times New Roman" panose="02020603050405020304" pitchFamily="18" charset="0"/>
              <a:cs typeface="Arial" panose="020B0604020202020204" pitchFamily="34" charset="0"/>
            </a:endParaRPr>
          </a:p>
        </p:txBody>
      </p:sp>
      <p:sp>
        <p:nvSpPr>
          <p:cNvPr id="1036" name="Text Box 20"/>
          <p:cNvSpPr txBox="1">
            <a:spLocks noChangeArrowheads="1"/>
          </p:cNvSpPr>
          <p:nvPr/>
        </p:nvSpPr>
        <p:spPr bwMode="auto">
          <a:xfrm>
            <a:off x="6477000" y="6324600"/>
            <a:ext cx="26670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50000"/>
              </a:spcBef>
              <a:spcAft>
                <a:spcPct val="0"/>
              </a:spcAft>
              <a:defRPr/>
            </a:pPr>
            <a:endParaRPr lang="en-US" altLang="en-US" sz="1600" b="1" smtClean="0">
              <a:solidFill>
                <a:srgbClr val="646B86"/>
              </a:solidFill>
              <a:latin typeface="BankGothic Md BT" charset="0"/>
              <a:cs typeface="Times New Roman" panose="02020603050405020304" pitchFamily="18" charset="0"/>
            </a:endParaRPr>
          </a:p>
        </p:txBody>
      </p:sp>
      <p:sp>
        <p:nvSpPr>
          <p:cNvPr id="1037" name="Rectangle 21"/>
          <p:cNvSpPr>
            <a:spLocks noChangeArrowheads="1"/>
          </p:cNvSpPr>
          <p:nvPr/>
        </p:nvSpPr>
        <p:spPr bwMode="auto">
          <a:xfrm>
            <a:off x="0" y="5715000"/>
            <a:ext cx="9144000" cy="2286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smtClean="0">
              <a:solidFill>
                <a:srgbClr val="000000"/>
              </a:solidFill>
              <a:latin typeface="Times New Roman" panose="02020603050405020304" pitchFamily="18" charset="0"/>
              <a:cs typeface="Arial" panose="020B0604020202020204" pitchFamily="34" charset="0"/>
            </a:endParaRPr>
          </a:p>
        </p:txBody>
      </p:sp>
      <p:pic>
        <p:nvPicPr>
          <p:cNvPr id="1038" name="Picture 23" descr="our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0400" y="6019800"/>
            <a:ext cx="1828800"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1029012"/>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Lst>
  <p:hf sldNum="0" hdr="0" ftr="0" dt="0"/>
  <p:txStyles>
    <p:titleStyle>
      <a:lvl1pPr algn="l" rtl="0" eaLnBrk="0" fontAlgn="base" hangingPunct="0">
        <a:spcBef>
          <a:spcPct val="0"/>
        </a:spcBef>
        <a:spcAft>
          <a:spcPct val="0"/>
        </a:spcAft>
        <a:defRPr sz="3000" b="1" kern="1200">
          <a:solidFill>
            <a:srgbClr val="003366"/>
          </a:solidFill>
          <a:latin typeface="Calibri (Headings)"/>
          <a:ea typeface="ＭＳ Ｐゴシック" pitchFamily="4" charset="-128"/>
          <a:cs typeface="Calibri (Headings)"/>
        </a:defRPr>
      </a:lvl1pPr>
      <a:lvl2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2pPr>
      <a:lvl3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3pPr>
      <a:lvl4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4pPr>
      <a:lvl5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C00000"/>
        </a:buClr>
        <a:buSzPct val="95000"/>
        <a:buFont typeface="Wingdings 2" charset="0"/>
        <a:buChar char=""/>
        <a:defRPr sz="2600" kern="1200">
          <a:solidFill>
            <a:schemeClr val="tx1"/>
          </a:solidFill>
          <a:latin typeface="+mn-lt"/>
          <a:ea typeface="ＭＳ Ｐゴシック" pitchFamily="4" charset="-128"/>
          <a:cs typeface="ＭＳ Ｐゴシック" charset="0"/>
        </a:defRPr>
      </a:lvl1pPr>
      <a:lvl2pPr marL="639763" indent="-246063" algn="l" rtl="0" eaLnBrk="0" fontAlgn="base" hangingPunct="0">
        <a:spcBef>
          <a:spcPct val="20000"/>
        </a:spcBef>
        <a:spcAft>
          <a:spcPct val="0"/>
        </a:spcAft>
        <a:buClr>
          <a:schemeClr val="accent1"/>
        </a:buClr>
        <a:buSzPct val="85000"/>
        <a:buFont typeface="Wingdings 2" charset="0"/>
        <a:buChar char=""/>
        <a:defRPr sz="2400" kern="1200">
          <a:solidFill>
            <a:schemeClr val="tx1"/>
          </a:solidFill>
          <a:latin typeface="+mn-lt"/>
          <a:ea typeface="ＭＳ Ｐゴシック" pitchFamily="4" charset="-128"/>
          <a:cs typeface="+mn-cs"/>
        </a:defRPr>
      </a:lvl2pPr>
      <a:lvl3pPr marL="914400" indent="-246063" algn="l" rtl="0" eaLnBrk="0" fontAlgn="base" hangingPunct="0">
        <a:spcBef>
          <a:spcPct val="20000"/>
        </a:spcBef>
        <a:spcAft>
          <a:spcPct val="0"/>
        </a:spcAft>
        <a:buClr>
          <a:schemeClr val="accent2"/>
        </a:buClr>
        <a:buSzPct val="70000"/>
        <a:buFont typeface="Wingdings 2" charset="0"/>
        <a:buChar char=""/>
        <a:defRPr sz="2100" kern="1200">
          <a:solidFill>
            <a:schemeClr val="tx1"/>
          </a:solidFill>
          <a:latin typeface="+mn-lt"/>
          <a:ea typeface="ＭＳ Ｐゴシック" pitchFamily="4" charset="-128"/>
          <a:cs typeface="+mn-cs"/>
        </a:defRPr>
      </a:lvl3pPr>
      <a:lvl4pPr marL="1187450" indent="-209550" algn="l" rtl="0" eaLnBrk="0" fontAlgn="base" hangingPunct="0">
        <a:spcBef>
          <a:spcPct val="20000"/>
        </a:spcBef>
        <a:spcAft>
          <a:spcPct val="0"/>
        </a:spcAft>
        <a:buClr>
          <a:srgbClr val="C00000"/>
        </a:buClr>
        <a:buSzPct val="65000"/>
        <a:buFont typeface="Wingdings 2" charset="0"/>
        <a:buChar char=""/>
        <a:defRPr sz="2000" kern="1200">
          <a:solidFill>
            <a:schemeClr val="tx1"/>
          </a:solidFill>
          <a:latin typeface="+mn-lt"/>
          <a:ea typeface="ＭＳ Ｐゴシック" pitchFamily="4" charset="-128"/>
          <a:cs typeface="+mn-cs"/>
        </a:defRPr>
      </a:lvl4pPr>
      <a:lvl5pPr marL="1462088" indent="-209550" algn="l" rtl="0" eaLnBrk="0" fontAlgn="base" hangingPunct="0">
        <a:spcBef>
          <a:spcPct val="20000"/>
        </a:spcBef>
        <a:spcAft>
          <a:spcPct val="0"/>
        </a:spcAft>
        <a:buClr>
          <a:srgbClr val="D092A7"/>
        </a:buClr>
        <a:buSzPct val="65000"/>
        <a:buFont typeface="Wingdings 2" charset="0"/>
        <a:buChar char=""/>
        <a:defRPr sz="2000" kern="1200">
          <a:solidFill>
            <a:schemeClr val="tx1"/>
          </a:solidFill>
          <a:latin typeface="+mn-lt"/>
          <a:ea typeface="ＭＳ Ｐゴシック" pitchFamily="4" charset="-128"/>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userDrawn="1"/>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ea typeface="ＭＳ Ｐゴシック" charset="0"/>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ea typeface="ＭＳ Ｐゴシック" charset="0"/>
              <a:cs typeface="Arial" pitchFamily="34" charset="0"/>
            </a:endParaRPr>
          </a:p>
        </p:txBody>
      </p:sp>
      <p:sp>
        <p:nvSpPr>
          <p:cNvPr id="1028" name="Title Placeholder 8"/>
          <p:cNvSpPr>
            <a:spLocks noGrp="1"/>
          </p:cNvSpPr>
          <p:nvPr>
            <p:ph type="title"/>
          </p:nvPr>
        </p:nvSpPr>
        <p:spPr bwMode="auto">
          <a:xfrm>
            <a:off x="283404" y="293766"/>
            <a:ext cx="8555796" cy="910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0" bIns="0" numCol="1" anchor="t" anchorCtr="0" compatLnSpc="1">
            <a:prstTxWarp prst="textNoShape">
              <a:avLst/>
            </a:prstTxWarp>
          </a:bodyPr>
          <a:lstStyle/>
          <a:p>
            <a:pPr lvl="0"/>
            <a:r>
              <a:rPr lang="en-US" dirty="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defTabSz="914400" eaLnBrk="1" hangingPunct="1">
              <a:defRPr sz="1200" i="1" smtClean="0">
                <a:solidFill>
                  <a:srgbClr val="5F6680"/>
                </a:solidFill>
                <a:latin typeface="Times New Roman" charset="0"/>
                <a:cs typeface="Arial" charset="0"/>
              </a:defRPr>
            </a:lvl1pPr>
          </a:lstStyle>
          <a:p>
            <a:pPr fontAlgn="base">
              <a:spcBef>
                <a:spcPct val="0"/>
              </a:spcBef>
              <a:spcAft>
                <a:spcPct val="0"/>
              </a:spcAft>
              <a:defRPr/>
            </a:pPr>
            <a:fld id="{E8126CC6-DF14-8D46-96DA-E831F8E8468F}" type="slidenum">
              <a:rPr lang="en-US">
                <a:ea typeface="ＭＳ Ｐゴシック" charset="0"/>
              </a:rPr>
              <a:pPr fontAlgn="base">
                <a:spcBef>
                  <a:spcPct val="0"/>
                </a:spcBef>
                <a:spcAft>
                  <a:spcPct val="0"/>
                </a:spcAft>
                <a:defRPr/>
              </a:pPr>
              <a:t>‹#›</a:t>
            </a:fld>
            <a:endParaRPr lang="en-US">
              <a:ea typeface="ＭＳ Ｐゴシック" charset="0"/>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grpSp>
      <p:sp>
        <p:nvSpPr>
          <p:cNvPr id="1034" name="Rectangle 14"/>
          <p:cNvSpPr>
            <a:spLocks noChangeArrowheads="1"/>
          </p:cNvSpPr>
          <p:nvPr/>
        </p:nvSpPr>
        <p:spPr bwMode="auto">
          <a:xfrm>
            <a:off x="0" y="0"/>
            <a:ext cx="9144000" cy="762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smtClean="0">
              <a:solidFill>
                <a:srgbClr val="000000"/>
              </a:solidFill>
              <a:latin typeface="Times New Roman" panose="02020603050405020304" pitchFamily="18" charset="0"/>
              <a:cs typeface="Arial" panose="020B0604020202020204" pitchFamily="34" charset="0"/>
            </a:endParaRPr>
          </a:p>
        </p:txBody>
      </p:sp>
      <p:sp>
        <p:nvSpPr>
          <p:cNvPr id="1035" name="Rectangle 15"/>
          <p:cNvSpPr>
            <a:spLocks noChangeArrowheads="1"/>
          </p:cNvSpPr>
          <p:nvPr/>
        </p:nvSpPr>
        <p:spPr bwMode="auto">
          <a:xfrm>
            <a:off x="0" y="5867400"/>
            <a:ext cx="9144000" cy="990600"/>
          </a:xfrm>
          <a:prstGeom prst="rect">
            <a:avLst/>
          </a:prstGeom>
          <a:solidFill>
            <a:schemeClr val="tx2"/>
          </a:solidFill>
          <a:ln w="9525">
            <a:solidFill>
              <a:schemeClr val="tx1"/>
            </a:solidFill>
            <a:miter lim="800000"/>
            <a:headEnd/>
            <a:tailEnd/>
          </a:ln>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smtClean="0">
              <a:solidFill>
                <a:srgbClr val="000000"/>
              </a:solidFill>
              <a:latin typeface="Times New Roman" panose="02020603050405020304" pitchFamily="18" charset="0"/>
              <a:cs typeface="Arial" panose="020B0604020202020204" pitchFamily="34" charset="0"/>
            </a:endParaRPr>
          </a:p>
        </p:txBody>
      </p:sp>
      <p:sp>
        <p:nvSpPr>
          <p:cNvPr id="1036" name="Text Box 20"/>
          <p:cNvSpPr txBox="1">
            <a:spLocks noChangeArrowheads="1"/>
          </p:cNvSpPr>
          <p:nvPr/>
        </p:nvSpPr>
        <p:spPr bwMode="auto">
          <a:xfrm>
            <a:off x="6477000" y="6324600"/>
            <a:ext cx="26670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50000"/>
              </a:spcBef>
              <a:spcAft>
                <a:spcPct val="0"/>
              </a:spcAft>
              <a:defRPr/>
            </a:pPr>
            <a:endParaRPr lang="en-US" altLang="en-US" sz="1600" b="1" smtClean="0">
              <a:solidFill>
                <a:srgbClr val="646B86"/>
              </a:solidFill>
              <a:latin typeface="BankGothic Md BT" charset="0"/>
              <a:cs typeface="Times New Roman" panose="02020603050405020304" pitchFamily="18" charset="0"/>
            </a:endParaRPr>
          </a:p>
        </p:txBody>
      </p:sp>
      <p:sp>
        <p:nvSpPr>
          <p:cNvPr id="1037" name="Rectangle 21"/>
          <p:cNvSpPr>
            <a:spLocks noChangeArrowheads="1"/>
          </p:cNvSpPr>
          <p:nvPr/>
        </p:nvSpPr>
        <p:spPr bwMode="auto">
          <a:xfrm>
            <a:off x="0" y="5715000"/>
            <a:ext cx="9144000" cy="2286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smtClean="0">
              <a:solidFill>
                <a:srgbClr val="000000"/>
              </a:solidFill>
              <a:latin typeface="Times New Roman" panose="02020603050405020304" pitchFamily="18" charset="0"/>
              <a:cs typeface="Arial" panose="020B0604020202020204" pitchFamily="34" charset="0"/>
            </a:endParaRPr>
          </a:p>
        </p:txBody>
      </p:sp>
      <p:pic>
        <p:nvPicPr>
          <p:cNvPr id="1038" name="Picture 23" descr="our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0400" y="6019800"/>
            <a:ext cx="18288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829609628"/>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Lst>
  <p:hf sldNum="0" hdr="0" ftr="0" dt="0"/>
  <p:txStyles>
    <p:titleStyle>
      <a:lvl1pPr algn="l" rtl="0" eaLnBrk="0" fontAlgn="base" hangingPunct="0">
        <a:spcBef>
          <a:spcPct val="0"/>
        </a:spcBef>
        <a:spcAft>
          <a:spcPct val="0"/>
        </a:spcAft>
        <a:defRPr sz="3000" b="1" kern="1200">
          <a:solidFill>
            <a:srgbClr val="003366"/>
          </a:solidFill>
          <a:latin typeface="Calibri (Headings)"/>
          <a:ea typeface="ＭＳ Ｐゴシック" pitchFamily="4" charset="-128"/>
          <a:cs typeface="Calibri (Headings)"/>
        </a:defRPr>
      </a:lvl1pPr>
      <a:lvl2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2pPr>
      <a:lvl3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3pPr>
      <a:lvl4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4pPr>
      <a:lvl5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C00000"/>
        </a:buClr>
        <a:buSzPct val="95000"/>
        <a:buFont typeface="Wingdings 2" charset="0"/>
        <a:buChar char=""/>
        <a:defRPr sz="2600" kern="1200">
          <a:solidFill>
            <a:schemeClr val="tx1"/>
          </a:solidFill>
          <a:latin typeface="+mn-lt"/>
          <a:ea typeface="ＭＳ Ｐゴシック" pitchFamily="4" charset="-128"/>
          <a:cs typeface="ＭＳ Ｐゴシック" charset="0"/>
        </a:defRPr>
      </a:lvl1pPr>
      <a:lvl2pPr marL="639763" indent="-246063" algn="l" rtl="0" eaLnBrk="0" fontAlgn="base" hangingPunct="0">
        <a:spcBef>
          <a:spcPct val="20000"/>
        </a:spcBef>
        <a:spcAft>
          <a:spcPct val="0"/>
        </a:spcAft>
        <a:buClr>
          <a:schemeClr val="accent1"/>
        </a:buClr>
        <a:buSzPct val="85000"/>
        <a:buFont typeface="Wingdings 2" charset="0"/>
        <a:buChar char=""/>
        <a:defRPr sz="2400" kern="1200">
          <a:solidFill>
            <a:schemeClr val="tx1"/>
          </a:solidFill>
          <a:latin typeface="+mn-lt"/>
          <a:ea typeface="ＭＳ Ｐゴシック" pitchFamily="4" charset="-128"/>
          <a:cs typeface="+mn-cs"/>
        </a:defRPr>
      </a:lvl2pPr>
      <a:lvl3pPr marL="914400" indent="-246063" algn="l" rtl="0" eaLnBrk="0" fontAlgn="base" hangingPunct="0">
        <a:spcBef>
          <a:spcPct val="20000"/>
        </a:spcBef>
        <a:spcAft>
          <a:spcPct val="0"/>
        </a:spcAft>
        <a:buClr>
          <a:schemeClr val="accent2"/>
        </a:buClr>
        <a:buSzPct val="70000"/>
        <a:buFont typeface="Wingdings 2" charset="0"/>
        <a:buChar char=""/>
        <a:defRPr sz="2100" kern="1200">
          <a:solidFill>
            <a:schemeClr val="tx1"/>
          </a:solidFill>
          <a:latin typeface="+mn-lt"/>
          <a:ea typeface="ＭＳ Ｐゴシック" pitchFamily="4" charset="-128"/>
          <a:cs typeface="+mn-cs"/>
        </a:defRPr>
      </a:lvl3pPr>
      <a:lvl4pPr marL="1187450" indent="-209550" algn="l" rtl="0" eaLnBrk="0" fontAlgn="base" hangingPunct="0">
        <a:spcBef>
          <a:spcPct val="20000"/>
        </a:spcBef>
        <a:spcAft>
          <a:spcPct val="0"/>
        </a:spcAft>
        <a:buClr>
          <a:srgbClr val="C00000"/>
        </a:buClr>
        <a:buSzPct val="65000"/>
        <a:buFont typeface="Wingdings 2" charset="0"/>
        <a:buChar char=""/>
        <a:defRPr sz="2000" kern="1200">
          <a:solidFill>
            <a:schemeClr val="tx1"/>
          </a:solidFill>
          <a:latin typeface="+mn-lt"/>
          <a:ea typeface="ＭＳ Ｐゴシック" pitchFamily="4" charset="-128"/>
          <a:cs typeface="+mn-cs"/>
        </a:defRPr>
      </a:lvl4pPr>
      <a:lvl5pPr marL="1462088" indent="-209550" algn="l" rtl="0" eaLnBrk="0" fontAlgn="base" hangingPunct="0">
        <a:spcBef>
          <a:spcPct val="20000"/>
        </a:spcBef>
        <a:spcAft>
          <a:spcPct val="0"/>
        </a:spcAft>
        <a:buClr>
          <a:srgbClr val="D092A7"/>
        </a:buClr>
        <a:buSzPct val="65000"/>
        <a:buFont typeface="Wingdings 2" charset="0"/>
        <a:buChar char=""/>
        <a:defRPr sz="2000" kern="1200">
          <a:solidFill>
            <a:schemeClr val="tx1"/>
          </a:solidFill>
          <a:latin typeface="+mn-lt"/>
          <a:ea typeface="ＭＳ Ｐゴシック" pitchFamily="4" charset="-128"/>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userDrawn="1"/>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ea typeface="ＭＳ Ｐゴシック" charset="0"/>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ea typeface="ＭＳ Ｐゴシック" charset="0"/>
              <a:cs typeface="Arial" pitchFamily="34" charset="0"/>
            </a:endParaRPr>
          </a:p>
        </p:txBody>
      </p:sp>
      <p:sp>
        <p:nvSpPr>
          <p:cNvPr id="1028" name="Title Placeholder 8"/>
          <p:cNvSpPr>
            <a:spLocks noGrp="1"/>
          </p:cNvSpPr>
          <p:nvPr>
            <p:ph type="title"/>
          </p:nvPr>
        </p:nvSpPr>
        <p:spPr bwMode="auto">
          <a:xfrm>
            <a:off x="283404" y="293766"/>
            <a:ext cx="8555796" cy="910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0" bIns="0" numCol="1" anchor="t" anchorCtr="0" compatLnSpc="1">
            <a:prstTxWarp prst="textNoShape">
              <a:avLst/>
            </a:prstTxWarp>
          </a:bodyPr>
          <a:lstStyle/>
          <a:p>
            <a:pPr lvl="0"/>
            <a:r>
              <a:rPr lang="en-US" dirty="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defTabSz="914400" eaLnBrk="1" hangingPunct="1">
              <a:defRPr sz="1200" i="1" smtClean="0">
                <a:solidFill>
                  <a:srgbClr val="5F6680"/>
                </a:solidFill>
                <a:latin typeface="Times New Roman" charset="0"/>
                <a:cs typeface="Arial" charset="0"/>
              </a:defRPr>
            </a:lvl1pPr>
          </a:lstStyle>
          <a:p>
            <a:pPr fontAlgn="base">
              <a:spcBef>
                <a:spcPct val="0"/>
              </a:spcBef>
              <a:spcAft>
                <a:spcPct val="0"/>
              </a:spcAft>
              <a:defRPr/>
            </a:pPr>
            <a:fld id="{E8126CC6-DF14-8D46-96DA-E831F8E8468F}" type="slidenum">
              <a:rPr lang="en-US">
                <a:ea typeface="ＭＳ Ｐゴシック" charset="0"/>
              </a:rPr>
              <a:pPr fontAlgn="base">
                <a:spcBef>
                  <a:spcPct val="0"/>
                </a:spcBef>
                <a:spcAft>
                  <a:spcPct val="0"/>
                </a:spcAft>
                <a:defRPr/>
              </a:pPr>
              <a:t>‹#›</a:t>
            </a:fld>
            <a:endParaRPr lang="en-US">
              <a:ea typeface="ＭＳ Ｐゴシック" charset="0"/>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grpSp>
      <p:sp>
        <p:nvSpPr>
          <p:cNvPr id="1034" name="Rectangle 14"/>
          <p:cNvSpPr>
            <a:spLocks noChangeArrowheads="1"/>
          </p:cNvSpPr>
          <p:nvPr/>
        </p:nvSpPr>
        <p:spPr bwMode="auto">
          <a:xfrm>
            <a:off x="0" y="0"/>
            <a:ext cx="9144000" cy="762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smtClean="0">
              <a:solidFill>
                <a:srgbClr val="000000"/>
              </a:solidFill>
              <a:latin typeface="Times New Roman" panose="02020603050405020304" pitchFamily="18" charset="0"/>
              <a:cs typeface="Arial" panose="020B0604020202020204" pitchFamily="34" charset="0"/>
            </a:endParaRPr>
          </a:p>
        </p:txBody>
      </p:sp>
      <p:sp>
        <p:nvSpPr>
          <p:cNvPr id="1035" name="Rectangle 15"/>
          <p:cNvSpPr>
            <a:spLocks noChangeArrowheads="1"/>
          </p:cNvSpPr>
          <p:nvPr/>
        </p:nvSpPr>
        <p:spPr bwMode="auto">
          <a:xfrm>
            <a:off x="0" y="5867400"/>
            <a:ext cx="9144000" cy="990600"/>
          </a:xfrm>
          <a:prstGeom prst="rect">
            <a:avLst/>
          </a:prstGeom>
          <a:solidFill>
            <a:schemeClr val="tx2"/>
          </a:solidFill>
          <a:ln w="9525">
            <a:solidFill>
              <a:schemeClr val="tx1"/>
            </a:solidFill>
            <a:miter lim="800000"/>
            <a:headEnd/>
            <a:tailEnd/>
          </a:ln>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smtClean="0">
              <a:solidFill>
                <a:srgbClr val="000000"/>
              </a:solidFill>
              <a:latin typeface="Times New Roman" panose="02020603050405020304" pitchFamily="18" charset="0"/>
              <a:cs typeface="Arial" panose="020B0604020202020204" pitchFamily="34" charset="0"/>
            </a:endParaRPr>
          </a:p>
        </p:txBody>
      </p:sp>
      <p:sp>
        <p:nvSpPr>
          <p:cNvPr id="1036" name="Text Box 20"/>
          <p:cNvSpPr txBox="1">
            <a:spLocks noChangeArrowheads="1"/>
          </p:cNvSpPr>
          <p:nvPr/>
        </p:nvSpPr>
        <p:spPr bwMode="auto">
          <a:xfrm>
            <a:off x="6477000" y="6324600"/>
            <a:ext cx="26670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50000"/>
              </a:spcBef>
              <a:spcAft>
                <a:spcPct val="0"/>
              </a:spcAft>
              <a:defRPr/>
            </a:pPr>
            <a:endParaRPr lang="en-US" altLang="en-US" sz="1600" b="1" smtClean="0">
              <a:solidFill>
                <a:srgbClr val="646B86"/>
              </a:solidFill>
              <a:latin typeface="BankGothic Md BT" charset="0"/>
              <a:cs typeface="Times New Roman" panose="02020603050405020304" pitchFamily="18" charset="0"/>
            </a:endParaRPr>
          </a:p>
        </p:txBody>
      </p:sp>
      <p:sp>
        <p:nvSpPr>
          <p:cNvPr id="1037" name="Rectangle 21"/>
          <p:cNvSpPr>
            <a:spLocks noChangeArrowheads="1"/>
          </p:cNvSpPr>
          <p:nvPr/>
        </p:nvSpPr>
        <p:spPr bwMode="auto">
          <a:xfrm>
            <a:off x="0" y="5715000"/>
            <a:ext cx="9144000" cy="2286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smtClean="0">
              <a:solidFill>
                <a:srgbClr val="000000"/>
              </a:solidFill>
              <a:latin typeface="Times New Roman" panose="02020603050405020304" pitchFamily="18" charset="0"/>
              <a:cs typeface="Arial" panose="020B0604020202020204" pitchFamily="34" charset="0"/>
            </a:endParaRPr>
          </a:p>
        </p:txBody>
      </p:sp>
      <p:pic>
        <p:nvPicPr>
          <p:cNvPr id="1038" name="Picture 23" descr="our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0400" y="6019800"/>
            <a:ext cx="18288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676610974"/>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Lst>
  <p:hf sldNum="0" hdr="0" ftr="0" dt="0"/>
  <p:txStyles>
    <p:titleStyle>
      <a:lvl1pPr algn="l" rtl="0" eaLnBrk="0" fontAlgn="base" hangingPunct="0">
        <a:spcBef>
          <a:spcPct val="0"/>
        </a:spcBef>
        <a:spcAft>
          <a:spcPct val="0"/>
        </a:spcAft>
        <a:defRPr sz="3000" b="1" kern="1200">
          <a:solidFill>
            <a:srgbClr val="003366"/>
          </a:solidFill>
          <a:latin typeface="Calibri (Headings)"/>
          <a:ea typeface="ＭＳ Ｐゴシック" pitchFamily="4" charset="-128"/>
          <a:cs typeface="Calibri (Headings)"/>
        </a:defRPr>
      </a:lvl1pPr>
      <a:lvl2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2pPr>
      <a:lvl3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3pPr>
      <a:lvl4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4pPr>
      <a:lvl5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C00000"/>
        </a:buClr>
        <a:buSzPct val="95000"/>
        <a:buFont typeface="Wingdings 2" charset="0"/>
        <a:buChar char=""/>
        <a:defRPr sz="2600" kern="1200">
          <a:solidFill>
            <a:schemeClr val="tx1"/>
          </a:solidFill>
          <a:latin typeface="+mn-lt"/>
          <a:ea typeface="ＭＳ Ｐゴシック" pitchFamily="4" charset="-128"/>
          <a:cs typeface="ＭＳ Ｐゴシック" charset="0"/>
        </a:defRPr>
      </a:lvl1pPr>
      <a:lvl2pPr marL="639763" indent="-246063" algn="l" rtl="0" eaLnBrk="0" fontAlgn="base" hangingPunct="0">
        <a:spcBef>
          <a:spcPct val="20000"/>
        </a:spcBef>
        <a:spcAft>
          <a:spcPct val="0"/>
        </a:spcAft>
        <a:buClr>
          <a:schemeClr val="accent1"/>
        </a:buClr>
        <a:buSzPct val="85000"/>
        <a:buFont typeface="Wingdings 2" charset="0"/>
        <a:buChar char=""/>
        <a:defRPr sz="2400" kern="1200">
          <a:solidFill>
            <a:schemeClr val="tx1"/>
          </a:solidFill>
          <a:latin typeface="+mn-lt"/>
          <a:ea typeface="ＭＳ Ｐゴシック" pitchFamily="4" charset="-128"/>
          <a:cs typeface="+mn-cs"/>
        </a:defRPr>
      </a:lvl2pPr>
      <a:lvl3pPr marL="914400" indent="-246063" algn="l" rtl="0" eaLnBrk="0" fontAlgn="base" hangingPunct="0">
        <a:spcBef>
          <a:spcPct val="20000"/>
        </a:spcBef>
        <a:spcAft>
          <a:spcPct val="0"/>
        </a:spcAft>
        <a:buClr>
          <a:schemeClr val="accent2"/>
        </a:buClr>
        <a:buSzPct val="70000"/>
        <a:buFont typeface="Wingdings 2" charset="0"/>
        <a:buChar char=""/>
        <a:defRPr sz="2100" kern="1200">
          <a:solidFill>
            <a:schemeClr val="tx1"/>
          </a:solidFill>
          <a:latin typeface="+mn-lt"/>
          <a:ea typeface="ＭＳ Ｐゴシック" pitchFamily="4" charset="-128"/>
          <a:cs typeface="+mn-cs"/>
        </a:defRPr>
      </a:lvl3pPr>
      <a:lvl4pPr marL="1187450" indent="-209550" algn="l" rtl="0" eaLnBrk="0" fontAlgn="base" hangingPunct="0">
        <a:spcBef>
          <a:spcPct val="20000"/>
        </a:spcBef>
        <a:spcAft>
          <a:spcPct val="0"/>
        </a:spcAft>
        <a:buClr>
          <a:srgbClr val="C00000"/>
        </a:buClr>
        <a:buSzPct val="65000"/>
        <a:buFont typeface="Wingdings 2" charset="0"/>
        <a:buChar char=""/>
        <a:defRPr sz="2000" kern="1200">
          <a:solidFill>
            <a:schemeClr val="tx1"/>
          </a:solidFill>
          <a:latin typeface="+mn-lt"/>
          <a:ea typeface="ＭＳ Ｐゴシック" pitchFamily="4" charset="-128"/>
          <a:cs typeface="+mn-cs"/>
        </a:defRPr>
      </a:lvl4pPr>
      <a:lvl5pPr marL="1462088" indent="-209550" algn="l" rtl="0" eaLnBrk="0" fontAlgn="base" hangingPunct="0">
        <a:spcBef>
          <a:spcPct val="20000"/>
        </a:spcBef>
        <a:spcAft>
          <a:spcPct val="0"/>
        </a:spcAft>
        <a:buClr>
          <a:srgbClr val="D092A7"/>
        </a:buClr>
        <a:buSzPct val="65000"/>
        <a:buFont typeface="Wingdings 2" charset="0"/>
        <a:buChar char=""/>
        <a:defRPr sz="2000" kern="1200">
          <a:solidFill>
            <a:schemeClr val="tx1"/>
          </a:solidFill>
          <a:latin typeface="+mn-lt"/>
          <a:ea typeface="ＭＳ Ｐゴシック" pitchFamily="4" charset="-128"/>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userDrawn="1"/>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ea typeface="ＭＳ Ｐゴシック" charset="0"/>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ea typeface="ＭＳ Ｐゴシック" charset="0"/>
              <a:cs typeface="Arial" pitchFamily="34" charset="0"/>
            </a:endParaRPr>
          </a:p>
        </p:txBody>
      </p:sp>
      <p:sp>
        <p:nvSpPr>
          <p:cNvPr id="1028" name="Title Placeholder 8"/>
          <p:cNvSpPr>
            <a:spLocks noGrp="1"/>
          </p:cNvSpPr>
          <p:nvPr>
            <p:ph type="title"/>
          </p:nvPr>
        </p:nvSpPr>
        <p:spPr bwMode="auto">
          <a:xfrm>
            <a:off x="283404" y="293765"/>
            <a:ext cx="8555796" cy="963261"/>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0" bIns="0" numCol="1" anchor="t" anchorCtr="0" compatLnSpc="1">
            <a:prstTxWarp prst="textNoShape">
              <a:avLst/>
            </a:prstTxWarp>
          </a:bodyPr>
          <a:lstStyle/>
          <a:p>
            <a:pPr lvl="0"/>
            <a:r>
              <a:rPr lang="en-US" dirty="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defTabSz="914400" eaLnBrk="1" hangingPunct="1">
              <a:defRPr sz="1200" i="1" smtClean="0">
                <a:solidFill>
                  <a:srgbClr val="5F6680"/>
                </a:solidFill>
                <a:latin typeface="Times New Roman" charset="0"/>
                <a:cs typeface="Arial" charset="0"/>
              </a:defRPr>
            </a:lvl1pPr>
          </a:lstStyle>
          <a:p>
            <a:pPr fontAlgn="base">
              <a:spcBef>
                <a:spcPct val="0"/>
              </a:spcBef>
              <a:spcAft>
                <a:spcPct val="0"/>
              </a:spcAft>
              <a:defRPr/>
            </a:pPr>
            <a:fld id="{E8126CC6-DF14-8D46-96DA-E831F8E8468F}" type="slidenum">
              <a:rPr lang="en-US">
                <a:ea typeface="ＭＳ Ｐゴシック" charset="0"/>
              </a:rPr>
              <a:pPr fontAlgn="base">
                <a:spcBef>
                  <a:spcPct val="0"/>
                </a:spcBef>
                <a:spcAft>
                  <a:spcPct val="0"/>
                </a:spcAft>
                <a:defRPr/>
              </a:pPr>
              <a:t>‹#›</a:t>
            </a:fld>
            <a:endParaRPr lang="en-US">
              <a:ea typeface="ＭＳ Ｐゴシック" charset="0"/>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grpSp>
      <p:sp>
        <p:nvSpPr>
          <p:cNvPr id="1034" name="Rectangle 14"/>
          <p:cNvSpPr>
            <a:spLocks noChangeArrowheads="1"/>
          </p:cNvSpPr>
          <p:nvPr/>
        </p:nvSpPr>
        <p:spPr bwMode="auto">
          <a:xfrm>
            <a:off x="0" y="0"/>
            <a:ext cx="9144000" cy="762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smtClean="0">
              <a:solidFill>
                <a:srgbClr val="000000"/>
              </a:solidFill>
              <a:latin typeface="Times New Roman" panose="02020603050405020304" pitchFamily="18" charset="0"/>
              <a:cs typeface="Arial" panose="020B0604020202020204" pitchFamily="34" charset="0"/>
            </a:endParaRPr>
          </a:p>
        </p:txBody>
      </p:sp>
      <p:sp>
        <p:nvSpPr>
          <p:cNvPr id="1035" name="Rectangle 15"/>
          <p:cNvSpPr>
            <a:spLocks noChangeArrowheads="1"/>
          </p:cNvSpPr>
          <p:nvPr/>
        </p:nvSpPr>
        <p:spPr bwMode="auto">
          <a:xfrm>
            <a:off x="0" y="5867400"/>
            <a:ext cx="9144000" cy="990600"/>
          </a:xfrm>
          <a:prstGeom prst="rect">
            <a:avLst/>
          </a:prstGeom>
          <a:solidFill>
            <a:schemeClr val="tx2"/>
          </a:solidFill>
          <a:ln w="9525">
            <a:solidFill>
              <a:schemeClr val="tx1"/>
            </a:solidFill>
            <a:miter lim="800000"/>
            <a:headEnd/>
            <a:tailEnd/>
          </a:ln>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smtClean="0">
              <a:solidFill>
                <a:srgbClr val="000000"/>
              </a:solidFill>
              <a:latin typeface="Times New Roman" panose="02020603050405020304" pitchFamily="18" charset="0"/>
              <a:cs typeface="Arial" panose="020B0604020202020204" pitchFamily="34" charset="0"/>
            </a:endParaRPr>
          </a:p>
        </p:txBody>
      </p:sp>
      <p:sp>
        <p:nvSpPr>
          <p:cNvPr id="1036" name="Text Box 20"/>
          <p:cNvSpPr txBox="1">
            <a:spLocks noChangeArrowheads="1"/>
          </p:cNvSpPr>
          <p:nvPr/>
        </p:nvSpPr>
        <p:spPr bwMode="auto">
          <a:xfrm>
            <a:off x="6477000" y="6324600"/>
            <a:ext cx="26670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50000"/>
              </a:spcBef>
              <a:spcAft>
                <a:spcPct val="0"/>
              </a:spcAft>
              <a:defRPr/>
            </a:pPr>
            <a:endParaRPr lang="en-US" altLang="en-US" sz="1600" b="1" smtClean="0">
              <a:solidFill>
                <a:srgbClr val="646B86"/>
              </a:solidFill>
              <a:latin typeface="BankGothic Md BT" charset="0"/>
              <a:cs typeface="Times New Roman" panose="02020603050405020304" pitchFamily="18" charset="0"/>
            </a:endParaRPr>
          </a:p>
        </p:txBody>
      </p:sp>
      <p:sp>
        <p:nvSpPr>
          <p:cNvPr id="1037" name="Rectangle 21"/>
          <p:cNvSpPr>
            <a:spLocks noChangeArrowheads="1"/>
          </p:cNvSpPr>
          <p:nvPr/>
        </p:nvSpPr>
        <p:spPr bwMode="auto">
          <a:xfrm>
            <a:off x="0" y="5715000"/>
            <a:ext cx="9144000" cy="2286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smtClean="0">
              <a:solidFill>
                <a:srgbClr val="000000"/>
              </a:solidFill>
              <a:latin typeface="Times New Roman" panose="02020603050405020304" pitchFamily="18" charset="0"/>
              <a:cs typeface="Arial" panose="020B0604020202020204" pitchFamily="34" charset="0"/>
            </a:endParaRPr>
          </a:p>
        </p:txBody>
      </p:sp>
      <p:pic>
        <p:nvPicPr>
          <p:cNvPr id="1038" name="Picture 23" descr="our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0400" y="6019800"/>
            <a:ext cx="18288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932740814"/>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Lst>
  <p:hf sldNum="0" hdr="0" ftr="0" dt="0"/>
  <p:txStyles>
    <p:titleStyle>
      <a:lvl1pPr algn="l" rtl="0" eaLnBrk="0" fontAlgn="base" hangingPunct="0">
        <a:spcBef>
          <a:spcPct val="0"/>
        </a:spcBef>
        <a:spcAft>
          <a:spcPct val="0"/>
        </a:spcAft>
        <a:defRPr sz="3000" b="1" kern="1200">
          <a:solidFill>
            <a:srgbClr val="003366"/>
          </a:solidFill>
          <a:latin typeface="Calibri (Headings)"/>
          <a:ea typeface="ＭＳ Ｐゴシック" pitchFamily="4" charset="-128"/>
          <a:cs typeface="Calibri (Headings)"/>
        </a:defRPr>
      </a:lvl1pPr>
      <a:lvl2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2pPr>
      <a:lvl3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3pPr>
      <a:lvl4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4pPr>
      <a:lvl5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C00000"/>
        </a:buClr>
        <a:buSzPct val="95000"/>
        <a:buFont typeface="Wingdings 2" charset="0"/>
        <a:buChar char=""/>
        <a:defRPr sz="2600" kern="1200">
          <a:solidFill>
            <a:schemeClr val="tx1"/>
          </a:solidFill>
          <a:latin typeface="+mn-lt"/>
          <a:ea typeface="ＭＳ Ｐゴシック" pitchFamily="4" charset="-128"/>
          <a:cs typeface="ＭＳ Ｐゴシック" charset="0"/>
        </a:defRPr>
      </a:lvl1pPr>
      <a:lvl2pPr marL="639763" indent="-246063" algn="l" rtl="0" eaLnBrk="0" fontAlgn="base" hangingPunct="0">
        <a:spcBef>
          <a:spcPct val="20000"/>
        </a:spcBef>
        <a:spcAft>
          <a:spcPct val="0"/>
        </a:spcAft>
        <a:buClr>
          <a:schemeClr val="accent1"/>
        </a:buClr>
        <a:buSzPct val="85000"/>
        <a:buFont typeface="Wingdings 2" charset="0"/>
        <a:buChar char=""/>
        <a:defRPr sz="2400" kern="1200">
          <a:solidFill>
            <a:schemeClr val="tx1"/>
          </a:solidFill>
          <a:latin typeface="+mn-lt"/>
          <a:ea typeface="ＭＳ Ｐゴシック" pitchFamily="4" charset="-128"/>
          <a:cs typeface="+mn-cs"/>
        </a:defRPr>
      </a:lvl2pPr>
      <a:lvl3pPr marL="914400" indent="-246063" algn="l" rtl="0" eaLnBrk="0" fontAlgn="base" hangingPunct="0">
        <a:spcBef>
          <a:spcPct val="20000"/>
        </a:spcBef>
        <a:spcAft>
          <a:spcPct val="0"/>
        </a:spcAft>
        <a:buClr>
          <a:schemeClr val="accent2"/>
        </a:buClr>
        <a:buSzPct val="70000"/>
        <a:buFont typeface="Wingdings 2" charset="0"/>
        <a:buChar char=""/>
        <a:defRPr sz="2100" kern="1200">
          <a:solidFill>
            <a:schemeClr val="tx1"/>
          </a:solidFill>
          <a:latin typeface="+mn-lt"/>
          <a:ea typeface="ＭＳ Ｐゴシック" pitchFamily="4" charset="-128"/>
          <a:cs typeface="+mn-cs"/>
        </a:defRPr>
      </a:lvl3pPr>
      <a:lvl4pPr marL="1187450" indent="-209550" algn="l" rtl="0" eaLnBrk="0" fontAlgn="base" hangingPunct="0">
        <a:spcBef>
          <a:spcPct val="20000"/>
        </a:spcBef>
        <a:spcAft>
          <a:spcPct val="0"/>
        </a:spcAft>
        <a:buClr>
          <a:srgbClr val="C00000"/>
        </a:buClr>
        <a:buSzPct val="65000"/>
        <a:buFont typeface="Wingdings 2" charset="0"/>
        <a:buChar char=""/>
        <a:defRPr sz="2000" kern="1200">
          <a:solidFill>
            <a:schemeClr val="tx1"/>
          </a:solidFill>
          <a:latin typeface="+mn-lt"/>
          <a:ea typeface="ＭＳ Ｐゴシック" pitchFamily="4" charset="-128"/>
          <a:cs typeface="+mn-cs"/>
        </a:defRPr>
      </a:lvl4pPr>
      <a:lvl5pPr marL="1462088" indent="-209550" algn="l" rtl="0" eaLnBrk="0" fontAlgn="base" hangingPunct="0">
        <a:spcBef>
          <a:spcPct val="20000"/>
        </a:spcBef>
        <a:spcAft>
          <a:spcPct val="0"/>
        </a:spcAft>
        <a:buClr>
          <a:srgbClr val="D092A7"/>
        </a:buClr>
        <a:buSzPct val="65000"/>
        <a:buFont typeface="Wingdings 2" charset="0"/>
        <a:buChar char=""/>
        <a:defRPr sz="2000" kern="1200">
          <a:solidFill>
            <a:schemeClr val="tx1"/>
          </a:solidFill>
          <a:latin typeface="+mn-lt"/>
          <a:ea typeface="ＭＳ Ｐゴシック" pitchFamily="4" charset="-128"/>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userDrawn="1"/>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ea typeface="ＭＳ Ｐゴシック" charset="0"/>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ea typeface="ＭＳ Ｐゴシック" charset="0"/>
              <a:cs typeface="Arial" pitchFamily="34" charset="0"/>
            </a:endParaRPr>
          </a:p>
        </p:txBody>
      </p:sp>
      <p:sp>
        <p:nvSpPr>
          <p:cNvPr id="1028" name="Title Placeholder 8"/>
          <p:cNvSpPr>
            <a:spLocks noGrp="1"/>
          </p:cNvSpPr>
          <p:nvPr>
            <p:ph type="title"/>
          </p:nvPr>
        </p:nvSpPr>
        <p:spPr bwMode="auto">
          <a:xfrm>
            <a:off x="283404" y="293765"/>
            <a:ext cx="8555796" cy="963261"/>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0" bIns="0" numCol="1" anchor="t" anchorCtr="0" compatLnSpc="1">
            <a:prstTxWarp prst="textNoShape">
              <a:avLst/>
            </a:prstTxWarp>
          </a:bodyPr>
          <a:lstStyle/>
          <a:p>
            <a:pPr lvl="0"/>
            <a:r>
              <a:rPr lang="en-US" dirty="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defTabSz="914400" eaLnBrk="1" hangingPunct="1">
              <a:defRPr sz="1200" i="1" smtClean="0">
                <a:solidFill>
                  <a:srgbClr val="5F6680"/>
                </a:solidFill>
                <a:latin typeface="Times New Roman" charset="0"/>
                <a:cs typeface="Arial" charset="0"/>
              </a:defRPr>
            </a:lvl1pPr>
          </a:lstStyle>
          <a:p>
            <a:pPr fontAlgn="base">
              <a:spcBef>
                <a:spcPct val="0"/>
              </a:spcBef>
              <a:spcAft>
                <a:spcPct val="0"/>
              </a:spcAft>
              <a:defRPr/>
            </a:pPr>
            <a:fld id="{E8126CC6-DF14-8D46-96DA-E831F8E8468F}" type="slidenum">
              <a:rPr lang="en-US">
                <a:ea typeface="ＭＳ Ｐゴシック" charset="0"/>
              </a:rPr>
              <a:pPr fontAlgn="base">
                <a:spcBef>
                  <a:spcPct val="0"/>
                </a:spcBef>
                <a:spcAft>
                  <a:spcPct val="0"/>
                </a:spcAft>
                <a:defRPr/>
              </a:pPr>
              <a:t>‹#›</a:t>
            </a:fld>
            <a:endParaRPr lang="en-US">
              <a:ea typeface="ＭＳ Ｐゴシック" charset="0"/>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grpSp>
      <p:sp>
        <p:nvSpPr>
          <p:cNvPr id="1034" name="Rectangle 14"/>
          <p:cNvSpPr>
            <a:spLocks noChangeArrowheads="1"/>
          </p:cNvSpPr>
          <p:nvPr/>
        </p:nvSpPr>
        <p:spPr bwMode="auto">
          <a:xfrm>
            <a:off x="0" y="0"/>
            <a:ext cx="9144000" cy="762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smtClean="0">
              <a:solidFill>
                <a:srgbClr val="000000"/>
              </a:solidFill>
              <a:latin typeface="Times New Roman" panose="02020603050405020304" pitchFamily="18" charset="0"/>
              <a:cs typeface="Arial" panose="020B0604020202020204" pitchFamily="34" charset="0"/>
            </a:endParaRPr>
          </a:p>
        </p:txBody>
      </p:sp>
      <p:sp>
        <p:nvSpPr>
          <p:cNvPr id="1035" name="Rectangle 15"/>
          <p:cNvSpPr>
            <a:spLocks noChangeArrowheads="1"/>
          </p:cNvSpPr>
          <p:nvPr/>
        </p:nvSpPr>
        <p:spPr bwMode="auto">
          <a:xfrm>
            <a:off x="0" y="5867400"/>
            <a:ext cx="9144000" cy="990600"/>
          </a:xfrm>
          <a:prstGeom prst="rect">
            <a:avLst/>
          </a:prstGeom>
          <a:solidFill>
            <a:schemeClr val="tx2"/>
          </a:solidFill>
          <a:ln w="9525">
            <a:solidFill>
              <a:schemeClr val="tx1"/>
            </a:solidFill>
            <a:miter lim="800000"/>
            <a:headEnd/>
            <a:tailEnd/>
          </a:ln>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smtClean="0">
              <a:solidFill>
                <a:srgbClr val="000000"/>
              </a:solidFill>
              <a:latin typeface="Times New Roman" panose="02020603050405020304" pitchFamily="18" charset="0"/>
              <a:cs typeface="Arial" panose="020B0604020202020204" pitchFamily="34" charset="0"/>
            </a:endParaRPr>
          </a:p>
        </p:txBody>
      </p:sp>
      <p:sp>
        <p:nvSpPr>
          <p:cNvPr id="1036" name="Text Box 20"/>
          <p:cNvSpPr txBox="1">
            <a:spLocks noChangeArrowheads="1"/>
          </p:cNvSpPr>
          <p:nvPr/>
        </p:nvSpPr>
        <p:spPr bwMode="auto">
          <a:xfrm>
            <a:off x="6477000" y="6324600"/>
            <a:ext cx="26670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50000"/>
              </a:spcBef>
              <a:spcAft>
                <a:spcPct val="0"/>
              </a:spcAft>
              <a:defRPr/>
            </a:pPr>
            <a:endParaRPr lang="en-US" altLang="en-US" sz="1600" b="1" smtClean="0">
              <a:solidFill>
                <a:srgbClr val="646B86"/>
              </a:solidFill>
              <a:latin typeface="BankGothic Md BT" charset="0"/>
              <a:cs typeface="Times New Roman" panose="02020603050405020304" pitchFamily="18" charset="0"/>
            </a:endParaRPr>
          </a:p>
        </p:txBody>
      </p:sp>
      <p:sp>
        <p:nvSpPr>
          <p:cNvPr id="1037" name="Rectangle 21"/>
          <p:cNvSpPr>
            <a:spLocks noChangeArrowheads="1"/>
          </p:cNvSpPr>
          <p:nvPr/>
        </p:nvSpPr>
        <p:spPr bwMode="auto">
          <a:xfrm>
            <a:off x="0" y="5715000"/>
            <a:ext cx="9144000" cy="2286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smtClean="0">
              <a:solidFill>
                <a:srgbClr val="000000"/>
              </a:solidFill>
              <a:latin typeface="Times New Roman" panose="02020603050405020304" pitchFamily="18" charset="0"/>
              <a:cs typeface="Arial" panose="020B0604020202020204" pitchFamily="34" charset="0"/>
            </a:endParaRPr>
          </a:p>
        </p:txBody>
      </p:sp>
      <p:pic>
        <p:nvPicPr>
          <p:cNvPr id="1038" name="Picture 23" descr="our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0400" y="6019800"/>
            <a:ext cx="18288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258633406"/>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Lst>
  <p:hf sldNum="0" hdr="0" ftr="0" dt="0"/>
  <p:txStyles>
    <p:titleStyle>
      <a:lvl1pPr algn="l" rtl="0" eaLnBrk="0" fontAlgn="base" hangingPunct="0">
        <a:spcBef>
          <a:spcPct val="0"/>
        </a:spcBef>
        <a:spcAft>
          <a:spcPct val="0"/>
        </a:spcAft>
        <a:defRPr sz="3000" b="1" kern="1200">
          <a:solidFill>
            <a:srgbClr val="003366"/>
          </a:solidFill>
          <a:latin typeface="Calibri (Headings)"/>
          <a:ea typeface="ＭＳ Ｐゴシック" pitchFamily="4" charset="-128"/>
          <a:cs typeface="Calibri (Headings)"/>
        </a:defRPr>
      </a:lvl1pPr>
      <a:lvl2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2pPr>
      <a:lvl3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3pPr>
      <a:lvl4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4pPr>
      <a:lvl5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C00000"/>
        </a:buClr>
        <a:buSzPct val="95000"/>
        <a:buFont typeface="Wingdings 2" charset="0"/>
        <a:buChar char=""/>
        <a:defRPr sz="2600" kern="1200">
          <a:solidFill>
            <a:schemeClr val="tx1"/>
          </a:solidFill>
          <a:latin typeface="+mn-lt"/>
          <a:ea typeface="ＭＳ Ｐゴシック" pitchFamily="4" charset="-128"/>
          <a:cs typeface="ＭＳ Ｐゴシック" charset="0"/>
        </a:defRPr>
      </a:lvl1pPr>
      <a:lvl2pPr marL="639763" indent="-246063" algn="l" rtl="0" eaLnBrk="0" fontAlgn="base" hangingPunct="0">
        <a:spcBef>
          <a:spcPct val="20000"/>
        </a:spcBef>
        <a:spcAft>
          <a:spcPct val="0"/>
        </a:spcAft>
        <a:buClr>
          <a:schemeClr val="accent1"/>
        </a:buClr>
        <a:buSzPct val="85000"/>
        <a:buFont typeface="Wingdings 2" charset="0"/>
        <a:buChar char=""/>
        <a:defRPr sz="2400" kern="1200">
          <a:solidFill>
            <a:schemeClr val="tx1"/>
          </a:solidFill>
          <a:latin typeface="+mn-lt"/>
          <a:ea typeface="ＭＳ Ｐゴシック" pitchFamily="4" charset="-128"/>
          <a:cs typeface="+mn-cs"/>
        </a:defRPr>
      </a:lvl2pPr>
      <a:lvl3pPr marL="914400" indent="-246063" algn="l" rtl="0" eaLnBrk="0" fontAlgn="base" hangingPunct="0">
        <a:spcBef>
          <a:spcPct val="20000"/>
        </a:spcBef>
        <a:spcAft>
          <a:spcPct val="0"/>
        </a:spcAft>
        <a:buClr>
          <a:schemeClr val="accent2"/>
        </a:buClr>
        <a:buSzPct val="70000"/>
        <a:buFont typeface="Wingdings 2" charset="0"/>
        <a:buChar char=""/>
        <a:defRPr sz="2100" kern="1200">
          <a:solidFill>
            <a:schemeClr val="tx1"/>
          </a:solidFill>
          <a:latin typeface="+mn-lt"/>
          <a:ea typeface="ＭＳ Ｐゴシック" pitchFamily="4" charset="-128"/>
          <a:cs typeface="+mn-cs"/>
        </a:defRPr>
      </a:lvl3pPr>
      <a:lvl4pPr marL="1187450" indent="-209550" algn="l" rtl="0" eaLnBrk="0" fontAlgn="base" hangingPunct="0">
        <a:spcBef>
          <a:spcPct val="20000"/>
        </a:spcBef>
        <a:spcAft>
          <a:spcPct val="0"/>
        </a:spcAft>
        <a:buClr>
          <a:srgbClr val="C00000"/>
        </a:buClr>
        <a:buSzPct val="65000"/>
        <a:buFont typeface="Wingdings 2" charset="0"/>
        <a:buChar char=""/>
        <a:defRPr sz="2000" kern="1200">
          <a:solidFill>
            <a:schemeClr val="tx1"/>
          </a:solidFill>
          <a:latin typeface="+mn-lt"/>
          <a:ea typeface="ＭＳ Ｐゴシック" pitchFamily="4" charset="-128"/>
          <a:cs typeface="+mn-cs"/>
        </a:defRPr>
      </a:lvl4pPr>
      <a:lvl5pPr marL="1462088" indent="-209550" algn="l" rtl="0" eaLnBrk="0" fontAlgn="base" hangingPunct="0">
        <a:spcBef>
          <a:spcPct val="20000"/>
        </a:spcBef>
        <a:spcAft>
          <a:spcPct val="0"/>
        </a:spcAft>
        <a:buClr>
          <a:srgbClr val="D092A7"/>
        </a:buClr>
        <a:buSzPct val="65000"/>
        <a:buFont typeface="Wingdings 2" charset="0"/>
        <a:buChar char=""/>
        <a:defRPr sz="2000" kern="1200">
          <a:solidFill>
            <a:schemeClr val="tx1"/>
          </a:solidFill>
          <a:latin typeface="+mn-lt"/>
          <a:ea typeface="ＭＳ Ｐゴシック" pitchFamily="4" charset="-128"/>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userDrawn="1"/>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ea typeface="ＭＳ Ｐゴシック" charset="0"/>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ea typeface="ＭＳ Ｐゴシック" charset="0"/>
              <a:cs typeface="Arial" pitchFamily="34" charset="0"/>
            </a:endParaRPr>
          </a:p>
        </p:txBody>
      </p:sp>
      <p:sp>
        <p:nvSpPr>
          <p:cNvPr id="1028" name="Title Placeholder 8"/>
          <p:cNvSpPr>
            <a:spLocks noGrp="1"/>
          </p:cNvSpPr>
          <p:nvPr>
            <p:ph type="title"/>
          </p:nvPr>
        </p:nvSpPr>
        <p:spPr bwMode="auto">
          <a:xfrm>
            <a:off x="283404" y="293766"/>
            <a:ext cx="8555796" cy="910963"/>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45720" rIns="0" bIns="0" numCol="1" anchor="t" anchorCtr="0" compatLnSpc="1">
            <a:prstTxWarp prst="textNoShape">
              <a:avLst/>
            </a:prstTxWarp>
          </a:bodyPr>
          <a:lstStyle/>
          <a:p>
            <a:pPr lvl="0"/>
            <a:r>
              <a:rPr lang="en-US" dirty="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defTabSz="914400" eaLnBrk="1" hangingPunct="1">
              <a:defRPr sz="1200" i="1" smtClean="0">
                <a:solidFill>
                  <a:srgbClr val="5F6680"/>
                </a:solidFill>
                <a:latin typeface="Times New Roman" charset="0"/>
                <a:cs typeface="Arial" charset="0"/>
              </a:defRPr>
            </a:lvl1pPr>
          </a:lstStyle>
          <a:p>
            <a:pPr fontAlgn="base">
              <a:spcBef>
                <a:spcPct val="0"/>
              </a:spcBef>
              <a:spcAft>
                <a:spcPct val="0"/>
              </a:spcAft>
              <a:defRPr/>
            </a:pPr>
            <a:fld id="{E8126CC6-DF14-8D46-96DA-E831F8E8468F}" type="slidenum">
              <a:rPr lang="en-US">
                <a:ea typeface="ＭＳ Ｐゴシック" charset="0"/>
              </a:rPr>
              <a:pPr fontAlgn="base">
                <a:spcBef>
                  <a:spcPct val="0"/>
                </a:spcBef>
                <a:spcAft>
                  <a:spcPct val="0"/>
                </a:spcAft>
                <a:defRPr/>
              </a:pPr>
              <a:t>‹#›</a:t>
            </a:fld>
            <a:endParaRPr lang="en-US">
              <a:ea typeface="ＭＳ Ｐゴシック" charset="0"/>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grpSp>
      <p:sp>
        <p:nvSpPr>
          <p:cNvPr id="1034" name="Rectangle 14"/>
          <p:cNvSpPr>
            <a:spLocks noChangeArrowheads="1"/>
          </p:cNvSpPr>
          <p:nvPr/>
        </p:nvSpPr>
        <p:spPr bwMode="auto">
          <a:xfrm>
            <a:off x="0" y="0"/>
            <a:ext cx="9144000" cy="762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smtClean="0">
              <a:solidFill>
                <a:srgbClr val="000000"/>
              </a:solidFill>
              <a:latin typeface="Times New Roman" panose="02020603050405020304" pitchFamily="18" charset="0"/>
              <a:cs typeface="Arial" panose="020B0604020202020204" pitchFamily="34" charset="0"/>
            </a:endParaRPr>
          </a:p>
        </p:txBody>
      </p:sp>
      <p:sp>
        <p:nvSpPr>
          <p:cNvPr id="1035" name="Rectangle 15"/>
          <p:cNvSpPr>
            <a:spLocks noChangeArrowheads="1"/>
          </p:cNvSpPr>
          <p:nvPr/>
        </p:nvSpPr>
        <p:spPr bwMode="auto">
          <a:xfrm>
            <a:off x="0" y="5867400"/>
            <a:ext cx="9144000" cy="990600"/>
          </a:xfrm>
          <a:prstGeom prst="rect">
            <a:avLst/>
          </a:prstGeom>
          <a:solidFill>
            <a:schemeClr val="tx2"/>
          </a:solidFill>
          <a:ln w="9525">
            <a:solidFill>
              <a:schemeClr val="tx1"/>
            </a:solidFill>
            <a:miter lim="800000"/>
            <a:headEnd/>
            <a:tailEnd/>
          </a:ln>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smtClean="0">
              <a:solidFill>
                <a:srgbClr val="000000"/>
              </a:solidFill>
              <a:latin typeface="Times New Roman" panose="02020603050405020304" pitchFamily="18" charset="0"/>
              <a:cs typeface="Arial" panose="020B0604020202020204" pitchFamily="34" charset="0"/>
            </a:endParaRPr>
          </a:p>
        </p:txBody>
      </p:sp>
      <p:sp>
        <p:nvSpPr>
          <p:cNvPr id="1036" name="Text Box 20"/>
          <p:cNvSpPr txBox="1">
            <a:spLocks noChangeArrowheads="1"/>
          </p:cNvSpPr>
          <p:nvPr/>
        </p:nvSpPr>
        <p:spPr bwMode="auto">
          <a:xfrm>
            <a:off x="6477000" y="6324600"/>
            <a:ext cx="26670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50000"/>
              </a:spcBef>
              <a:spcAft>
                <a:spcPct val="0"/>
              </a:spcAft>
              <a:defRPr/>
            </a:pPr>
            <a:endParaRPr lang="en-US" altLang="en-US" sz="1600" b="1" smtClean="0">
              <a:solidFill>
                <a:srgbClr val="646B86"/>
              </a:solidFill>
              <a:latin typeface="BankGothic Md BT" charset="0"/>
              <a:cs typeface="Times New Roman" panose="02020603050405020304" pitchFamily="18" charset="0"/>
            </a:endParaRPr>
          </a:p>
        </p:txBody>
      </p:sp>
      <p:sp>
        <p:nvSpPr>
          <p:cNvPr id="1037" name="Rectangle 21"/>
          <p:cNvSpPr>
            <a:spLocks noChangeArrowheads="1"/>
          </p:cNvSpPr>
          <p:nvPr/>
        </p:nvSpPr>
        <p:spPr bwMode="auto">
          <a:xfrm>
            <a:off x="0" y="5715000"/>
            <a:ext cx="9144000" cy="2286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smtClean="0">
              <a:solidFill>
                <a:srgbClr val="000000"/>
              </a:solidFill>
              <a:latin typeface="Times New Roman" panose="02020603050405020304" pitchFamily="18" charset="0"/>
              <a:cs typeface="Arial" panose="020B0604020202020204" pitchFamily="34" charset="0"/>
            </a:endParaRPr>
          </a:p>
        </p:txBody>
      </p:sp>
      <p:pic>
        <p:nvPicPr>
          <p:cNvPr id="1038" name="Picture 23" descr="our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0400" y="6019800"/>
            <a:ext cx="1828800"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9999482"/>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Lst>
  <p:hf sldNum="0" hdr="0" ftr="0" dt="0"/>
  <p:txStyles>
    <p:titleStyle>
      <a:lvl1pPr algn="l" rtl="0" eaLnBrk="0" fontAlgn="base" hangingPunct="0">
        <a:spcBef>
          <a:spcPct val="0"/>
        </a:spcBef>
        <a:spcAft>
          <a:spcPct val="0"/>
        </a:spcAft>
        <a:defRPr sz="3000" b="1" kern="1200">
          <a:solidFill>
            <a:srgbClr val="003366"/>
          </a:solidFill>
          <a:latin typeface="Calibri (Headings)"/>
          <a:ea typeface="ＭＳ Ｐゴシック" pitchFamily="4" charset="-128"/>
          <a:cs typeface="Calibri (Headings)"/>
        </a:defRPr>
      </a:lvl1pPr>
      <a:lvl2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2pPr>
      <a:lvl3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3pPr>
      <a:lvl4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4pPr>
      <a:lvl5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C00000"/>
        </a:buClr>
        <a:buSzPct val="95000"/>
        <a:buFont typeface="Wingdings 2" charset="0"/>
        <a:buChar char=""/>
        <a:defRPr sz="2600" kern="1200">
          <a:solidFill>
            <a:schemeClr val="tx1"/>
          </a:solidFill>
          <a:latin typeface="+mn-lt"/>
          <a:ea typeface="ＭＳ Ｐゴシック" pitchFamily="4" charset="-128"/>
          <a:cs typeface="ＭＳ Ｐゴシック" charset="0"/>
        </a:defRPr>
      </a:lvl1pPr>
      <a:lvl2pPr marL="639763" indent="-246063" algn="l" rtl="0" eaLnBrk="0" fontAlgn="base" hangingPunct="0">
        <a:spcBef>
          <a:spcPct val="20000"/>
        </a:spcBef>
        <a:spcAft>
          <a:spcPct val="0"/>
        </a:spcAft>
        <a:buClr>
          <a:schemeClr val="accent1"/>
        </a:buClr>
        <a:buSzPct val="85000"/>
        <a:buFont typeface="Wingdings 2" charset="0"/>
        <a:buChar char=""/>
        <a:defRPr sz="2400" kern="1200">
          <a:solidFill>
            <a:schemeClr val="tx1"/>
          </a:solidFill>
          <a:latin typeface="+mn-lt"/>
          <a:ea typeface="ＭＳ Ｐゴシック" pitchFamily="4" charset="-128"/>
          <a:cs typeface="+mn-cs"/>
        </a:defRPr>
      </a:lvl2pPr>
      <a:lvl3pPr marL="914400" indent="-246063" algn="l" rtl="0" eaLnBrk="0" fontAlgn="base" hangingPunct="0">
        <a:spcBef>
          <a:spcPct val="20000"/>
        </a:spcBef>
        <a:spcAft>
          <a:spcPct val="0"/>
        </a:spcAft>
        <a:buClr>
          <a:schemeClr val="accent2"/>
        </a:buClr>
        <a:buSzPct val="70000"/>
        <a:buFont typeface="Wingdings 2" charset="0"/>
        <a:buChar char=""/>
        <a:defRPr sz="2100" kern="1200">
          <a:solidFill>
            <a:schemeClr val="tx1"/>
          </a:solidFill>
          <a:latin typeface="+mn-lt"/>
          <a:ea typeface="ＭＳ Ｐゴシック" pitchFamily="4" charset="-128"/>
          <a:cs typeface="+mn-cs"/>
        </a:defRPr>
      </a:lvl3pPr>
      <a:lvl4pPr marL="1187450" indent="-209550" algn="l" rtl="0" eaLnBrk="0" fontAlgn="base" hangingPunct="0">
        <a:spcBef>
          <a:spcPct val="20000"/>
        </a:spcBef>
        <a:spcAft>
          <a:spcPct val="0"/>
        </a:spcAft>
        <a:buClr>
          <a:srgbClr val="C00000"/>
        </a:buClr>
        <a:buSzPct val="65000"/>
        <a:buFont typeface="Wingdings 2" charset="0"/>
        <a:buChar char=""/>
        <a:defRPr sz="2000" kern="1200">
          <a:solidFill>
            <a:schemeClr val="tx1"/>
          </a:solidFill>
          <a:latin typeface="+mn-lt"/>
          <a:ea typeface="ＭＳ Ｐゴシック" pitchFamily="4" charset="-128"/>
          <a:cs typeface="+mn-cs"/>
        </a:defRPr>
      </a:lvl4pPr>
      <a:lvl5pPr marL="1462088" indent="-209550" algn="l" rtl="0" eaLnBrk="0" fontAlgn="base" hangingPunct="0">
        <a:spcBef>
          <a:spcPct val="20000"/>
        </a:spcBef>
        <a:spcAft>
          <a:spcPct val="0"/>
        </a:spcAft>
        <a:buClr>
          <a:srgbClr val="D092A7"/>
        </a:buClr>
        <a:buSzPct val="65000"/>
        <a:buFont typeface="Wingdings 2" charset="0"/>
        <a:buChar char=""/>
        <a:defRPr sz="2000" kern="1200">
          <a:solidFill>
            <a:schemeClr val="tx1"/>
          </a:solidFill>
          <a:latin typeface="+mn-lt"/>
          <a:ea typeface="ＭＳ Ｐゴシック" pitchFamily="4" charset="-128"/>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34.xml"/><Relationship Id="rId4" Type="http://schemas.openxmlformats.org/officeDocument/2006/relationships/chart" Target="../charts/chart6.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106.xml"/></Relationships>
</file>

<file path=ppt/slides/_rels/slide1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06.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3.xml"/><Relationship Id="rId1" Type="http://schemas.openxmlformats.org/officeDocument/2006/relationships/slideLayout" Target="../slideLayouts/slideLayout10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82.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8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1.xml"/><Relationship Id="rId1" Type="http://schemas.openxmlformats.org/officeDocument/2006/relationships/slideLayout" Target="../slideLayouts/slideLayout96.xml"/></Relationships>
</file>

<file path=ppt/slides/_rels/slide2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2.xml"/><Relationship Id="rId1" Type="http://schemas.openxmlformats.org/officeDocument/2006/relationships/slideLayout" Target="../slideLayouts/slideLayout87.xml"/></Relationships>
</file>

<file path=ppt/slides/_rels/slide2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3.xml"/><Relationship Id="rId1" Type="http://schemas.openxmlformats.org/officeDocument/2006/relationships/slideLayout" Target="../slideLayouts/slideLayout91.xml"/></Relationships>
</file>

<file path=ppt/slides/_rels/slide2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4.xml"/><Relationship Id="rId1" Type="http://schemas.openxmlformats.org/officeDocument/2006/relationships/slideLayout" Target="../slideLayouts/slideLayout48.xml"/></Relationships>
</file>

<file path=ppt/slides/_rels/slide2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9.xml"/><Relationship Id="rId1" Type="http://schemas.openxmlformats.org/officeDocument/2006/relationships/slideLayout" Target="../slideLayouts/slideLayout50.xml"/></Relationships>
</file>

<file path=ppt/slides/_rels/slide31.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0.xml"/><Relationship Id="rId1" Type="http://schemas.openxmlformats.org/officeDocument/2006/relationships/slideLayout" Target="../slideLayouts/slideLayout50.xml"/></Relationships>
</file>

<file path=ppt/slides/_rels/slide32.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1.xml"/><Relationship Id="rId1" Type="http://schemas.openxmlformats.org/officeDocument/2006/relationships/slideLayout" Target="../slideLayouts/slideLayout61.xml"/><Relationship Id="rId4" Type="http://schemas.openxmlformats.org/officeDocument/2006/relationships/chart" Target="../charts/chart23.xml"/></Relationships>
</file>

<file path=ppt/slides/_rels/slide33.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5.xml"/><Relationship Id="rId1" Type="http://schemas.openxmlformats.org/officeDocument/2006/relationships/slideLayout" Target="../slideLayouts/slideLayout43.xml"/></Relationships>
</file>

<file path=ppt/slides/_rels/slide38.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6.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7.xml"/><Relationship Id="rId1" Type="http://schemas.openxmlformats.org/officeDocument/2006/relationships/slideLayout" Target="../slideLayouts/slideLayout31.xml"/></Relationships>
</file>

<file path=ppt/slides/_rels/slide41.xml.rels><?xml version="1.0" encoding="UTF-8" standalone="yes"?>
<Relationships xmlns="http://schemas.openxmlformats.org/package/2006/relationships"><Relationship Id="rId3" Type="http://schemas.openxmlformats.org/officeDocument/2006/relationships/hyperlink" Target="mailto:abasu@sagepolicy.com" TargetMode="External"/><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hyperlink" Target="http://www.sagepolicy.com/"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101.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2"/>
          <p:cNvSpPr>
            <a:spLocks noChangeArrowheads="1"/>
          </p:cNvSpPr>
          <p:nvPr/>
        </p:nvSpPr>
        <p:spPr bwMode="auto">
          <a:xfrm>
            <a:off x="0" y="4114800"/>
            <a:ext cx="9144000" cy="1784350"/>
          </a:xfrm>
          <a:prstGeom prst="rect">
            <a:avLst/>
          </a:prstGeom>
          <a:noFill/>
          <a:ln w="9525">
            <a:noFill/>
            <a:miter lim="800000"/>
            <a:headEnd/>
            <a:tailEnd/>
          </a:ln>
          <a:effectLst/>
        </p:spPr>
        <p:txBody>
          <a:bodyPr>
            <a:spAutoFit/>
          </a:bodyPr>
          <a:lstStyle/>
          <a:p>
            <a:pPr algn="ctr" defTabSz="914400" eaLnBrk="0" fontAlgn="base" hangingPunct="0">
              <a:spcBef>
                <a:spcPct val="0"/>
              </a:spcBef>
              <a:spcAft>
                <a:spcPct val="0"/>
              </a:spcAft>
              <a:defRPr/>
            </a:pPr>
            <a:r>
              <a:rPr lang="en-US" sz="2400" b="1" i="1" dirty="0">
                <a:solidFill>
                  <a:srgbClr val="003366"/>
                </a:solidFill>
                <a:latin typeface="Times New Roman" pitchFamily="18" charset="0"/>
                <a:ea typeface="ＭＳ Ｐゴシック" charset="0"/>
                <a:cs typeface="Arial" pitchFamily="34" charset="0"/>
              </a:rPr>
              <a:t>By: Anirban</a:t>
            </a:r>
            <a:r>
              <a:rPr lang="en-US" sz="2400" b="1" i="1" dirty="0">
                <a:solidFill>
                  <a:srgbClr val="003366"/>
                </a:solidFill>
                <a:effectLst>
                  <a:outerShdw blurRad="38100" dist="38100" dir="2700000" algn="tl">
                    <a:srgbClr val="808080"/>
                  </a:outerShdw>
                </a:effectLst>
                <a:latin typeface="Times New Roman" pitchFamily="18" charset="0"/>
                <a:ea typeface="ＭＳ Ｐゴシック" charset="0"/>
                <a:cs typeface="Arial" pitchFamily="34" charset="0"/>
              </a:rPr>
              <a:t> </a:t>
            </a:r>
            <a:r>
              <a:rPr lang="en-US" sz="2400" b="1" i="1" dirty="0">
                <a:solidFill>
                  <a:srgbClr val="003366"/>
                </a:solidFill>
                <a:latin typeface="Times New Roman" pitchFamily="18" charset="0"/>
                <a:ea typeface="ＭＳ Ｐゴシック" charset="0"/>
                <a:cs typeface="Arial" pitchFamily="34" charset="0"/>
              </a:rPr>
              <a:t>Basu</a:t>
            </a:r>
            <a:endParaRPr lang="en-US" sz="2400" b="1" i="1" dirty="0">
              <a:solidFill>
                <a:srgbClr val="003366"/>
              </a:solidFill>
              <a:effectLst>
                <a:outerShdw blurRad="38100" dist="38100" dir="2700000" algn="tl">
                  <a:srgbClr val="808080"/>
                </a:outerShdw>
              </a:effectLst>
              <a:latin typeface="Times New Roman" pitchFamily="18" charset="0"/>
              <a:ea typeface="ＭＳ Ｐゴシック" charset="0"/>
              <a:cs typeface="Arial" pitchFamily="34" charset="0"/>
            </a:endParaRPr>
          </a:p>
          <a:p>
            <a:pPr algn="ctr" defTabSz="914400" eaLnBrk="0" fontAlgn="base" hangingPunct="0">
              <a:spcBef>
                <a:spcPct val="0"/>
              </a:spcBef>
              <a:spcAft>
                <a:spcPct val="0"/>
              </a:spcAft>
              <a:defRPr/>
            </a:pPr>
            <a:r>
              <a:rPr lang="en-US" sz="2000" b="1" i="1" dirty="0">
                <a:solidFill>
                  <a:srgbClr val="003366"/>
                </a:solidFill>
                <a:latin typeface="Times New Roman" pitchFamily="18" charset="0"/>
                <a:ea typeface="ＭＳ Ｐゴシック" charset="0"/>
                <a:cs typeface="Arial" pitchFamily="34" charset="0"/>
              </a:rPr>
              <a:t>Sage Policy Group, Inc.</a:t>
            </a:r>
          </a:p>
          <a:p>
            <a:pPr algn="ctr" defTabSz="914400" eaLnBrk="0" fontAlgn="base" hangingPunct="0">
              <a:spcBef>
                <a:spcPct val="0"/>
              </a:spcBef>
              <a:spcAft>
                <a:spcPct val="0"/>
              </a:spcAft>
              <a:defRPr/>
            </a:pPr>
            <a:endParaRPr lang="en-US" sz="2400" b="1" i="1" dirty="0">
              <a:solidFill>
                <a:srgbClr val="003366"/>
              </a:solidFill>
              <a:latin typeface="Times New Roman" pitchFamily="18" charset="0"/>
              <a:ea typeface="ＭＳ Ｐゴシック" charset="0"/>
              <a:cs typeface="Arial" pitchFamily="34" charset="0"/>
            </a:endParaRPr>
          </a:p>
          <a:p>
            <a:pPr algn="ctr" defTabSz="914400" eaLnBrk="0" fontAlgn="base" hangingPunct="0">
              <a:spcBef>
                <a:spcPct val="0"/>
              </a:spcBef>
              <a:spcAft>
                <a:spcPct val="0"/>
              </a:spcAft>
              <a:defRPr/>
            </a:pPr>
            <a:r>
              <a:rPr lang="en-US" b="1" i="1" dirty="0" smtClean="0">
                <a:solidFill>
                  <a:srgbClr val="003366"/>
                </a:solidFill>
                <a:latin typeface="Times New Roman" pitchFamily="18" charset="0"/>
                <a:ea typeface="ＭＳ Ｐゴシック" charset="0"/>
                <a:cs typeface="Arial" pitchFamily="34" charset="0"/>
              </a:rPr>
              <a:t>February 6</a:t>
            </a:r>
            <a:r>
              <a:rPr lang="en-US" b="1" i="1" baseline="30000" dirty="0" smtClean="0">
                <a:solidFill>
                  <a:srgbClr val="003366"/>
                </a:solidFill>
                <a:latin typeface="Times New Roman" pitchFamily="18" charset="0"/>
                <a:ea typeface="ＭＳ Ｐゴシック" charset="0"/>
                <a:cs typeface="Arial" pitchFamily="34" charset="0"/>
              </a:rPr>
              <a:t>th</a:t>
            </a:r>
            <a:r>
              <a:rPr lang="en-US" b="1" i="1" dirty="0" smtClean="0">
                <a:solidFill>
                  <a:srgbClr val="003366"/>
                </a:solidFill>
                <a:latin typeface="Times New Roman" pitchFamily="18" charset="0"/>
                <a:ea typeface="ＭＳ Ｐゴシック" charset="0"/>
                <a:cs typeface="Arial" pitchFamily="34" charset="0"/>
              </a:rPr>
              <a:t>, 2017</a:t>
            </a:r>
            <a:endParaRPr lang="en-US" b="1" i="1" dirty="0">
              <a:solidFill>
                <a:srgbClr val="003366"/>
              </a:solidFill>
              <a:latin typeface="Times New Roman" pitchFamily="18" charset="0"/>
              <a:ea typeface="ＭＳ Ｐゴシック" charset="0"/>
              <a:cs typeface="Arial" pitchFamily="34" charset="0"/>
            </a:endParaRPr>
          </a:p>
          <a:p>
            <a:pPr algn="ctr" defTabSz="914400" eaLnBrk="0" fontAlgn="base" hangingPunct="0">
              <a:spcBef>
                <a:spcPct val="0"/>
              </a:spcBef>
              <a:spcAft>
                <a:spcPct val="0"/>
              </a:spcAft>
              <a:defRPr/>
            </a:pPr>
            <a:endParaRPr lang="en-US" sz="2400" b="1" i="1" dirty="0">
              <a:solidFill>
                <a:prstClr val="white"/>
              </a:solidFill>
              <a:latin typeface="Albertus Medium" pitchFamily="34" charset="0"/>
              <a:ea typeface="ＭＳ Ｐゴシック" charset="0"/>
              <a:cs typeface="Arial" pitchFamily="34" charset="0"/>
            </a:endParaRPr>
          </a:p>
        </p:txBody>
      </p:sp>
      <p:sp>
        <p:nvSpPr>
          <p:cNvPr id="51202" name="Rectangle 3"/>
          <p:cNvSpPr>
            <a:spLocks noChangeArrowheads="1"/>
          </p:cNvSpPr>
          <p:nvPr/>
        </p:nvSpPr>
        <p:spPr bwMode="auto">
          <a:xfrm>
            <a:off x="0" y="1113870"/>
            <a:ext cx="9144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fontAlgn="base">
              <a:spcBef>
                <a:spcPct val="0"/>
              </a:spcBef>
              <a:spcAft>
                <a:spcPct val="0"/>
              </a:spcAft>
            </a:pPr>
            <a:r>
              <a:rPr lang="en-US" sz="6000" b="1" dirty="0" smtClean="0">
                <a:solidFill>
                  <a:srgbClr val="7030A0"/>
                </a:solidFill>
                <a:latin typeface="Times New Roman" charset="0"/>
                <a:ea typeface="ＭＳ Ｐゴシック" charset="0"/>
                <a:cs typeface="Arial" charset="0"/>
              </a:rPr>
              <a:t>Markets, He Wrote</a:t>
            </a:r>
            <a:endParaRPr lang="en-US" sz="6000" b="1" dirty="0">
              <a:solidFill>
                <a:srgbClr val="7030A0"/>
              </a:solidFill>
              <a:latin typeface="Times New Roman" charset="0"/>
              <a:ea typeface="ＭＳ Ｐゴシック" charset="0"/>
              <a:cs typeface="Arial" charset="0"/>
            </a:endParaRPr>
          </a:p>
        </p:txBody>
      </p:sp>
      <p:sp>
        <p:nvSpPr>
          <p:cNvPr id="51203" name="Text Box 4"/>
          <p:cNvSpPr txBox="1">
            <a:spLocks noChangeArrowheads="1"/>
          </p:cNvSpPr>
          <p:nvPr/>
        </p:nvSpPr>
        <p:spPr bwMode="auto">
          <a:xfrm>
            <a:off x="0" y="2590800"/>
            <a:ext cx="9144000" cy="93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nstantia" charset="0"/>
                <a:ea typeface="ＭＳ Ｐゴシック" charset="0"/>
                <a:cs typeface="ＭＳ Ｐゴシック" charset="0"/>
              </a:defRPr>
            </a:lvl1pPr>
            <a:lvl2pPr marL="742950" indent="-285750">
              <a:defRPr sz="2400">
                <a:solidFill>
                  <a:schemeClr val="tx1"/>
                </a:solidFill>
                <a:latin typeface="Constantia" charset="0"/>
                <a:ea typeface="ＭＳ Ｐゴシック" charset="0"/>
              </a:defRPr>
            </a:lvl2pPr>
            <a:lvl3pPr marL="1143000" indent="-228600">
              <a:defRPr sz="2400">
                <a:solidFill>
                  <a:schemeClr val="tx1"/>
                </a:solidFill>
                <a:latin typeface="Constantia" charset="0"/>
                <a:ea typeface="ＭＳ Ｐゴシック" charset="0"/>
              </a:defRPr>
            </a:lvl3pPr>
            <a:lvl4pPr marL="1600200" indent="-228600">
              <a:defRPr sz="2400">
                <a:solidFill>
                  <a:schemeClr val="tx1"/>
                </a:solidFill>
                <a:latin typeface="Constantia" charset="0"/>
                <a:ea typeface="ＭＳ Ｐゴシック" charset="0"/>
              </a:defRPr>
            </a:lvl4pPr>
            <a:lvl5pPr marL="2057400" indent="-228600">
              <a:defRPr sz="2400">
                <a:solidFill>
                  <a:schemeClr val="tx1"/>
                </a:solidFill>
                <a:latin typeface="Constantia" charset="0"/>
                <a:ea typeface="ＭＳ Ｐゴシック" charset="0"/>
              </a:defRPr>
            </a:lvl5pPr>
            <a:lvl6pPr marL="2514600" indent="-228600" eaLnBrk="0" fontAlgn="base" hangingPunct="0">
              <a:spcBef>
                <a:spcPct val="0"/>
              </a:spcBef>
              <a:spcAft>
                <a:spcPct val="0"/>
              </a:spcAft>
              <a:defRPr sz="2400">
                <a:solidFill>
                  <a:schemeClr val="tx1"/>
                </a:solidFill>
                <a:latin typeface="Constantia" charset="0"/>
                <a:ea typeface="ＭＳ Ｐゴシック" charset="0"/>
              </a:defRPr>
            </a:lvl6pPr>
            <a:lvl7pPr marL="2971800" indent="-228600" eaLnBrk="0" fontAlgn="base" hangingPunct="0">
              <a:spcBef>
                <a:spcPct val="0"/>
              </a:spcBef>
              <a:spcAft>
                <a:spcPct val="0"/>
              </a:spcAft>
              <a:defRPr sz="2400">
                <a:solidFill>
                  <a:schemeClr val="tx1"/>
                </a:solidFill>
                <a:latin typeface="Constantia" charset="0"/>
                <a:ea typeface="ＭＳ Ｐゴシック" charset="0"/>
              </a:defRPr>
            </a:lvl7pPr>
            <a:lvl8pPr marL="3429000" indent="-228600" eaLnBrk="0" fontAlgn="base" hangingPunct="0">
              <a:spcBef>
                <a:spcPct val="0"/>
              </a:spcBef>
              <a:spcAft>
                <a:spcPct val="0"/>
              </a:spcAft>
              <a:defRPr sz="2400">
                <a:solidFill>
                  <a:schemeClr val="tx1"/>
                </a:solidFill>
                <a:latin typeface="Constantia" charset="0"/>
                <a:ea typeface="ＭＳ Ｐゴシック" charset="0"/>
              </a:defRPr>
            </a:lvl8pPr>
            <a:lvl9pPr marL="3886200" indent="-228600" eaLnBrk="0" fontAlgn="base" hangingPunct="0">
              <a:spcBef>
                <a:spcPct val="0"/>
              </a:spcBef>
              <a:spcAft>
                <a:spcPct val="0"/>
              </a:spcAft>
              <a:defRPr sz="2400">
                <a:solidFill>
                  <a:schemeClr val="tx1"/>
                </a:solidFill>
                <a:latin typeface="Constantia" charset="0"/>
                <a:ea typeface="ＭＳ Ｐゴシック" charset="0"/>
              </a:defRPr>
            </a:lvl9pPr>
          </a:lstStyle>
          <a:p>
            <a:pPr algn="ctr" defTabSz="914400" fontAlgn="base">
              <a:spcBef>
                <a:spcPct val="50000"/>
              </a:spcBef>
              <a:spcAft>
                <a:spcPct val="0"/>
              </a:spcAft>
            </a:pPr>
            <a:r>
              <a:rPr lang="en-US" sz="2200" i="1" dirty="0" smtClean="0">
                <a:solidFill>
                  <a:srgbClr val="003366"/>
                </a:solidFill>
                <a:latin typeface="Times New Roman" charset="0"/>
                <a:cs typeface="Arial" charset="0"/>
              </a:rPr>
              <a:t>On Behalf of</a:t>
            </a:r>
          </a:p>
          <a:p>
            <a:pPr algn="ctr" defTabSz="914400" fontAlgn="base">
              <a:spcBef>
                <a:spcPct val="50000"/>
              </a:spcBef>
              <a:spcAft>
                <a:spcPct val="0"/>
              </a:spcAft>
            </a:pPr>
            <a:r>
              <a:rPr lang="en-US" sz="2200" i="1" dirty="0" smtClean="0">
                <a:solidFill>
                  <a:srgbClr val="003366"/>
                </a:solidFill>
                <a:latin typeface="Times New Roman" charset="0"/>
                <a:cs typeface="Arial" charset="0"/>
              </a:rPr>
              <a:t>CFMA Portland</a:t>
            </a:r>
          </a:p>
        </p:txBody>
      </p:sp>
    </p:spTree>
    <p:extLst>
      <p:ext uri="{BB962C8B-B14F-4D97-AF65-F5344CB8AC3E}">
        <p14:creationId xmlns:p14="http://schemas.microsoft.com/office/powerpoint/2010/main" val="4570413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283404" y="110178"/>
            <a:ext cx="8555796" cy="1143000"/>
          </a:xfrm>
        </p:spPr>
        <p:txBody>
          <a:bodyPr>
            <a:normAutofit/>
          </a:bodyPr>
          <a:lstStyle/>
          <a:p>
            <a:pPr fontAlgn="auto">
              <a:spcAft>
                <a:spcPts val="0"/>
              </a:spcAft>
              <a:defRPr/>
            </a:pPr>
            <a:r>
              <a:rPr lang="en-US" sz="3200" b="1" dirty="0" smtClean="0">
                <a:solidFill>
                  <a:srgbClr val="003366"/>
                </a:solidFill>
              </a:rPr>
              <a:t>Gross Domestic Product</a:t>
            </a:r>
            <a:r>
              <a:rPr lang="en-US" sz="3200" dirty="0" smtClean="0">
                <a:solidFill>
                  <a:srgbClr val="003366"/>
                </a:solidFill>
              </a:rPr>
              <a:t/>
            </a:r>
            <a:br>
              <a:rPr lang="en-US" sz="3200" dirty="0" smtClean="0">
                <a:solidFill>
                  <a:srgbClr val="003366"/>
                </a:solidFill>
              </a:rPr>
            </a:br>
            <a:r>
              <a:rPr lang="en-US" sz="2800" b="0" i="1" dirty="0" smtClean="0">
                <a:solidFill>
                  <a:srgbClr val="003366"/>
                </a:solidFill>
              </a:rPr>
              <a:t>1990Q1 through 2016Q4*</a:t>
            </a:r>
          </a:p>
        </p:txBody>
      </p:sp>
      <p:sp>
        <p:nvSpPr>
          <p:cNvPr id="2" name="Text Placeholder 1"/>
          <p:cNvSpPr>
            <a:spLocks noGrp="1"/>
          </p:cNvSpPr>
          <p:nvPr>
            <p:ph type="body" sz="quarter" idx="10"/>
          </p:nvPr>
        </p:nvSpPr>
        <p:spPr/>
        <p:txBody>
          <a:bodyPr/>
          <a:lstStyle/>
          <a:p>
            <a:r>
              <a:rPr lang="en-US" dirty="0">
                <a:solidFill>
                  <a:prstClr val="white"/>
                </a:solidFill>
                <a:latin typeface="Arial" pitchFamily="34" charset="0"/>
                <a:cs typeface="Arial" pitchFamily="34" charset="0"/>
              </a:rPr>
              <a:t>Source: Bureau of Economic </a:t>
            </a:r>
            <a:r>
              <a:rPr lang="en-US" dirty="0" smtClean="0">
                <a:solidFill>
                  <a:prstClr val="white"/>
                </a:solidFill>
                <a:latin typeface="Arial" pitchFamily="34" charset="0"/>
                <a:cs typeface="Arial" pitchFamily="34" charset="0"/>
              </a:rPr>
              <a:t>Analysis</a:t>
            </a:r>
            <a:endParaRPr lang="en-US" dirty="0">
              <a:solidFill>
                <a:prstClr val="white"/>
              </a:solidFill>
              <a:latin typeface="Arial" pitchFamily="34" charset="0"/>
              <a:cs typeface="Arial" pitchFamily="34" charset="0"/>
            </a:endParaRPr>
          </a:p>
        </p:txBody>
      </p:sp>
      <p:graphicFrame>
        <p:nvGraphicFramePr>
          <p:cNvPr id="8" name="Chart Placeholder 8"/>
          <p:cNvGraphicFramePr>
            <a:graphicFrameLocks noGrp="1"/>
          </p:cNvGraphicFramePr>
          <p:nvPr>
            <p:ph type="chart" idx="4294967295"/>
            <p:extLst/>
          </p:nvPr>
        </p:nvGraphicFramePr>
        <p:xfrm>
          <a:off x="33338" y="1101564"/>
          <a:ext cx="9110662" cy="4581686"/>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7425571" y="5683808"/>
            <a:ext cx="1735860" cy="276999"/>
          </a:xfrm>
          <a:prstGeom prst="rect">
            <a:avLst/>
          </a:prstGeom>
          <a:noFill/>
        </p:spPr>
        <p:txBody>
          <a:bodyPr wrap="none" rtlCol="0">
            <a:spAutoFit/>
          </a:bodyPr>
          <a:lstStyle/>
          <a:p>
            <a:pPr algn="r" defTabSz="914400" fontAlgn="base">
              <a:spcBef>
                <a:spcPct val="0"/>
              </a:spcBef>
              <a:spcAft>
                <a:spcPct val="0"/>
              </a:spcAft>
            </a:pPr>
            <a:r>
              <a:rPr lang="en-US" sz="1200" i="1" smtClean="0">
                <a:solidFill>
                  <a:srgbClr val="FFFFFF"/>
                </a:solidFill>
                <a:cs typeface="Constantia"/>
              </a:rPr>
              <a:t>*1</a:t>
            </a:r>
            <a:r>
              <a:rPr lang="en-US" sz="1200" i="1" baseline="30000" smtClean="0">
                <a:solidFill>
                  <a:srgbClr val="FFFFFF"/>
                </a:solidFill>
                <a:cs typeface="Constantia"/>
              </a:rPr>
              <a:t>st</a:t>
            </a:r>
            <a:r>
              <a:rPr lang="en-US" sz="1200" i="1" smtClean="0">
                <a:solidFill>
                  <a:srgbClr val="FFFFFF"/>
                </a:solidFill>
                <a:cs typeface="Constantia"/>
              </a:rPr>
              <a:t> (Advance) </a:t>
            </a:r>
            <a:r>
              <a:rPr lang="en-US" sz="1200" i="1" dirty="0" smtClean="0">
                <a:solidFill>
                  <a:srgbClr val="FFFFFF"/>
                </a:solidFill>
                <a:cs typeface="Constantia"/>
              </a:rPr>
              <a:t>Estimate</a:t>
            </a:r>
            <a:endParaRPr lang="en-US" sz="1200" i="1" dirty="0">
              <a:solidFill>
                <a:srgbClr val="FFFFFF"/>
              </a:solidFill>
              <a:cs typeface="Constantia"/>
            </a:endParaRPr>
          </a:p>
        </p:txBody>
      </p:sp>
    </p:spTree>
    <p:extLst>
      <p:ext uri="{BB962C8B-B14F-4D97-AF65-F5344CB8AC3E}">
        <p14:creationId xmlns:p14="http://schemas.microsoft.com/office/powerpoint/2010/main" val="11377316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253872" y="146086"/>
            <a:ext cx="8555796" cy="946766"/>
          </a:xfrm>
        </p:spPr>
        <p:txBody>
          <a:bodyPr>
            <a:noAutofit/>
          </a:bodyPr>
          <a:lstStyle/>
          <a:p>
            <a:r>
              <a:rPr lang="en-US" b="1" dirty="0" smtClean="0">
                <a:solidFill>
                  <a:srgbClr val="002060"/>
                </a:solidFill>
                <a:cs typeface="Times New Roman" pitchFamily="18" charset="0"/>
              </a:rPr>
              <a:t>Contributions to GDP Growth by Component </a:t>
            </a:r>
            <a:br>
              <a:rPr lang="en-US" b="1" dirty="0" smtClean="0">
                <a:solidFill>
                  <a:srgbClr val="002060"/>
                </a:solidFill>
                <a:cs typeface="Times New Roman" pitchFamily="18" charset="0"/>
              </a:rPr>
            </a:br>
            <a:r>
              <a:rPr lang="en-US" sz="2800" b="0" i="1" dirty="0" smtClean="0">
                <a:solidFill>
                  <a:srgbClr val="002060"/>
                </a:solidFill>
                <a:cs typeface="Times New Roman" pitchFamily="18" charset="0"/>
              </a:rPr>
              <a:t>2016Q1 – 2016Q4*</a:t>
            </a:r>
            <a:endParaRPr lang="en-US" sz="2800" b="0" i="1" dirty="0" smtClean="0">
              <a:solidFill>
                <a:srgbClr val="002060"/>
              </a:solidFill>
            </a:endParaRPr>
          </a:p>
        </p:txBody>
      </p:sp>
      <p:sp>
        <p:nvSpPr>
          <p:cNvPr id="2" name="Text Placeholder 1"/>
          <p:cNvSpPr>
            <a:spLocks noGrp="1"/>
          </p:cNvSpPr>
          <p:nvPr>
            <p:ph type="body" sz="quarter" idx="10"/>
          </p:nvPr>
        </p:nvSpPr>
        <p:spPr/>
        <p:txBody>
          <a:bodyPr/>
          <a:lstStyle/>
          <a:p>
            <a:r>
              <a:rPr lang="en-US" dirty="0">
                <a:solidFill>
                  <a:prstClr val="white"/>
                </a:solidFill>
                <a:latin typeface="Arial" pitchFamily="34" charset="0"/>
                <a:cs typeface="Arial" pitchFamily="34" charset="0"/>
              </a:rPr>
              <a:t>Source: Bureau of Economic </a:t>
            </a:r>
            <a:r>
              <a:rPr lang="en-US" dirty="0" smtClean="0">
                <a:solidFill>
                  <a:prstClr val="white"/>
                </a:solidFill>
                <a:latin typeface="Arial" pitchFamily="34" charset="0"/>
                <a:cs typeface="Arial" pitchFamily="34" charset="0"/>
              </a:rPr>
              <a:t>Analysis</a:t>
            </a:r>
            <a:endParaRPr lang="en-US" dirty="0">
              <a:solidFill>
                <a:prstClr val="white"/>
              </a:solidFill>
              <a:latin typeface="Arial" pitchFamily="34" charset="0"/>
              <a:cs typeface="Arial" pitchFamily="34" charset="0"/>
            </a:endParaRPr>
          </a:p>
        </p:txBody>
      </p:sp>
      <p:graphicFrame>
        <p:nvGraphicFramePr>
          <p:cNvPr id="8" name="Content Placeholder 5"/>
          <p:cNvGraphicFramePr>
            <a:graphicFrameLocks/>
          </p:cNvGraphicFramePr>
          <p:nvPr>
            <p:extLst/>
          </p:nvPr>
        </p:nvGraphicFramePr>
        <p:xfrm>
          <a:off x="2945982" y="764363"/>
          <a:ext cx="6198017" cy="4800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extLst/>
          </p:nvPr>
        </p:nvGraphicFramePr>
        <p:xfrm>
          <a:off x="76201" y="1021334"/>
          <a:ext cx="2869782" cy="4543629"/>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3157667" y="6205081"/>
            <a:ext cx="1996059" cy="430887"/>
          </a:xfrm>
          <a:prstGeom prst="rect">
            <a:avLst/>
          </a:prstGeom>
          <a:noFill/>
        </p:spPr>
        <p:txBody>
          <a:bodyPr wrap="none" rtlCol="0">
            <a:spAutoFit/>
          </a:bodyPr>
          <a:lstStyle/>
          <a:p>
            <a:r>
              <a:rPr lang="en-US" sz="2200" b="1" dirty="0" smtClean="0">
                <a:solidFill>
                  <a:prstClr val="white"/>
                </a:solidFill>
                <a:cs typeface="Constantia"/>
              </a:rPr>
              <a:t>2016Q4: +1.9%</a:t>
            </a:r>
            <a:endParaRPr lang="en-US" sz="2200" b="1" dirty="0">
              <a:solidFill>
                <a:prstClr val="white"/>
              </a:solidFill>
              <a:cs typeface="Constantia"/>
            </a:endParaRPr>
          </a:p>
        </p:txBody>
      </p:sp>
      <p:sp>
        <p:nvSpPr>
          <p:cNvPr id="11" name="TextBox 10"/>
          <p:cNvSpPr txBox="1"/>
          <p:nvPr/>
        </p:nvSpPr>
        <p:spPr>
          <a:xfrm>
            <a:off x="7425571" y="5683808"/>
            <a:ext cx="1735860" cy="276999"/>
          </a:xfrm>
          <a:prstGeom prst="rect">
            <a:avLst/>
          </a:prstGeom>
          <a:noFill/>
        </p:spPr>
        <p:txBody>
          <a:bodyPr wrap="none" rtlCol="0">
            <a:spAutoFit/>
          </a:bodyPr>
          <a:lstStyle/>
          <a:p>
            <a:pPr algn="r" defTabSz="914400" fontAlgn="base">
              <a:spcBef>
                <a:spcPct val="0"/>
              </a:spcBef>
              <a:spcAft>
                <a:spcPct val="0"/>
              </a:spcAft>
            </a:pPr>
            <a:r>
              <a:rPr lang="en-US" sz="1200" i="1" smtClean="0">
                <a:solidFill>
                  <a:srgbClr val="FFFFFF"/>
                </a:solidFill>
                <a:cs typeface="Constantia"/>
              </a:rPr>
              <a:t>*1</a:t>
            </a:r>
            <a:r>
              <a:rPr lang="en-US" sz="1200" i="1" baseline="30000" smtClean="0">
                <a:solidFill>
                  <a:srgbClr val="FFFFFF"/>
                </a:solidFill>
                <a:cs typeface="Constantia"/>
              </a:rPr>
              <a:t>st</a:t>
            </a:r>
            <a:r>
              <a:rPr lang="en-US" sz="1200" i="1" smtClean="0">
                <a:solidFill>
                  <a:srgbClr val="FFFFFF"/>
                </a:solidFill>
                <a:cs typeface="Constantia"/>
              </a:rPr>
              <a:t> (Advance) </a:t>
            </a:r>
            <a:r>
              <a:rPr lang="en-US" sz="1200" i="1" dirty="0" smtClean="0">
                <a:solidFill>
                  <a:srgbClr val="FFFFFF"/>
                </a:solidFill>
                <a:cs typeface="Constantia"/>
              </a:rPr>
              <a:t>Estimate</a:t>
            </a:r>
            <a:endParaRPr lang="en-US" sz="1200" i="1" dirty="0">
              <a:solidFill>
                <a:srgbClr val="FFFFFF"/>
              </a:solidFill>
              <a:cs typeface="Constantia"/>
            </a:endParaRPr>
          </a:p>
        </p:txBody>
      </p:sp>
    </p:spTree>
    <p:extLst>
      <p:ext uri="{BB962C8B-B14F-4D97-AF65-F5344CB8AC3E}">
        <p14:creationId xmlns:p14="http://schemas.microsoft.com/office/powerpoint/2010/main" val="571363938"/>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638" y="87014"/>
            <a:ext cx="8555796" cy="1005839"/>
          </a:xfrm>
        </p:spPr>
        <p:txBody>
          <a:bodyPr/>
          <a:lstStyle/>
          <a:p>
            <a:r>
              <a:rPr lang="en-US" sz="3200" dirty="0">
                <a:solidFill>
                  <a:srgbClr val="002060"/>
                </a:solidFill>
                <a:latin typeface="Calibri"/>
                <a:cs typeface="Times New Roman" pitchFamily="18" charset="0"/>
              </a:rPr>
              <a:t>Net Change in U.S. Jobs, BLS</a:t>
            </a:r>
            <a:br>
              <a:rPr lang="en-US" sz="3200" dirty="0">
                <a:solidFill>
                  <a:srgbClr val="002060"/>
                </a:solidFill>
                <a:latin typeface="Calibri"/>
                <a:cs typeface="Times New Roman" pitchFamily="18" charset="0"/>
              </a:rPr>
            </a:br>
            <a:r>
              <a:rPr lang="en-US" sz="2800" b="0" i="1" dirty="0" smtClean="0">
                <a:solidFill>
                  <a:srgbClr val="002060"/>
                </a:solidFill>
                <a:latin typeface="Calibri"/>
                <a:cs typeface="Times New Roman" pitchFamily="18" charset="0"/>
              </a:rPr>
              <a:t>January </a:t>
            </a:r>
            <a:r>
              <a:rPr lang="en-US" sz="2800" b="0" i="1" dirty="0">
                <a:solidFill>
                  <a:srgbClr val="002060"/>
                </a:solidFill>
                <a:latin typeface="Calibri"/>
                <a:cs typeface="Times New Roman" pitchFamily="18" charset="0"/>
              </a:rPr>
              <a:t>2002 through </a:t>
            </a:r>
            <a:r>
              <a:rPr lang="en-US" sz="2800" b="0" i="1" dirty="0" smtClean="0">
                <a:solidFill>
                  <a:srgbClr val="002060"/>
                </a:solidFill>
                <a:latin typeface="Calibri"/>
                <a:cs typeface="Times New Roman" pitchFamily="18" charset="0"/>
              </a:rPr>
              <a:t>January 2017</a:t>
            </a:r>
            <a:endParaRPr lang="en-US" sz="2800" b="0" dirty="0"/>
          </a:p>
        </p:txBody>
      </p:sp>
      <p:sp>
        <p:nvSpPr>
          <p:cNvPr id="3" name="Text Placeholder 2"/>
          <p:cNvSpPr>
            <a:spLocks noGrp="1"/>
          </p:cNvSpPr>
          <p:nvPr>
            <p:ph type="body" sz="quarter" idx="10"/>
          </p:nvPr>
        </p:nvSpPr>
        <p:spPr/>
        <p:txBody>
          <a:bodyPr/>
          <a:lstStyle/>
          <a:p>
            <a:r>
              <a:rPr lang="en-US" dirty="0">
                <a:solidFill>
                  <a:prstClr val="white"/>
                </a:solidFill>
                <a:latin typeface="Arial" pitchFamily="34" charset="0"/>
                <a:cs typeface="Arial" pitchFamily="34" charset="0"/>
              </a:rPr>
              <a:t>Source: U.S. Bureau of Labor </a:t>
            </a:r>
            <a:r>
              <a:rPr lang="en-US" dirty="0" smtClean="0">
                <a:solidFill>
                  <a:prstClr val="white"/>
                </a:solidFill>
                <a:latin typeface="Arial" pitchFamily="34" charset="0"/>
                <a:cs typeface="Arial" pitchFamily="34" charset="0"/>
              </a:rPr>
              <a:t>Statistics</a:t>
            </a:r>
            <a:endParaRPr lang="en-US" dirty="0">
              <a:solidFill>
                <a:prstClr val="white"/>
              </a:solidFill>
              <a:latin typeface="Arial" pitchFamily="34" charset="0"/>
              <a:cs typeface="Arial" pitchFamily="34" charset="0"/>
            </a:endParaRPr>
          </a:p>
        </p:txBody>
      </p:sp>
      <p:graphicFrame>
        <p:nvGraphicFramePr>
          <p:cNvPr id="4" name="Content Placeholder 3"/>
          <p:cNvGraphicFramePr>
            <a:graphicFrameLocks noGrp="1"/>
          </p:cNvGraphicFramePr>
          <p:nvPr>
            <p:ph idx="4294967295"/>
            <p:extLst/>
          </p:nvPr>
        </p:nvGraphicFramePr>
        <p:xfrm>
          <a:off x="0" y="974704"/>
          <a:ext cx="9144000" cy="4664096"/>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Box 9"/>
          <p:cNvSpPr txBox="1">
            <a:spLocks noChangeArrowheads="1"/>
          </p:cNvSpPr>
          <p:nvPr/>
        </p:nvSpPr>
        <p:spPr bwMode="auto">
          <a:xfrm>
            <a:off x="6172200" y="3034820"/>
            <a:ext cx="2743201" cy="632481"/>
          </a:xfrm>
          <a:prstGeom prst="rect">
            <a:avLst/>
          </a:prstGeom>
          <a:noFill/>
          <a:ln w="9525">
            <a:noFill/>
            <a:miter lim="800000"/>
            <a:headEnd/>
            <a:tailEnd/>
          </a:ln>
        </p:spPr>
        <p:txBody>
          <a:bodyPr wrap="square">
            <a:spAutoFit/>
          </a:bodyPr>
          <a:lstStyle/>
          <a:p>
            <a:pPr algn="ctr">
              <a:lnSpc>
                <a:spcPct val="70000"/>
              </a:lnSpc>
              <a:spcBef>
                <a:spcPct val="50000"/>
              </a:spcBef>
            </a:pPr>
            <a:r>
              <a:rPr lang="en-US" b="1" dirty="0">
                <a:solidFill>
                  <a:prstClr val="black"/>
                </a:solidFill>
                <a:cs typeface="Arial" pitchFamily="34" charset="0"/>
              </a:rPr>
              <a:t>   </a:t>
            </a:r>
            <a:r>
              <a:rPr lang="en-US" b="1" dirty="0" smtClean="0">
                <a:solidFill>
                  <a:prstClr val="black"/>
                </a:solidFill>
                <a:cs typeface="Arial" pitchFamily="34" charset="0"/>
              </a:rPr>
              <a:t>January 2017: </a:t>
            </a:r>
            <a:endParaRPr lang="en-US" b="1" dirty="0">
              <a:solidFill>
                <a:prstClr val="black"/>
              </a:solidFill>
              <a:cs typeface="Arial" pitchFamily="34" charset="0"/>
            </a:endParaRPr>
          </a:p>
          <a:p>
            <a:pPr algn="ctr">
              <a:lnSpc>
                <a:spcPct val="70000"/>
              </a:lnSpc>
              <a:spcBef>
                <a:spcPct val="50000"/>
              </a:spcBef>
            </a:pPr>
            <a:r>
              <a:rPr lang="en-US" b="1" dirty="0" smtClean="0">
                <a:solidFill>
                  <a:prstClr val="black"/>
                </a:solidFill>
                <a:cs typeface="Arial" pitchFamily="34" charset="0"/>
              </a:rPr>
              <a:t>+227K</a:t>
            </a:r>
            <a:endParaRPr lang="en-US" b="1" dirty="0">
              <a:solidFill>
                <a:prstClr val="black"/>
              </a:solidFill>
              <a:cs typeface="Arial" pitchFamily="34" charset="0"/>
            </a:endParaRPr>
          </a:p>
        </p:txBody>
      </p:sp>
    </p:spTree>
    <p:extLst>
      <p:ext uri="{BB962C8B-B14F-4D97-AF65-F5344CB8AC3E}">
        <p14:creationId xmlns:p14="http://schemas.microsoft.com/office/powerpoint/2010/main" val="19118412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Employment to Population Ratio</a:t>
            </a:r>
            <a:br>
              <a:rPr lang="en-US" dirty="0" smtClean="0"/>
            </a:br>
            <a:r>
              <a:rPr lang="en-US" sz="2800" b="0" i="1" dirty="0" smtClean="0"/>
              <a:t>January 2000 </a:t>
            </a:r>
            <a:r>
              <a:rPr lang="mr-IN" sz="2800" b="0" i="1" dirty="0" smtClean="0"/>
              <a:t>–</a:t>
            </a:r>
            <a:r>
              <a:rPr lang="en-US" sz="2800" b="0" i="1" dirty="0"/>
              <a:t> </a:t>
            </a:r>
            <a:r>
              <a:rPr lang="en-US" sz="2800" b="0" i="1" dirty="0" smtClean="0"/>
              <a:t>January 2017</a:t>
            </a:r>
            <a:endParaRPr lang="en-US" sz="2800" dirty="0"/>
          </a:p>
        </p:txBody>
      </p:sp>
      <p:sp>
        <p:nvSpPr>
          <p:cNvPr id="3" name="Text Placeholder 2"/>
          <p:cNvSpPr>
            <a:spLocks noGrp="1"/>
          </p:cNvSpPr>
          <p:nvPr>
            <p:ph type="body" sz="quarter" idx="10"/>
          </p:nvPr>
        </p:nvSpPr>
        <p:spPr/>
        <p:txBody>
          <a:bodyPr/>
          <a:lstStyle/>
          <a:p>
            <a:r>
              <a:rPr lang="en-US" dirty="0">
                <a:latin typeface="Arial" pitchFamily="34" charset="0"/>
                <a:cs typeface="Arial" pitchFamily="34" charset="0"/>
              </a:rPr>
              <a:t>Source: U.S. Bureau of Labor </a:t>
            </a:r>
            <a:r>
              <a:rPr lang="en-US" dirty="0" smtClean="0">
                <a:latin typeface="Arial" pitchFamily="34" charset="0"/>
                <a:cs typeface="Arial" pitchFamily="34" charset="0"/>
              </a:rPr>
              <a:t>Statistics</a:t>
            </a:r>
            <a:endParaRPr lang="en-US" dirty="0">
              <a:latin typeface="Arial" pitchFamily="34" charset="0"/>
              <a:cs typeface="Arial" pitchFamily="34" charset="0"/>
            </a:endParaRPr>
          </a:p>
        </p:txBody>
      </p:sp>
      <p:sp>
        <p:nvSpPr>
          <p:cNvPr id="4" name="TextBox 3"/>
          <p:cNvSpPr txBox="1"/>
          <p:nvPr/>
        </p:nvSpPr>
        <p:spPr>
          <a:xfrm>
            <a:off x="114165" y="6007214"/>
            <a:ext cx="6849974" cy="646331"/>
          </a:xfrm>
          <a:prstGeom prst="rect">
            <a:avLst/>
          </a:prstGeom>
          <a:noFill/>
        </p:spPr>
        <p:txBody>
          <a:bodyPr wrap="square" rtlCol="0">
            <a:spAutoFit/>
          </a:bodyPr>
          <a:lstStyle/>
          <a:p>
            <a:r>
              <a:rPr lang="en-US" i="1" dirty="0" smtClean="0">
                <a:solidFill>
                  <a:prstClr val="white"/>
                </a:solidFill>
              </a:rPr>
              <a:t>Note: Civilian </a:t>
            </a:r>
            <a:r>
              <a:rPr lang="en-US" i="1" dirty="0">
                <a:solidFill>
                  <a:prstClr val="white"/>
                </a:solidFill>
              </a:rPr>
              <a:t>e</a:t>
            </a:r>
            <a:r>
              <a:rPr lang="en-US" i="1" dirty="0" smtClean="0">
                <a:solidFill>
                  <a:prstClr val="white"/>
                </a:solidFill>
              </a:rPr>
              <a:t>mployment-</a:t>
            </a:r>
            <a:r>
              <a:rPr lang="en-US" i="1" dirty="0">
                <a:solidFill>
                  <a:prstClr val="white"/>
                </a:solidFill>
              </a:rPr>
              <a:t>p</a:t>
            </a:r>
            <a:r>
              <a:rPr lang="en-US" i="1" dirty="0" smtClean="0">
                <a:solidFill>
                  <a:prstClr val="white"/>
                </a:solidFill>
              </a:rPr>
              <a:t>opulation ratio, population 16 years and over, seasonally adjusted (SA).</a:t>
            </a:r>
            <a:endParaRPr lang="en-US" i="1" dirty="0">
              <a:solidFill>
                <a:prstClr val="white"/>
              </a:solidFill>
            </a:endParaRPr>
          </a:p>
        </p:txBody>
      </p:sp>
      <p:graphicFrame>
        <p:nvGraphicFramePr>
          <p:cNvPr id="5" name="Chart 4"/>
          <p:cNvGraphicFramePr/>
          <p:nvPr>
            <p:extLst/>
          </p:nvPr>
        </p:nvGraphicFramePr>
        <p:xfrm>
          <a:off x="114165" y="1084438"/>
          <a:ext cx="8919236" cy="450897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86685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a:xfrm>
            <a:off x="283404" y="101782"/>
            <a:ext cx="8555796" cy="1143000"/>
          </a:xfrm>
        </p:spPr>
        <p:txBody>
          <a:bodyPr>
            <a:noAutofit/>
          </a:bodyPr>
          <a:lstStyle/>
          <a:p>
            <a:r>
              <a:rPr lang="en-US" b="1" dirty="0" smtClean="0">
                <a:solidFill>
                  <a:srgbClr val="003366"/>
                </a:solidFill>
              </a:rPr>
              <a:t>National Nonfarm Employment</a:t>
            </a:r>
            <a:r>
              <a:rPr lang="en-US" dirty="0" smtClean="0">
                <a:solidFill>
                  <a:srgbClr val="003366"/>
                </a:solidFill>
              </a:rPr>
              <a:t/>
            </a:r>
            <a:br>
              <a:rPr lang="en-US" dirty="0" smtClean="0">
                <a:solidFill>
                  <a:srgbClr val="003366"/>
                </a:solidFill>
              </a:rPr>
            </a:br>
            <a:r>
              <a:rPr lang="en-US" sz="2400" b="0" dirty="0" smtClean="0">
                <a:solidFill>
                  <a:srgbClr val="003366"/>
                </a:solidFill>
              </a:rPr>
              <a:t>by Industry Sector</a:t>
            </a:r>
            <a:r>
              <a:rPr lang="en-US" sz="3200" b="0" dirty="0">
                <a:solidFill>
                  <a:srgbClr val="003366"/>
                </a:solidFill>
              </a:rPr>
              <a:t/>
            </a:r>
            <a:br>
              <a:rPr lang="en-US" sz="3200" b="0" dirty="0">
                <a:solidFill>
                  <a:srgbClr val="003366"/>
                </a:solidFill>
              </a:rPr>
            </a:br>
            <a:r>
              <a:rPr lang="en-US" sz="2000" b="0" i="1" dirty="0" smtClean="0"/>
              <a:t>January</a:t>
            </a:r>
            <a:r>
              <a:rPr lang="en-US" sz="2000" b="0" i="1" dirty="0" smtClean="0">
                <a:solidFill>
                  <a:srgbClr val="003366"/>
                </a:solidFill>
              </a:rPr>
              <a:t> 2016 v. </a:t>
            </a:r>
            <a:r>
              <a:rPr lang="en-US" sz="2000" b="0" i="1" dirty="0" smtClean="0"/>
              <a:t>January</a:t>
            </a:r>
            <a:r>
              <a:rPr lang="en-US" sz="2000" b="0" i="1" dirty="0" smtClean="0">
                <a:solidFill>
                  <a:srgbClr val="003366"/>
                </a:solidFill>
              </a:rPr>
              <a:t> 2017</a:t>
            </a:r>
          </a:p>
        </p:txBody>
      </p:sp>
      <p:sp>
        <p:nvSpPr>
          <p:cNvPr id="2" name="Text Placeholder 1"/>
          <p:cNvSpPr>
            <a:spLocks noGrp="1"/>
          </p:cNvSpPr>
          <p:nvPr>
            <p:ph type="body" sz="quarter" idx="10"/>
          </p:nvPr>
        </p:nvSpPr>
        <p:spPr>
          <a:xfrm>
            <a:off x="40103" y="5707982"/>
            <a:ext cx="6350001" cy="241300"/>
          </a:xfrm>
        </p:spPr>
        <p:txBody>
          <a:bodyPr/>
          <a:lstStyle/>
          <a:p>
            <a:r>
              <a:rPr lang="en-US" dirty="0">
                <a:solidFill>
                  <a:prstClr val="white"/>
                </a:solidFill>
                <a:latin typeface="Arial" pitchFamily="34" charset="0"/>
                <a:cs typeface="Arial" pitchFamily="34" charset="0"/>
              </a:rPr>
              <a:t>Source: U.S. Bureau of Labor </a:t>
            </a:r>
            <a:r>
              <a:rPr lang="en-US" dirty="0" smtClean="0">
                <a:solidFill>
                  <a:prstClr val="white"/>
                </a:solidFill>
                <a:latin typeface="Arial" pitchFamily="34" charset="0"/>
                <a:cs typeface="Arial" pitchFamily="34" charset="0"/>
              </a:rPr>
              <a:t>Statistics</a:t>
            </a:r>
            <a:endParaRPr lang="en-US" dirty="0">
              <a:solidFill>
                <a:prstClr val="white"/>
              </a:solidFill>
              <a:latin typeface="Arial" pitchFamily="34" charset="0"/>
              <a:cs typeface="Arial" pitchFamily="34" charset="0"/>
            </a:endParaRPr>
          </a:p>
        </p:txBody>
      </p:sp>
      <p:graphicFrame>
        <p:nvGraphicFramePr>
          <p:cNvPr id="7" name="Object 3"/>
          <p:cNvGraphicFramePr>
            <a:graphicFrameLocks noGrp="1" noChangeAspect="1"/>
          </p:cNvGraphicFramePr>
          <p:nvPr>
            <p:ph idx="4294967295"/>
            <p:extLst/>
          </p:nvPr>
        </p:nvGraphicFramePr>
        <p:xfrm>
          <a:off x="0" y="1371600"/>
          <a:ext cx="9069388"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5791200" y="4114800"/>
            <a:ext cx="3076972" cy="369332"/>
          </a:xfrm>
          <a:prstGeom prst="rect">
            <a:avLst/>
          </a:prstGeom>
          <a:noFill/>
        </p:spPr>
        <p:txBody>
          <a:bodyPr wrap="square" rtlCol="0">
            <a:spAutoFit/>
          </a:bodyPr>
          <a:lstStyle/>
          <a:p>
            <a:r>
              <a:rPr lang="en-US" b="1" dirty="0">
                <a:solidFill>
                  <a:prstClr val="black"/>
                </a:solidFill>
                <a:cs typeface="Arial" pitchFamily="34" charset="0"/>
              </a:rPr>
              <a:t>All told </a:t>
            </a:r>
            <a:r>
              <a:rPr lang="en-US" b="1" dirty="0" smtClean="0">
                <a:solidFill>
                  <a:prstClr val="black"/>
                </a:solidFill>
                <a:cs typeface="Arial" pitchFamily="34" charset="0"/>
              </a:rPr>
              <a:t>2,343K </a:t>
            </a:r>
            <a:r>
              <a:rPr lang="en-US" b="1" dirty="0">
                <a:solidFill>
                  <a:prstClr val="black"/>
                </a:solidFill>
                <a:cs typeface="Arial" pitchFamily="34" charset="0"/>
              </a:rPr>
              <a:t>jobs gained</a:t>
            </a:r>
          </a:p>
        </p:txBody>
      </p:sp>
    </p:spTree>
    <p:extLst>
      <p:ext uri="{BB962C8B-B14F-4D97-AF65-F5344CB8AC3E}">
        <p14:creationId xmlns:p14="http://schemas.microsoft.com/office/powerpoint/2010/main" val="21072018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283404" y="77440"/>
            <a:ext cx="8555796" cy="941095"/>
          </a:xfrm>
        </p:spPr>
        <p:txBody>
          <a:bodyPr>
            <a:normAutofit fontScale="90000"/>
          </a:bodyPr>
          <a:lstStyle/>
          <a:p>
            <a:r>
              <a:rPr lang="en-US" sz="3100" b="1" dirty="0">
                <a:solidFill>
                  <a:srgbClr val="003366"/>
                </a:solidFill>
              </a:rPr>
              <a:t>State-by-state Growth in Construction </a:t>
            </a:r>
            <a:r>
              <a:rPr lang="en-US" sz="3100" b="1" dirty="0" smtClean="0">
                <a:solidFill>
                  <a:srgbClr val="003366"/>
                </a:solidFill>
              </a:rPr>
              <a:t>Jobs</a:t>
            </a:r>
            <a:br>
              <a:rPr lang="en-US" sz="3100" b="1" dirty="0" smtClean="0">
                <a:solidFill>
                  <a:srgbClr val="003366"/>
                </a:solidFill>
              </a:rPr>
            </a:br>
            <a:r>
              <a:rPr lang="en-US" sz="2800" b="0" i="1" dirty="0" smtClean="0"/>
              <a:t>December</a:t>
            </a:r>
            <a:r>
              <a:rPr lang="en-US" sz="2800" b="0" i="1" dirty="0" smtClean="0">
                <a:solidFill>
                  <a:srgbClr val="003366"/>
                </a:solidFill>
              </a:rPr>
              <a:t> 2015 v</a:t>
            </a:r>
            <a:r>
              <a:rPr lang="en-US" sz="2800" b="0" i="1" dirty="0">
                <a:solidFill>
                  <a:srgbClr val="003366"/>
                </a:solidFill>
              </a:rPr>
              <a:t>. </a:t>
            </a:r>
            <a:r>
              <a:rPr lang="en-US" sz="2800" b="0" i="1" dirty="0" smtClean="0"/>
              <a:t>December</a:t>
            </a:r>
            <a:r>
              <a:rPr lang="en-US" sz="2800" b="0" i="1" dirty="0" smtClean="0">
                <a:solidFill>
                  <a:srgbClr val="003366"/>
                </a:solidFill>
              </a:rPr>
              <a:t> 2016</a:t>
            </a:r>
            <a:endParaRPr lang="en-US" sz="2700" b="0" i="1" dirty="0">
              <a:solidFill>
                <a:srgbClr val="003366"/>
              </a:solidFill>
            </a:endParaRPr>
          </a:p>
        </p:txBody>
      </p:sp>
      <p:sp>
        <p:nvSpPr>
          <p:cNvPr id="3" name="Text Placeholder 2"/>
          <p:cNvSpPr>
            <a:spLocks noGrp="1"/>
          </p:cNvSpPr>
          <p:nvPr>
            <p:ph type="body" sz="quarter" idx="10"/>
          </p:nvPr>
        </p:nvSpPr>
        <p:spPr/>
        <p:txBody>
          <a:bodyPr/>
          <a:lstStyle/>
          <a:p>
            <a:r>
              <a:rPr lang="en-US" dirty="0">
                <a:latin typeface="Arial" pitchFamily="34" charset="0"/>
                <a:cs typeface="Arial" pitchFamily="34" charset="0"/>
              </a:rPr>
              <a:t>Source: U.S. Bureau of Labor </a:t>
            </a:r>
            <a:r>
              <a:rPr lang="en-US" dirty="0" smtClean="0">
                <a:latin typeface="Arial" pitchFamily="34" charset="0"/>
                <a:cs typeface="Arial" pitchFamily="34" charset="0"/>
              </a:rPr>
              <a:t>Statistics</a:t>
            </a:r>
            <a:endParaRPr lang="en-US" dirty="0">
              <a:latin typeface="Arial" pitchFamily="34" charset="0"/>
              <a:cs typeface="Arial" pitchFamily="34" charset="0"/>
            </a:endParaRPr>
          </a:p>
        </p:txBody>
      </p:sp>
      <p:sp>
        <p:nvSpPr>
          <p:cNvPr id="8" name="Text Box 6"/>
          <p:cNvSpPr txBox="1">
            <a:spLocks noChangeArrowheads="1"/>
          </p:cNvSpPr>
          <p:nvPr/>
        </p:nvSpPr>
        <p:spPr bwMode="auto">
          <a:xfrm>
            <a:off x="4612343" y="5686579"/>
            <a:ext cx="4536143" cy="276999"/>
          </a:xfrm>
          <a:prstGeom prst="rect">
            <a:avLst/>
          </a:prstGeom>
          <a:noFill/>
          <a:ln w="0" algn="ctr">
            <a:noFill/>
            <a:miter lim="800000"/>
            <a:headEnd/>
            <a:tailEnd/>
          </a:ln>
        </p:spPr>
        <p:txBody>
          <a:bodyPr wrap="none">
            <a:spAutoFit/>
          </a:bodyPr>
          <a:lstStyle/>
          <a:p>
            <a:r>
              <a:rPr lang="en-US" sz="1200" dirty="0">
                <a:solidFill>
                  <a:srgbClr val="FFFFFF"/>
                </a:solidFill>
                <a:latin typeface="Arial" charset="0"/>
                <a:cs typeface="Arial" pitchFamily="34" charset="0"/>
              </a:rPr>
              <a:t>*Construction, Mining, and Logging are included in one industry.</a:t>
            </a:r>
          </a:p>
        </p:txBody>
      </p:sp>
      <p:graphicFrame>
        <p:nvGraphicFramePr>
          <p:cNvPr id="9" name="Table 8"/>
          <p:cNvGraphicFramePr>
            <a:graphicFrameLocks noGrp="1"/>
          </p:cNvGraphicFramePr>
          <p:nvPr>
            <p:extLst/>
          </p:nvPr>
        </p:nvGraphicFramePr>
        <p:xfrm>
          <a:off x="92694" y="963885"/>
          <a:ext cx="8980054" cy="4637446"/>
        </p:xfrm>
        <a:graphic>
          <a:graphicData uri="http://schemas.openxmlformats.org/drawingml/2006/table">
            <a:tbl>
              <a:tblPr>
                <a:tableStyleId>{5C22544A-7EE6-4342-B048-85BDC9FD1C3A}</a:tableStyleId>
              </a:tblPr>
              <a:tblGrid>
                <a:gridCol w="1926111"/>
                <a:gridCol w="925170"/>
                <a:gridCol w="2245542"/>
                <a:gridCol w="890649"/>
                <a:gridCol w="2015765"/>
                <a:gridCol w="976817"/>
              </a:tblGrid>
              <a:tr h="662909">
                <a:tc>
                  <a:txBody>
                    <a:bodyPr/>
                    <a:lstStyle/>
                    <a:p>
                      <a:pPr algn="ctr" fontAlgn="t"/>
                      <a:r>
                        <a:rPr lang="en-US" sz="1500" b="1" i="0" u="none" strike="noStrike" dirty="0" smtClean="0">
                          <a:solidFill>
                            <a:schemeClr val="bg1"/>
                          </a:solidFill>
                          <a:effectLst/>
                          <a:latin typeface="Times New Roman" pitchFamily="18" charset="0"/>
                          <a:cs typeface="Times New Roman" pitchFamily="18" charset="0"/>
                        </a:rPr>
                        <a:t>STATE</a:t>
                      </a:r>
                      <a:endParaRPr lang="en-US" sz="1500" b="1" i="0" u="none" strike="noStrike" dirty="0">
                        <a:solidFill>
                          <a:schemeClr val="bg1"/>
                        </a:solidFill>
                        <a:effectLst/>
                        <a:latin typeface="Times New Roman" pitchFamily="18" charset="0"/>
                        <a:cs typeface="Times New Roman" pitchFamily="18" charset="0"/>
                      </a:endParaRPr>
                    </a:p>
                  </a:txBody>
                  <a:tcPr marL="0" marR="0" marT="0" marB="0" anchor="ctr">
                    <a:lnB w="12700" cap="flat" cmpd="sng" algn="ctr">
                      <a:solidFill>
                        <a:srgbClr val="C00000"/>
                      </a:solidFill>
                      <a:prstDash val="solid"/>
                      <a:round/>
                      <a:headEnd type="none" w="med" len="med"/>
                      <a:tailEnd type="none" w="med" len="med"/>
                    </a:lnB>
                    <a:solidFill>
                      <a:schemeClr val="accent1"/>
                    </a:solidFill>
                  </a:tcPr>
                </a:tc>
                <a:tc>
                  <a:txBody>
                    <a:bodyPr/>
                    <a:lstStyle/>
                    <a:p>
                      <a:pPr algn="ctr" fontAlgn="b"/>
                      <a:r>
                        <a:rPr lang="en-US" sz="1500" b="1" i="0" u="none" strike="noStrike" dirty="0" smtClean="0">
                          <a:solidFill>
                            <a:schemeClr val="bg1"/>
                          </a:solidFill>
                          <a:effectLst/>
                          <a:latin typeface="Times New Roman" pitchFamily="18" charset="0"/>
                          <a:cs typeface="Times New Roman" pitchFamily="18" charset="0"/>
                        </a:rPr>
                        <a:t>Year-over-year Ch. (‘000)</a:t>
                      </a:r>
                      <a:endParaRPr lang="en-US" sz="1500" b="1" i="0" u="none" strike="noStrike" dirty="0">
                        <a:solidFill>
                          <a:schemeClr val="bg1"/>
                        </a:solidFill>
                        <a:effectLst/>
                        <a:latin typeface="Times New Roman" pitchFamily="18" charset="0"/>
                        <a:cs typeface="Times New Roman" pitchFamily="18" charset="0"/>
                      </a:endParaRPr>
                    </a:p>
                  </a:txBody>
                  <a:tcPr marL="0" marR="0" marT="0" marB="0" anchor="ctr">
                    <a:lnB w="12700" cap="flat" cmpd="sng" algn="ctr">
                      <a:solidFill>
                        <a:srgbClr val="C00000"/>
                      </a:solidFill>
                      <a:prstDash val="solid"/>
                      <a:round/>
                      <a:headEnd type="none" w="med" len="med"/>
                      <a:tailEnd type="none" w="med" len="med"/>
                    </a:lnB>
                    <a:solidFill>
                      <a:schemeClr val="accent1"/>
                    </a:solidFill>
                  </a:tcPr>
                </a:tc>
                <a:tc>
                  <a:txBody>
                    <a:bodyPr/>
                    <a:lstStyle/>
                    <a:p>
                      <a:pPr algn="ctr" fontAlgn="t"/>
                      <a:r>
                        <a:rPr lang="en-US" sz="1500" b="1" i="0" u="none" strike="noStrike" dirty="0" smtClean="0">
                          <a:solidFill>
                            <a:schemeClr val="bg1"/>
                          </a:solidFill>
                          <a:effectLst/>
                          <a:latin typeface="Times New Roman" pitchFamily="18" charset="0"/>
                          <a:cs typeface="Times New Roman" pitchFamily="18" charset="0"/>
                        </a:rPr>
                        <a:t>STATE</a:t>
                      </a:r>
                      <a:endParaRPr lang="en-US" sz="1500" b="1" i="0" u="none" strike="noStrike" dirty="0">
                        <a:solidFill>
                          <a:schemeClr val="bg1"/>
                        </a:solidFill>
                        <a:effectLst/>
                        <a:latin typeface="Times New Roman" pitchFamily="18" charset="0"/>
                        <a:cs typeface="Times New Roman" pitchFamily="18" charset="0"/>
                      </a:endParaRPr>
                    </a:p>
                  </a:txBody>
                  <a:tcPr marL="0" marR="0" marT="0" marB="0" anchor="ctr">
                    <a:lnB w="12700" cap="flat" cmpd="sng" algn="ctr">
                      <a:solidFill>
                        <a:srgbClr val="C00000"/>
                      </a:solidFill>
                      <a:prstDash val="solid"/>
                      <a:round/>
                      <a:headEnd type="none" w="med" len="med"/>
                      <a:tailEnd type="none" w="med" len="med"/>
                    </a:lnB>
                    <a:solidFill>
                      <a:schemeClr val="accent1"/>
                    </a:solidFill>
                  </a:tcPr>
                </a:tc>
                <a:tc>
                  <a:txBody>
                    <a:bodyPr/>
                    <a:lstStyle/>
                    <a:p>
                      <a:pPr algn="ctr" fontAlgn="b"/>
                      <a:r>
                        <a:rPr lang="en-US" sz="1500" b="1" i="0" u="none" strike="noStrike" dirty="0" smtClean="0">
                          <a:solidFill>
                            <a:schemeClr val="bg1"/>
                          </a:solidFill>
                          <a:effectLst/>
                          <a:latin typeface="Times New Roman" pitchFamily="18" charset="0"/>
                          <a:cs typeface="Times New Roman" pitchFamily="18" charset="0"/>
                        </a:rPr>
                        <a:t>Year-over-year Ch. (‘000)</a:t>
                      </a:r>
                      <a:endParaRPr lang="en-US" sz="1500" b="1" i="0" u="none" strike="noStrike" dirty="0">
                        <a:solidFill>
                          <a:schemeClr val="bg1"/>
                        </a:solidFill>
                        <a:effectLst/>
                        <a:latin typeface="Times New Roman" pitchFamily="18" charset="0"/>
                        <a:cs typeface="Times New Roman" pitchFamily="18" charset="0"/>
                      </a:endParaRPr>
                    </a:p>
                  </a:txBody>
                  <a:tcPr marL="0" marR="0" marT="0" marB="0" anchor="ctr">
                    <a:lnB w="12700" cap="flat" cmpd="sng" algn="ctr">
                      <a:solidFill>
                        <a:srgbClr val="C00000"/>
                      </a:solidFill>
                      <a:prstDash val="solid"/>
                      <a:round/>
                      <a:headEnd type="none" w="med" len="med"/>
                      <a:tailEnd type="none" w="med" len="med"/>
                    </a:lnB>
                    <a:solidFill>
                      <a:schemeClr val="accent1"/>
                    </a:solidFill>
                  </a:tcPr>
                </a:tc>
                <a:tc>
                  <a:txBody>
                    <a:bodyPr/>
                    <a:lstStyle/>
                    <a:p>
                      <a:pPr algn="ctr" fontAlgn="t"/>
                      <a:r>
                        <a:rPr lang="en-US" sz="1500" b="1" i="0" u="none" strike="noStrike" dirty="0" smtClean="0">
                          <a:solidFill>
                            <a:schemeClr val="bg1"/>
                          </a:solidFill>
                          <a:effectLst/>
                          <a:latin typeface="Times New Roman" pitchFamily="18" charset="0"/>
                          <a:cs typeface="Times New Roman" pitchFamily="18" charset="0"/>
                        </a:rPr>
                        <a:t>STATE</a:t>
                      </a:r>
                      <a:endParaRPr lang="en-US" sz="1500" b="1" i="0" u="none" strike="noStrike" dirty="0">
                        <a:solidFill>
                          <a:schemeClr val="bg1"/>
                        </a:solidFill>
                        <a:effectLst/>
                        <a:latin typeface="Times New Roman" pitchFamily="18" charset="0"/>
                        <a:cs typeface="Times New Roman" pitchFamily="18" charset="0"/>
                      </a:endParaRPr>
                    </a:p>
                  </a:txBody>
                  <a:tcPr marL="0" marR="0" marT="0" marB="0" anchor="ctr">
                    <a:lnB w="12700" cap="flat" cmpd="sng" algn="ctr">
                      <a:solidFill>
                        <a:srgbClr val="C00000"/>
                      </a:solidFill>
                      <a:prstDash val="solid"/>
                      <a:round/>
                      <a:headEnd type="none" w="med" len="med"/>
                      <a:tailEnd type="none" w="med" len="med"/>
                    </a:lnB>
                    <a:solidFill>
                      <a:schemeClr val="accent1"/>
                    </a:solidFill>
                  </a:tcPr>
                </a:tc>
                <a:tc>
                  <a:txBody>
                    <a:bodyPr/>
                    <a:lstStyle/>
                    <a:p>
                      <a:pPr algn="ctr" fontAlgn="b"/>
                      <a:r>
                        <a:rPr lang="en-US" sz="1500" b="1" i="0" u="none" strike="noStrike" dirty="0" smtClean="0">
                          <a:solidFill>
                            <a:schemeClr val="bg1"/>
                          </a:solidFill>
                          <a:effectLst/>
                          <a:latin typeface="Times New Roman" pitchFamily="18" charset="0"/>
                          <a:cs typeface="Times New Roman" pitchFamily="18" charset="0"/>
                        </a:rPr>
                        <a:t>Year-over-year Ch. (‘000)</a:t>
                      </a:r>
                      <a:endParaRPr lang="en-US" sz="1500" b="1" i="0" u="none" strike="noStrike" dirty="0">
                        <a:solidFill>
                          <a:schemeClr val="bg1"/>
                        </a:solidFill>
                        <a:effectLst/>
                        <a:latin typeface="Times New Roman" pitchFamily="18" charset="0"/>
                        <a:cs typeface="Times New Roman" pitchFamily="18" charset="0"/>
                      </a:endParaRPr>
                    </a:p>
                  </a:txBody>
                  <a:tcPr marL="0" marR="0" marT="0" marB="0" anchor="ctr">
                    <a:lnB w="12700" cap="flat" cmpd="sng" algn="ctr">
                      <a:solidFill>
                        <a:srgbClr val="C00000"/>
                      </a:solidFill>
                      <a:prstDash val="solid"/>
                      <a:round/>
                      <a:headEnd type="none" w="med" len="med"/>
                      <a:tailEnd type="none" w="med" len="med"/>
                    </a:lnB>
                    <a:solidFill>
                      <a:schemeClr val="accent1"/>
                    </a:solidFill>
                  </a:tcPr>
                </a:tc>
              </a:tr>
              <a:tr h="233246">
                <a:tc>
                  <a:txBody>
                    <a:bodyPr/>
                    <a:lstStyle/>
                    <a:p>
                      <a:pPr algn="l" fontAlgn="b"/>
                      <a:r>
                        <a:rPr lang="en-US" sz="1400" b="0" i="0" u="none" strike="noStrike" dirty="0">
                          <a:solidFill>
                            <a:srgbClr val="000000"/>
                          </a:solidFill>
                          <a:effectLst/>
                          <a:latin typeface="Arial" charset="0"/>
                        </a:rPr>
                        <a:t>FLORIDA</a:t>
                      </a:r>
                    </a:p>
                  </a:txBody>
                  <a:tcPr marL="6350" marR="6350" marT="6350" marB="0" anchor="b">
                    <a:lnT w="12700" cap="flat" cmpd="sng" algn="ctr">
                      <a:solidFill>
                        <a:srgbClr val="C00000"/>
                      </a:solidFill>
                      <a:prstDash val="solid"/>
                      <a:round/>
                      <a:headEnd type="none" w="med" len="med"/>
                      <a:tailEnd type="none" w="med" len="med"/>
                    </a:lnT>
                  </a:tcPr>
                </a:tc>
                <a:tc>
                  <a:txBody>
                    <a:bodyPr/>
                    <a:lstStyle/>
                    <a:p>
                      <a:pPr algn="ctr" fontAlgn="b"/>
                      <a:r>
                        <a:rPr lang="hr-HR" sz="1400" b="0" i="0" u="none" strike="noStrike">
                          <a:solidFill>
                            <a:srgbClr val="000000"/>
                          </a:solidFill>
                          <a:effectLst/>
                          <a:latin typeface="Arial" charset="0"/>
                        </a:rPr>
                        <a:t>22.3</a:t>
                      </a:r>
                    </a:p>
                  </a:txBody>
                  <a:tcPr marL="6350" marR="6350" marT="6350" marB="0" anchor="b">
                    <a:lnT w="12700" cap="flat" cmpd="sng" algn="ctr">
                      <a:solidFill>
                        <a:srgbClr val="C00000"/>
                      </a:solidFill>
                      <a:prstDash val="solid"/>
                      <a:round/>
                      <a:headEnd type="none" w="med" len="med"/>
                      <a:tailEnd type="none" w="med" len="med"/>
                    </a:lnT>
                  </a:tcPr>
                </a:tc>
                <a:tc>
                  <a:txBody>
                    <a:bodyPr/>
                    <a:lstStyle/>
                    <a:p>
                      <a:pPr algn="l" fontAlgn="b"/>
                      <a:r>
                        <a:rPr lang="en-US" sz="1400" b="0" i="0" u="none" strike="noStrike">
                          <a:solidFill>
                            <a:srgbClr val="000000"/>
                          </a:solidFill>
                          <a:effectLst/>
                          <a:latin typeface="Arial" charset="0"/>
                        </a:rPr>
                        <a:t>MISSOURI</a:t>
                      </a:r>
                    </a:p>
                  </a:txBody>
                  <a:tcPr marL="6350" marR="6350" marT="6350" marB="0" anchor="b">
                    <a:lnT w="12700" cap="flat" cmpd="sng" algn="ctr">
                      <a:solidFill>
                        <a:srgbClr val="C00000"/>
                      </a:solidFill>
                      <a:prstDash val="solid"/>
                      <a:round/>
                      <a:headEnd type="none" w="med" len="med"/>
                      <a:tailEnd type="none" w="med" len="med"/>
                    </a:lnT>
                  </a:tcPr>
                </a:tc>
                <a:tc>
                  <a:txBody>
                    <a:bodyPr/>
                    <a:lstStyle/>
                    <a:p>
                      <a:pPr algn="ctr" fontAlgn="b"/>
                      <a:r>
                        <a:rPr lang="hr-HR" sz="1400" b="0" i="0" u="none" strike="noStrike">
                          <a:solidFill>
                            <a:srgbClr val="000000"/>
                          </a:solidFill>
                          <a:effectLst/>
                          <a:latin typeface="Arial" charset="0"/>
                        </a:rPr>
                        <a:t>3.5</a:t>
                      </a:r>
                    </a:p>
                  </a:txBody>
                  <a:tcPr marL="6350" marR="6350" marT="6350" marB="0" anchor="b">
                    <a:lnT w="12700" cap="flat" cmpd="sng" algn="ctr">
                      <a:solidFill>
                        <a:srgbClr val="C00000"/>
                      </a:solidFill>
                      <a:prstDash val="solid"/>
                      <a:round/>
                      <a:headEnd type="none" w="med" len="med"/>
                      <a:tailEnd type="none" w="med" len="med"/>
                    </a:lnT>
                  </a:tcPr>
                </a:tc>
                <a:tc>
                  <a:txBody>
                    <a:bodyPr/>
                    <a:lstStyle/>
                    <a:p>
                      <a:pPr algn="l" fontAlgn="b"/>
                      <a:r>
                        <a:rPr lang="en-US" sz="1400" b="0" i="0" u="none" strike="noStrike">
                          <a:solidFill>
                            <a:srgbClr val="000000"/>
                          </a:solidFill>
                          <a:effectLst/>
                          <a:latin typeface="Arial" charset="0"/>
                        </a:rPr>
                        <a:t>MARYLAND*</a:t>
                      </a:r>
                    </a:p>
                  </a:txBody>
                  <a:tcPr marL="6350" marR="6350" marT="6350" marB="0" anchor="b">
                    <a:lnT w="12700" cap="flat" cmpd="sng" algn="ctr">
                      <a:solidFill>
                        <a:srgbClr val="C00000"/>
                      </a:solidFill>
                      <a:prstDash val="solid"/>
                      <a:round/>
                      <a:headEnd type="none" w="med" len="med"/>
                      <a:tailEnd type="none" w="med" len="med"/>
                    </a:lnT>
                  </a:tcPr>
                </a:tc>
                <a:tc>
                  <a:txBody>
                    <a:bodyPr/>
                    <a:lstStyle/>
                    <a:p>
                      <a:pPr algn="ctr" fontAlgn="b"/>
                      <a:r>
                        <a:rPr lang="mr-IN" sz="1400" b="0" i="0" u="none" strike="noStrike">
                          <a:solidFill>
                            <a:srgbClr val="000000"/>
                          </a:solidFill>
                          <a:effectLst/>
                          <a:latin typeface="Arial" charset="0"/>
                        </a:rPr>
                        <a:t>-0.3</a:t>
                      </a:r>
                    </a:p>
                  </a:txBody>
                  <a:tcPr marL="6350" marR="6350" marT="6350" marB="0" anchor="b">
                    <a:lnT w="12700" cap="flat" cmpd="sng" algn="ctr">
                      <a:solidFill>
                        <a:srgbClr val="C00000"/>
                      </a:solidFill>
                      <a:prstDash val="solid"/>
                      <a:round/>
                      <a:headEnd type="none" w="med" len="med"/>
                      <a:tailEnd type="none" w="med" len="med"/>
                    </a:lnT>
                  </a:tcPr>
                </a:tc>
              </a:tr>
              <a:tr h="233246">
                <a:tc>
                  <a:txBody>
                    <a:bodyPr/>
                    <a:lstStyle/>
                    <a:p>
                      <a:pPr algn="l" fontAlgn="b"/>
                      <a:r>
                        <a:rPr lang="en-US" sz="1400" b="0" i="0" u="none" strike="noStrike">
                          <a:solidFill>
                            <a:srgbClr val="000000"/>
                          </a:solidFill>
                          <a:effectLst/>
                          <a:latin typeface="Arial" charset="0"/>
                        </a:rPr>
                        <a:t>CALIFORNIA</a:t>
                      </a:r>
                    </a:p>
                  </a:txBody>
                  <a:tcPr marL="6350" marR="6350" marT="6350" marB="0" anchor="b"/>
                </a:tc>
                <a:tc>
                  <a:txBody>
                    <a:bodyPr/>
                    <a:lstStyle/>
                    <a:p>
                      <a:pPr algn="ctr" fontAlgn="b"/>
                      <a:r>
                        <a:rPr lang="nb-NO" sz="1400" b="0" i="0" u="none" strike="noStrike">
                          <a:solidFill>
                            <a:srgbClr val="000000"/>
                          </a:solidFill>
                          <a:effectLst/>
                          <a:latin typeface="Arial" charset="0"/>
                        </a:rPr>
                        <a:t>20.9</a:t>
                      </a:r>
                    </a:p>
                  </a:txBody>
                  <a:tcPr marL="6350" marR="6350" marT="6350" marB="0" anchor="b"/>
                </a:tc>
                <a:tc>
                  <a:txBody>
                    <a:bodyPr/>
                    <a:lstStyle/>
                    <a:p>
                      <a:pPr algn="l" fontAlgn="b"/>
                      <a:r>
                        <a:rPr lang="en-US" sz="1400" b="0" i="0" u="none" strike="noStrike">
                          <a:solidFill>
                            <a:srgbClr val="000000"/>
                          </a:solidFill>
                          <a:effectLst/>
                          <a:latin typeface="Arial" charset="0"/>
                        </a:rPr>
                        <a:t>NEW JERSEY</a:t>
                      </a:r>
                    </a:p>
                  </a:txBody>
                  <a:tcPr marL="6350" marR="6350" marT="6350" marB="0" anchor="b"/>
                </a:tc>
                <a:tc>
                  <a:txBody>
                    <a:bodyPr/>
                    <a:lstStyle/>
                    <a:p>
                      <a:pPr algn="ctr" fontAlgn="b"/>
                      <a:r>
                        <a:rPr lang="hr-HR" sz="1400" b="0" i="0" u="none" strike="noStrike">
                          <a:solidFill>
                            <a:srgbClr val="000000"/>
                          </a:solidFill>
                          <a:effectLst/>
                          <a:latin typeface="Arial" charset="0"/>
                        </a:rPr>
                        <a:t>3.2</a:t>
                      </a:r>
                    </a:p>
                  </a:txBody>
                  <a:tcPr marL="6350" marR="6350" marT="6350" marB="0" anchor="b"/>
                </a:tc>
                <a:tc>
                  <a:txBody>
                    <a:bodyPr/>
                    <a:lstStyle/>
                    <a:p>
                      <a:pPr algn="l" fontAlgn="b"/>
                      <a:r>
                        <a:rPr lang="en-US" sz="1400" b="0" i="0" u="none" strike="noStrike">
                          <a:solidFill>
                            <a:srgbClr val="000000"/>
                          </a:solidFill>
                          <a:effectLst/>
                          <a:latin typeface="Arial" charset="0"/>
                        </a:rPr>
                        <a:t>ALASKA</a:t>
                      </a:r>
                    </a:p>
                  </a:txBody>
                  <a:tcPr marL="6350" marR="6350" marT="6350" marB="0" anchor="b"/>
                </a:tc>
                <a:tc>
                  <a:txBody>
                    <a:bodyPr/>
                    <a:lstStyle/>
                    <a:p>
                      <a:pPr algn="ctr" fontAlgn="b"/>
                      <a:r>
                        <a:rPr lang="mr-IN" sz="1400" b="0" i="0" u="none" strike="noStrike">
                          <a:solidFill>
                            <a:srgbClr val="000000"/>
                          </a:solidFill>
                          <a:effectLst/>
                          <a:latin typeface="Arial" charset="0"/>
                        </a:rPr>
                        <a:t>-0.3</a:t>
                      </a:r>
                    </a:p>
                  </a:txBody>
                  <a:tcPr marL="6350" marR="6350" marT="6350" marB="0" anchor="b"/>
                </a:tc>
              </a:tr>
              <a:tr h="233246">
                <a:tc>
                  <a:txBody>
                    <a:bodyPr/>
                    <a:lstStyle/>
                    <a:p>
                      <a:pPr algn="l" fontAlgn="b"/>
                      <a:r>
                        <a:rPr lang="en-US" sz="1400" b="0" i="0" u="none" strike="noStrike">
                          <a:solidFill>
                            <a:srgbClr val="000000"/>
                          </a:solidFill>
                          <a:effectLst/>
                          <a:latin typeface="Arial" charset="0"/>
                        </a:rPr>
                        <a:t>WASHINGTON</a:t>
                      </a:r>
                    </a:p>
                  </a:txBody>
                  <a:tcPr marL="6350" marR="6350" marT="6350" marB="0" anchor="b"/>
                </a:tc>
                <a:tc>
                  <a:txBody>
                    <a:bodyPr/>
                    <a:lstStyle/>
                    <a:p>
                      <a:pPr algn="ctr" fontAlgn="b"/>
                      <a:r>
                        <a:rPr lang="hr-HR" sz="1400" b="0" i="0" u="none" strike="noStrike">
                          <a:solidFill>
                            <a:srgbClr val="000000"/>
                          </a:solidFill>
                          <a:effectLst/>
                          <a:latin typeface="Arial" charset="0"/>
                        </a:rPr>
                        <a:t>13.5</a:t>
                      </a:r>
                    </a:p>
                  </a:txBody>
                  <a:tcPr marL="6350" marR="6350" marT="6350" marB="0" anchor="b"/>
                </a:tc>
                <a:tc>
                  <a:txBody>
                    <a:bodyPr/>
                    <a:lstStyle/>
                    <a:p>
                      <a:pPr algn="l" fontAlgn="b"/>
                      <a:r>
                        <a:rPr lang="en-US" sz="1400" b="0" i="0" u="none" strike="noStrike">
                          <a:solidFill>
                            <a:srgbClr val="000000"/>
                          </a:solidFill>
                          <a:effectLst/>
                          <a:latin typeface="Arial" charset="0"/>
                        </a:rPr>
                        <a:t>SOUTH CAROLINA</a:t>
                      </a:r>
                    </a:p>
                  </a:txBody>
                  <a:tcPr marL="6350" marR="6350" marT="6350" marB="0" anchor="b"/>
                </a:tc>
                <a:tc>
                  <a:txBody>
                    <a:bodyPr/>
                    <a:lstStyle/>
                    <a:p>
                      <a:pPr algn="ctr" fontAlgn="b"/>
                      <a:r>
                        <a:rPr lang="hr-HR" sz="1400" b="0" i="0" u="none" strike="noStrike">
                          <a:solidFill>
                            <a:srgbClr val="000000"/>
                          </a:solidFill>
                          <a:effectLst/>
                          <a:latin typeface="Arial" charset="0"/>
                        </a:rPr>
                        <a:t>2.7</a:t>
                      </a:r>
                    </a:p>
                  </a:txBody>
                  <a:tcPr marL="6350" marR="6350" marT="6350" marB="0" anchor="b"/>
                </a:tc>
                <a:tc>
                  <a:txBody>
                    <a:bodyPr/>
                    <a:lstStyle/>
                    <a:p>
                      <a:pPr algn="l" fontAlgn="b"/>
                      <a:r>
                        <a:rPr lang="en-US" sz="1400" b="0" i="0" u="none" strike="noStrike">
                          <a:solidFill>
                            <a:srgbClr val="000000"/>
                          </a:solidFill>
                          <a:effectLst/>
                          <a:latin typeface="Arial" charset="0"/>
                        </a:rPr>
                        <a:t>MAINE</a:t>
                      </a:r>
                    </a:p>
                  </a:txBody>
                  <a:tcPr marL="6350" marR="6350" marT="6350" marB="0" anchor="b"/>
                </a:tc>
                <a:tc>
                  <a:txBody>
                    <a:bodyPr/>
                    <a:lstStyle/>
                    <a:p>
                      <a:pPr algn="ctr" fontAlgn="b"/>
                      <a:r>
                        <a:rPr lang="mr-IN" sz="1400" b="0" i="0" u="none" strike="noStrike">
                          <a:solidFill>
                            <a:srgbClr val="000000"/>
                          </a:solidFill>
                          <a:effectLst/>
                          <a:latin typeface="Arial" charset="0"/>
                        </a:rPr>
                        <a:t>-0.7</a:t>
                      </a:r>
                    </a:p>
                  </a:txBody>
                  <a:tcPr marL="6350" marR="6350" marT="6350" marB="0" anchor="b"/>
                </a:tc>
              </a:tr>
              <a:tr h="233246">
                <a:tc>
                  <a:txBody>
                    <a:bodyPr/>
                    <a:lstStyle/>
                    <a:p>
                      <a:pPr algn="l" fontAlgn="b"/>
                      <a:r>
                        <a:rPr lang="en-US" sz="1400" b="0" i="0" u="none" strike="noStrike">
                          <a:solidFill>
                            <a:srgbClr val="000000"/>
                          </a:solidFill>
                          <a:effectLst/>
                          <a:latin typeface="Arial" charset="0"/>
                        </a:rPr>
                        <a:t>COLORADO</a:t>
                      </a:r>
                    </a:p>
                  </a:txBody>
                  <a:tcPr marL="6350" marR="6350" marT="6350" marB="0" anchor="b"/>
                </a:tc>
                <a:tc>
                  <a:txBody>
                    <a:bodyPr/>
                    <a:lstStyle/>
                    <a:p>
                      <a:pPr algn="ctr" fontAlgn="b"/>
                      <a:r>
                        <a:rPr lang="nb-NO" sz="1400" b="0" i="0" u="none" strike="noStrike">
                          <a:solidFill>
                            <a:srgbClr val="000000"/>
                          </a:solidFill>
                          <a:effectLst/>
                          <a:latin typeface="Arial" charset="0"/>
                        </a:rPr>
                        <a:t>11.0</a:t>
                      </a:r>
                    </a:p>
                  </a:txBody>
                  <a:tcPr marL="6350" marR="6350" marT="6350" marB="0" anchor="b"/>
                </a:tc>
                <a:tc>
                  <a:txBody>
                    <a:bodyPr/>
                    <a:lstStyle/>
                    <a:p>
                      <a:pPr algn="l" fontAlgn="b"/>
                      <a:r>
                        <a:rPr lang="en-US" sz="1400" b="0" i="0" u="none" strike="noStrike">
                          <a:solidFill>
                            <a:srgbClr val="000000"/>
                          </a:solidFill>
                          <a:effectLst/>
                          <a:latin typeface="Arial" charset="0"/>
                        </a:rPr>
                        <a:t>OHIO</a:t>
                      </a:r>
                    </a:p>
                  </a:txBody>
                  <a:tcPr marL="6350" marR="6350" marT="6350" marB="0" anchor="b"/>
                </a:tc>
                <a:tc>
                  <a:txBody>
                    <a:bodyPr/>
                    <a:lstStyle/>
                    <a:p>
                      <a:pPr algn="ctr" fontAlgn="b"/>
                      <a:r>
                        <a:rPr lang="nb-NO" sz="1400" b="0" i="0" u="none" strike="noStrike">
                          <a:solidFill>
                            <a:srgbClr val="000000"/>
                          </a:solidFill>
                          <a:effectLst/>
                          <a:latin typeface="Arial" charset="0"/>
                        </a:rPr>
                        <a:t>1.9</a:t>
                      </a:r>
                    </a:p>
                  </a:txBody>
                  <a:tcPr marL="6350" marR="6350" marT="6350" marB="0" anchor="b"/>
                </a:tc>
                <a:tc>
                  <a:txBody>
                    <a:bodyPr/>
                    <a:lstStyle/>
                    <a:p>
                      <a:pPr algn="l" fontAlgn="b"/>
                      <a:r>
                        <a:rPr lang="en-US" sz="1400" b="0" i="0" u="none" strike="noStrike">
                          <a:solidFill>
                            <a:srgbClr val="000000"/>
                          </a:solidFill>
                          <a:effectLst/>
                          <a:latin typeface="Arial" charset="0"/>
                        </a:rPr>
                        <a:t>NEBRASKA*</a:t>
                      </a:r>
                    </a:p>
                  </a:txBody>
                  <a:tcPr marL="6350" marR="6350" marT="6350" marB="0" anchor="b"/>
                </a:tc>
                <a:tc>
                  <a:txBody>
                    <a:bodyPr/>
                    <a:lstStyle/>
                    <a:p>
                      <a:pPr algn="ctr" fontAlgn="b"/>
                      <a:r>
                        <a:rPr lang="mr-IN" sz="1400" b="0" i="0" u="none" strike="noStrike">
                          <a:solidFill>
                            <a:srgbClr val="000000"/>
                          </a:solidFill>
                          <a:effectLst/>
                          <a:latin typeface="Arial" charset="0"/>
                        </a:rPr>
                        <a:t>-0.9</a:t>
                      </a:r>
                    </a:p>
                  </a:txBody>
                  <a:tcPr marL="6350" marR="6350" marT="6350" marB="0" anchor="b"/>
                </a:tc>
              </a:tr>
              <a:tr h="233246">
                <a:tc>
                  <a:txBody>
                    <a:bodyPr/>
                    <a:lstStyle/>
                    <a:p>
                      <a:pPr algn="l" fontAlgn="b"/>
                      <a:r>
                        <a:rPr lang="en-US" sz="1400" b="0" i="0" u="none" strike="noStrike">
                          <a:solidFill>
                            <a:srgbClr val="000000"/>
                          </a:solidFill>
                          <a:effectLst/>
                          <a:latin typeface="Arial" charset="0"/>
                        </a:rPr>
                        <a:t>NEVADA</a:t>
                      </a:r>
                    </a:p>
                  </a:txBody>
                  <a:tcPr marL="6350" marR="6350" marT="6350" marB="0" anchor="b"/>
                </a:tc>
                <a:tc>
                  <a:txBody>
                    <a:bodyPr/>
                    <a:lstStyle/>
                    <a:p>
                      <a:pPr algn="ctr" fontAlgn="b"/>
                      <a:r>
                        <a:rPr lang="nb-NO" sz="1400" b="0" i="0" u="none" strike="noStrike">
                          <a:solidFill>
                            <a:srgbClr val="000000"/>
                          </a:solidFill>
                          <a:effectLst/>
                          <a:latin typeface="Arial" charset="0"/>
                        </a:rPr>
                        <a:t>11.0</a:t>
                      </a:r>
                    </a:p>
                  </a:txBody>
                  <a:tcPr marL="6350" marR="6350" marT="6350" marB="0" anchor="b"/>
                </a:tc>
                <a:tc>
                  <a:txBody>
                    <a:bodyPr/>
                    <a:lstStyle/>
                    <a:p>
                      <a:pPr algn="l" fontAlgn="b"/>
                      <a:r>
                        <a:rPr lang="en-US" sz="1400" b="0" i="0" u="none" strike="noStrike">
                          <a:solidFill>
                            <a:srgbClr val="000000"/>
                          </a:solidFill>
                          <a:effectLst/>
                          <a:latin typeface="Arial" charset="0"/>
                        </a:rPr>
                        <a:t>WEST VIRGINIA</a:t>
                      </a:r>
                    </a:p>
                  </a:txBody>
                  <a:tcPr marL="6350" marR="6350" marT="6350" marB="0" anchor="b"/>
                </a:tc>
                <a:tc>
                  <a:txBody>
                    <a:bodyPr/>
                    <a:lstStyle/>
                    <a:p>
                      <a:pPr algn="ctr" fontAlgn="b"/>
                      <a:r>
                        <a:rPr lang="nb-NO" sz="1400" b="0" i="0" u="none" strike="noStrike">
                          <a:solidFill>
                            <a:srgbClr val="000000"/>
                          </a:solidFill>
                          <a:effectLst/>
                          <a:latin typeface="Arial" charset="0"/>
                        </a:rPr>
                        <a:t>1.6</a:t>
                      </a:r>
                    </a:p>
                  </a:txBody>
                  <a:tcPr marL="6350" marR="6350" marT="6350" marB="0" anchor="b"/>
                </a:tc>
                <a:tc>
                  <a:txBody>
                    <a:bodyPr/>
                    <a:lstStyle/>
                    <a:p>
                      <a:pPr algn="l" fontAlgn="b"/>
                      <a:r>
                        <a:rPr lang="en-US" sz="1400" b="0" i="0" u="none" strike="noStrike">
                          <a:solidFill>
                            <a:srgbClr val="000000"/>
                          </a:solidFill>
                          <a:effectLst/>
                          <a:latin typeface="Arial" charset="0"/>
                        </a:rPr>
                        <a:t>DELAWARE*</a:t>
                      </a:r>
                    </a:p>
                  </a:txBody>
                  <a:tcPr marL="6350" marR="6350" marT="6350" marB="0" anchor="b"/>
                </a:tc>
                <a:tc>
                  <a:txBody>
                    <a:bodyPr/>
                    <a:lstStyle/>
                    <a:p>
                      <a:pPr algn="ctr" fontAlgn="b"/>
                      <a:r>
                        <a:rPr lang="mr-IN" sz="1400" b="0" i="0" u="none" strike="noStrike">
                          <a:solidFill>
                            <a:srgbClr val="000000"/>
                          </a:solidFill>
                          <a:effectLst/>
                          <a:latin typeface="Arial" charset="0"/>
                        </a:rPr>
                        <a:t>-1.0</a:t>
                      </a:r>
                    </a:p>
                  </a:txBody>
                  <a:tcPr marL="6350" marR="6350" marT="6350" marB="0" anchor="b"/>
                </a:tc>
              </a:tr>
              <a:tr h="233246">
                <a:tc>
                  <a:txBody>
                    <a:bodyPr/>
                    <a:lstStyle/>
                    <a:p>
                      <a:pPr algn="l" fontAlgn="b"/>
                      <a:r>
                        <a:rPr lang="en-US" sz="1400" b="0" i="0" u="none" strike="noStrike">
                          <a:solidFill>
                            <a:srgbClr val="000000"/>
                          </a:solidFill>
                          <a:effectLst/>
                          <a:latin typeface="Arial" charset="0"/>
                        </a:rPr>
                        <a:t>MINNESOTA</a:t>
                      </a:r>
                    </a:p>
                  </a:txBody>
                  <a:tcPr marL="6350" marR="6350" marT="6350" marB="0" anchor="b"/>
                </a:tc>
                <a:tc>
                  <a:txBody>
                    <a:bodyPr/>
                    <a:lstStyle/>
                    <a:p>
                      <a:pPr algn="ctr" fontAlgn="b"/>
                      <a:r>
                        <a:rPr lang="hr-HR" sz="1400" b="0" i="0" u="none" strike="noStrike">
                          <a:solidFill>
                            <a:srgbClr val="000000"/>
                          </a:solidFill>
                          <a:effectLst/>
                          <a:latin typeface="Arial" charset="0"/>
                        </a:rPr>
                        <a:t>9.3</a:t>
                      </a:r>
                    </a:p>
                  </a:txBody>
                  <a:tcPr marL="6350" marR="6350" marT="6350" marB="0" anchor="b"/>
                </a:tc>
                <a:tc>
                  <a:txBody>
                    <a:bodyPr/>
                    <a:lstStyle/>
                    <a:p>
                      <a:pPr algn="l" fontAlgn="b"/>
                      <a:r>
                        <a:rPr lang="en-US" sz="1400" b="0" i="0" u="none" strike="noStrike">
                          <a:solidFill>
                            <a:srgbClr val="000000"/>
                          </a:solidFill>
                          <a:effectLst/>
                          <a:latin typeface="Arial" charset="0"/>
                        </a:rPr>
                        <a:t>NEW MEXICO</a:t>
                      </a:r>
                    </a:p>
                  </a:txBody>
                  <a:tcPr marL="6350" marR="6350" marT="6350" marB="0" anchor="b"/>
                </a:tc>
                <a:tc>
                  <a:txBody>
                    <a:bodyPr/>
                    <a:lstStyle/>
                    <a:p>
                      <a:pPr algn="ctr" fontAlgn="b"/>
                      <a:r>
                        <a:rPr lang="nb-NO" sz="1400" b="0" i="0" u="none" strike="noStrike">
                          <a:solidFill>
                            <a:srgbClr val="000000"/>
                          </a:solidFill>
                          <a:effectLst/>
                          <a:latin typeface="Arial" charset="0"/>
                        </a:rPr>
                        <a:t>1.4</a:t>
                      </a:r>
                    </a:p>
                  </a:txBody>
                  <a:tcPr marL="6350" marR="6350" marT="6350" marB="0" anchor="b"/>
                </a:tc>
                <a:tc>
                  <a:txBody>
                    <a:bodyPr/>
                    <a:lstStyle/>
                    <a:p>
                      <a:pPr algn="l" fontAlgn="b"/>
                      <a:r>
                        <a:rPr lang="en-US" sz="1400" b="0" i="0" u="none" strike="noStrike">
                          <a:solidFill>
                            <a:srgbClr val="000000"/>
                          </a:solidFill>
                          <a:effectLst/>
                          <a:latin typeface="Arial" charset="0"/>
                        </a:rPr>
                        <a:t>WYOMING</a:t>
                      </a:r>
                    </a:p>
                  </a:txBody>
                  <a:tcPr marL="6350" marR="6350" marT="6350" marB="0" anchor="b"/>
                </a:tc>
                <a:tc>
                  <a:txBody>
                    <a:bodyPr/>
                    <a:lstStyle/>
                    <a:p>
                      <a:pPr algn="ctr" fontAlgn="b"/>
                      <a:r>
                        <a:rPr lang="mr-IN" sz="1400" b="0" i="0" u="none" strike="noStrike">
                          <a:solidFill>
                            <a:srgbClr val="000000"/>
                          </a:solidFill>
                          <a:effectLst/>
                          <a:latin typeface="Arial" charset="0"/>
                        </a:rPr>
                        <a:t>-1.1</a:t>
                      </a:r>
                    </a:p>
                  </a:txBody>
                  <a:tcPr marL="6350" marR="6350" marT="6350" marB="0" anchor="b"/>
                </a:tc>
              </a:tr>
              <a:tr h="233246">
                <a:tc>
                  <a:txBody>
                    <a:bodyPr/>
                    <a:lstStyle/>
                    <a:p>
                      <a:pPr algn="l" fontAlgn="b"/>
                      <a:r>
                        <a:rPr lang="en-US" sz="1400" b="0" i="0" u="none" strike="noStrike">
                          <a:solidFill>
                            <a:srgbClr val="000000"/>
                          </a:solidFill>
                          <a:effectLst/>
                          <a:latin typeface="Arial" charset="0"/>
                        </a:rPr>
                        <a:t>MASSACHUSETTS</a:t>
                      </a:r>
                    </a:p>
                  </a:txBody>
                  <a:tcPr marL="6350" marR="6350" marT="6350" marB="0" anchor="b"/>
                </a:tc>
                <a:tc>
                  <a:txBody>
                    <a:bodyPr/>
                    <a:lstStyle/>
                    <a:p>
                      <a:pPr algn="ctr" fontAlgn="b"/>
                      <a:r>
                        <a:rPr lang="hr-HR" sz="1400" b="0" i="0" u="none" strike="noStrike">
                          <a:solidFill>
                            <a:srgbClr val="000000"/>
                          </a:solidFill>
                          <a:effectLst/>
                          <a:latin typeface="Arial" charset="0"/>
                        </a:rPr>
                        <a:t>8.8</a:t>
                      </a:r>
                    </a:p>
                  </a:txBody>
                  <a:tcPr marL="6350" marR="6350" marT="6350" marB="0" anchor="b"/>
                </a:tc>
                <a:tc>
                  <a:txBody>
                    <a:bodyPr/>
                    <a:lstStyle/>
                    <a:p>
                      <a:pPr algn="l" fontAlgn="b"/>
                      <a:r>
                        <a:rPr lang="en-US" sz="1400" b="0" i="0" u="none" strike="noStrike">
                          <a:solidFill>
                            <a:srgbClr val="000000"/>
                          </a:solidFill>
                          <a:effectLst/>
                          <a:latin typeface="Arial" charset="0"/>
                        </a:rPr>
                        <a:t>HAWAII*</a:t>
                      </a:r>
                    </a:p>
                  </a:txBody>
                  <a:tcPr marL="6350" marR="6350" marT="6350" marB="0" anchor="b"/>
                </a:tc>
                <a:tc>
                  <a:txBody>
                    <a:bodyPr/>
                    <a:lstStyle/>
                    <a:p>
                      <a:pPr algn="ctr" fontAlgn="b"/>
                      <a:r>
                        <a:rPr lang="nb-NO" sz="1400" b="0" i="0" u="none" strike="noStrike">
                          <a:solidFill>
                            <a:srgbClr val="000000"/>
                          </a:solidFill>
                          <a:effectLst/>
                          <a:latin typeface="Arial" charset="0"/>
                        </a:rPr>
                        <a:t>1.3</a:t>
                      </a:r>
                    </a:p>
                  </a:txBody>
                  <a:tcPr marL="6350" marR="6350" marT="6350" marB="0" anchor="b"/>
                </a:tc>
                <a:tc>
                  <a:txBody>
                    <a:bodyPr/>
                    <a:lstStyle/>
                    <a:p>
                      <a:pPr algn="l" fontAlgn="b"/>
                      <a:r>
                        <a:rPr lang="en-US" sz="1400" b="0" i="0" u="none" strike="noStrike">
                          <a:solidFill>
                            <a:srgbClr val="000000"/>
                          </a:solidFill>
                          <a:effectLst/>
                          <a:latin typeface="Arial" charset="0"/>
                        </a:rPr>
                        <a:t>ARKANSAS</a:t>
                      </a:r>
                    </a:p>
                  </a:txBody>
                  <a:tcPr marL="6350" marR="6350" marT="6350" marB="0" anchor="b"/>
                </a:tc>
                <a:tc>
                  <a:txBody>
                    <a:bodyPr/>
                    <a:lstStyle/>
                    <a:p>
                      <a:pPr algn="ctr" fontAlgn="b"/>
                      <a:r>
                        <a:rPr lang="mr-IN" sz="1400" b="0" i="0" u="none" strike="noStrike">
                          <a:solidFill>
                            <a:srgbClr val="000000"/>
                          </a:solidFill>
                          <a:effectLst/>
                          <a:latin typeface="Arial" charset="0"/>
                        </a:rPr>
                        <a:t>-1.2</a:t>
                      </a:r>
                    </a:p>
                  </a:txBody>
                  <a:tcPr marL="6350" marR="6350" marT="6350" marB="0" anchor="b"/>
                </a:tc>
              </a:tr>
              <a:tr h="233246">
                <a:tc>
                  <a:txBody>
                    <a:bodyPr/>
                    <a:lstStyle/>
                    <a:p>
                      <a:pPr algn="l" fontAlgn="b"/>
                      <a:r>
                        <a:rPr lang="en-US" sz="1400" b="0" i="0" u="none" strike="noStrike">
                          <a:solidFill>
                            <a:srgbClr val="000000"/>
                          </a:solidFill>
                          <a:effectLst/>
                          <a:latin typeface="Arial" charset="0"/>
                        </a:rPr>
                        <a:t>ARIZONA</a:t>
                      </a:r>
                    </a:p>
                  </a:txBody>
                  <a:tcPr marL="6350" marR="6350" marT="6350" marB="0" anchor="b"/>
                </a:tc>
                <a:tc>
                  <a:txBody>
                    <a:bodyPr/>
                    <a:lstStyle/>
                    <a:p>
                      <a:pPr algn="ctr" fontAlgn="b"/>
                      <a:r>
                        <a:rPr lang="hr-HR" sz="1400" b="0" i="0" u="none" strike="noStrike">
                          <a:solidFill>
                            <a:srgbClr val="000000"/>
                          </a:solidFill>
                          <a:effectLst/>
                          <a:latin typeface="Arial" charset="0"/>
                        </a:rPr>
                        <a:t>8.3</a:t>
                      </a:r>
                    </a:p>
                  </a:txBody>
                  <a:tcPr marL="6350" marR="6350" marT="6350" marB="0" anchor="b"/>
                </a:tc>
                <a:tc>
                  <a:txBody>
                    <a:bodyPr/>
                    <a:lstStyle/>
                    <a:p>
                      <a:pPr algn="l" fontAlgn="b"/>
                      <a:r>
                        <a:rPr lang="en-US" sz="1400" b="0" i="0" u="none" strike="noStrike">
                          <a:solidFill>
                            <a:srgbClr val="000000"/>
                          </a:solidFill>
                          <a:effectLst/>
                          <a:latin typeface="Arial" charset="0"/>
                        </a:rPr>
                        <a:t>NEW HAMPSHIRE</a:t>
                      </a:r>
                    </a:p>
                  </a:txBody>
                  <a:tcPr marL="6350" marR="6350" marT="6350" marB="0" anchor="b"/>
                </a:tc>
                <a:tc>
                  <a:txBody>
                    <a:bodyPr/>
                    <a:lstStyle/>
                    <a:p>
                      <a:pPr algn="ctr" fontAlgn="b"/>
                      <a:r>
                        <a:rPr lang="nb-NO" sz="1400" b="0" i="0" u="none" strike="noStrike">
                          <a:solidFill>
                            <a:srgbClr val="000000"/>
                          </a:solidFill>
                          <a:effectLst/>
                          <a:latin typeface="Arial" charset="0"/>
                        </a:rPr>
                        <a:t>1.0</a:t>
                      </a:r>
                    </a:p>
                  </a:txBody>
                  <a:tcPr marL="6350" marR="6350" marT="6350" marB="0" anchor="b"/>
                </a:tc>
                <a:tc>
                  <a:txBody>
                    <a:bodyPr/>
                    <a:lstStyle/>
                    <a:p>
                      <a:pPr algn="l" fontAlgn="b"/>
                      <a:r>
                        <a:rPr lang="en-US" sz="1400" b="0" i="0" u="none" strike="noStrike">
                          <a:solidFill>
                            <a:srgbClr val="000000"/>
                          </a:solidFill>
                          <a:effectLst/>
                          <a:latin typeface="Arial" charset="0"/>
                        </a:rPr>
                        <a:t>MONTANA</a:t>
                      </a:r>
                    </a:p>
                  </a:txBody>
                  <a:tcPr marL="6350" marR="6350" marT="6350" marB="0" anchor="b"/>
                </a:tc>
                <a:tc>
                  <a:txBody>
                    <a:bodyPr/>
                    <a:lstStyle/>
                    <a:p>
                      <a:pPr algn="ctr" fontAlgn="b"/>
                      <a:r>
                        <a:rPr lang="mr-IN" sz="1400" b="0" i="0" u="none" strike="noStrike">
                          <a:solidFill>
                            <a:srgbClr val="000000"/>
                          </a:solidFill>
                          <a:effectLst/>
                          <a:latin typeface="Arial" charset="0"/>
                        </a:rPr>
                        <a:t>-1.2</a:t>
                      </a:r>
                    </a:p>
                  </a:txBody>
                  <a:tcPr marL="6350" marR="6350" marT="6350" marB="0" anchor="b"/>
                </a:tc>
              </a:tr>
              <a:tr h="233246">
                <a:tc>
                  <a:txBody>
                    <a:bodyPr/>
                    <a:lstStyle/>
                    <a:p>
                      <a:pPr algn="l" fontAlgn="b"/>
                      <a:r>
                        <a:rPr lang="en-US" sz="1400" b="1" i="0" u="none" strike="noStrike" dirty="0">
                          <a:solidFill>
                            <a:srgbClr val="000000"/>
                          </a:solidFill>
                          <a:effectLst/>
                          <a:latin typeface="Arial" charset="0"/>
                        </a:rPr>
                        <a:t>OREGON</a:t>
                      </a:r>
                    </a:p>
                  </a:txBody>
                  <a:tcPr marL="6350" marR="6350" marT="6350" marB="0" anchor="b"/>
                </a:tc>
                <a:tc>
                  <a:txBody>
                    <a:bodyPr/>
                    <a:lstStyle/>
                    <a:p>
                      <a:pPr algn="ctr" fontAlgn="b"/>
                      <a:r>
                        <a:rPr lang="nb-NO" sz="1400" b="1" i="0" u="none" strike="noStrike" dirty="0">
                          <a:solidFill>
                            <a:srgbClr val="000000"/>
                          </a:solidFill>
                          <a:effectLst/>
                          <a:latin typeface="Arial" charset="0"/>
                        </a:rPr>
                        <a:t>7.6</a:t>
                      </a:r>
                    </a:p>
                  </a:txBody>
                  <a:tcPr marL="6350" marR="6350" marT="6350" marB="0" anchor="b"/>
                </a:tc>
                <a:tc>
                  <a:txBody>
                    <a:bodyPr/>
                    <a:lstStyle/>
                    <a:p>
                      <a:pPr algn="l" fontAlgn="b"/>
                      <a:r>
                        <a:rPr lang="en-US" sz="1400" b="0" i="0" u="none" strike="noStrike">
                          <a:solidFill>
                            <a:srgbClr val="000000"/>
                          </a:solidFill>
                          <a:effectLst/>
                          <a:latin typeface="Arial" charset="0"/>
                        </a:rPr>
                        <a:t>INDIANA</a:t>
                      </a:r>
                    </a:p>
                  </a:txBody>
                  <a:tcPr marL="6350" marR="6350" marT="6350" marB="0" anchor="b"/>
                </a:tc>
                <a:tc>
                  <a:txBody>
                    <a:bodyPr/>
                    <a:lstStyle/>
                    <a:p>
                      <a:pPr algn="ctr" fontAlgn="b"/>
                      <a:r>
                        <a:rPr lang="nb-NO" sz="1400" b="0" i="0" u="none" strike="noStrike">
                          <a:solidFill>
                            <a:srgbClr val="000000"/>
                          </a:solidFill>
                          <a:effectLst/>
                          <a:latin typeface="Arial" charset="0"/>
                        </a:rPr>
                        <a:t>0.8</a:t>
                      </a:r>
                    </a:p>
                  </a:txBody>
                  <a:tcPr marL="6350" marR="6350" marT="6350" marB="0" anchor="b"/>
                </a:tc>
                <a:tc>
                  <a:txBody>
                    <a:bodyPr/>
                    <a:lstStyle/>
                    <a:p>
                      <a:pPr algn="l" fontAlgn="b"/>
                      <a:r>
                        <a:rPr lang="en-US" sz="1400" b="0" i="0" u="none" strike="noStrike">
                          <a:solidFill>
                            <a:srgbClr val="000000"/>
                          </a:solidFill>
                          <a:effectLst/>
                          <a:latin typeface="Arial" charset="0"/>
                        </a:rPr>
                        <a:t>CONNECTICUT</a:t>
                      </a:r>
                    </a:p>
                  </a:txBody>
                  <a:tcPr marL="6350" marR="6350" marT="6350" marB="0" anchor="b"/>
                </a:tc>
                <a:tc>
                  <a:txBody>
                    <a:bodyPr/>
                    <a:lstStyle/>
                    <a:p>
                      <a:pPr algn="ctr" fontAlgn="b"/>
                      <a:r>
                        <a:rPr lang="mr-IN" sz="1400" b="0" i="0" u="none" strike="noStrike">
                          <a:solidFill>
                            <a:srgbClr val="000000"/>
                          </a:solidFill>
                          <a:effectLst/>
                          <a:latin typeface="Arial" charset="0"/>
                        </a:rPr>
                        <a:t>-1.9</a:t>
                      </a:r>
                    </a:p>
                  </a:txBody>
                  <a:tcPr marL="6350" marR="6350" marT="6350" marB="0" anchor="b"/>
                </a:tc>
              </a:tr>
              <a:tr h="233246">
                <a:tc>
                  <a:txBody>
                    <a:bodyPr/>
                    <a:lstStyle/>
                    <a:p>
                      <a:pPr algn="l" fontAlgn="b"/>
                      <a:r>
                        <a:rPr lang="en-US" sz="1400" b="0" i="0" u="none" strike="noStrike">
                          <a:solidFill>
                            <a:srgbClr val="000000"/>
                          </a:solidFill>
                          <a:effectLst/>
                          <a:latin typeface="Arial" charset="0"/>
                        </a:rPr>
                        <a:t>IOWA</a:t>
                      </a:r>
                    </a:p>
                  </a:txBody>
                  <a:tcPr marL="6350" marR="6350" marT="6350" marB="0" anchor="b"/>
                </a:tc>
                <a:tc>
                  <a:txBody>
                    <a:bodyPr/>
                    <a:lstStyle/>
                    <a:p>
                      <a:pPr algn="ctr" fontAlgn="b"/>
                      <a:r>
                        <a:rPr lang="hr-HR" sz="1400" b="0" i="0" u="none" strike="noStrike">
                          <a:solidFill>
                            <a:srgbClr val="000000"/>
                          </a:solidFill>
                          <a:effectLst/>
                          <a:latin typeface="Arial" charset="0"/>
                        </a:rPr>
                        <a:t>6.9</a:t>
                      </a:r>
                    </a:p>
                  </a:txBody>
                  <a:tcPr marL="6350" marR="6350" marT="6350" marB="0" anchor="b"/>
                </a:tc>
                <a:tc>
                  <a:txBody>
                    <a:bodyPr/>
                    <a:lstStyle/>
                    <a:p>
                      <a:pPr algn="l" fontAlgn="b"/>
                      <a:r>
                        <a:rPr lang="en-US" sz="1400" b="0" i="0" u="none" strike="noStrike">
                          <a:solidFill>
                            <a:srgbClr val="000000"/>
                          </a:solidFill>
                          <a:effectLst/>
                          <a:latin typeface="Arial" charset="0"/>
                        </a:rPr>
                        <a:t>SOUTH DAKOTA*</a:t>
                      </a:r>
                    </a:p>
                  </a:txBody>
                  <a:tcPr marL="6350" marR="6350" marT="6350" marB="0" anchor="b"/>
                </a:tc>
                <a:tc>
                  <a:txBody>
                    <a:bodyPr/>
                    <a:lstStyle/>
                    <a:p>
                      <a:pPr algn="ctr" fontAlgn="b"/>
                      <a:r>
                        <a:rPr lang="nb-NO" sz="1400" b="0" i="0" u="none" strike="noStrike">
                          <a:solidFill>
                            <a:srgbClr val="000000"/>
                          </a:solidFill>
                          <a:effectLst/>
                          <a:latin typeface="Arial" charset="0"/>
                        </a:rPr>
                        <a:t>0.7</a:t>
                      </a:r>
                    </a:p>
                  </a:txBody>
                  <a:tcPr marL="6350" marR="6350" marT="6350" marB="0" anchor="b"/>
                </a:tc>
                <a:tc>
                  <a:txBody>
                    <a:bodyPr/>
                    <a:lstStyle/>
                    <a:p>
                      <a:pPr algn="l" fontAlgn="b"/>
                      <a:r>
                        <a:rPr lang="en-US" sz="1400" b="0" i="0" u="none" strike="noStrike">
                          <a:solidFill>
                            <a:srgbClr val="000000"/>
                          </a:solidFill>
                          <a:effectLst/>
                          <a:latin typeface="Arial" charset="0"/>
                        </a:rPr>
                        <a:t>MISSISSIPPI</a:t>
                      </a:r>
                    </a:p>
                  </a:txBody>
                  <a:tcPr marL="6350" marR="6350" marT="6350" marB="0" anchor="b"/>
                </a:tc>
                <a:tc>
                  <a:txBody>
                    <a:bodyPr/>
                    <a:lstStyle/>
                    <a:p>
                      <a:pPr algn="ctr" fontAlgn="b"/>
                      <a:r>
                        <a:rPr lang="mr-IN" sz="1400" b="0" i="0" u="none" strike="noStrike">
                          <a:solidFill>
                            <a:srgbClr val="000000"/>
                          </a:solidFill>
                          <a:effectLst/>
                          <a:latin typeface="Arial" charset="0"/>
                        </a:rPr>
                        <a:t>-2.3</a:t>
                      </a:r>
                    </a:p>
                  </a:txBody>
                  <a:tcPr marL="6350" marR="6350" marT="6350" marB="0" anchor="b"/>
                </a:tc>
              </a:tr>
              <a:tr h="233246">
                <a:tc>
                  <a:txBody>
                    <a:bodyPr/>
                    <a:lstStyle/>
                    <a:p>
                      <a:pPr algn="l" fontAlgn="b"/>
                      <a:r>
                        <a:rPr lang="en-US" sz="1400" b="0" i="0" u="none" strike="noStrike">
                          <a:solidFill>
                            <a:srgbClr val="000000"/>
                          </a:solidFill>
                          <a:effectLst/>
                          <a:latin typeface="Arial" charset="0"/>
                        </a:rPr>
                        <a:t>GEORGIA</a:t>
                      </a:r>
                    </a:p>
                  </a:txBody>
                  <a:tcPr marL="6350" marR="6350" marT="6350" marB="0" anchor="b"/>
                </a:tc>
                <a:tc>
                  <a:txBody>
                    <a:bodyPr/>
                    <a:lstStyle/>
                    <a:p>
                      <a:pPr algn="ctr" fontAlgn="b"/>
                      <a:r>
                        <a:rPr lang="hr-HR" sz="1400" b="0" i="0" u="none" strike="noStrike">
                          <a:solidFill>
                            <a:srgbClr val="000000"/>
                          </a:solidFill>
                          <a:effectLst/>
                          <a:latin typeface="Arial" charset="0"/>
                        </a:rPr>
                        <a:t>6.5</a:t>
                      </a:r>
                    </a:p>
                  </a:txBody>
                  <a:tcPr marL="6350" marR="6350" marT="6350" marB="0" anchor="b"/>
                </a:tc>
                <a:tc>
                  <a:txBody>
                    <a:bodyPr/>
                    <a:lstStyle/>
                    <a:p>
                      <a:pPr algn="l" fontAlgn="b"/>
                      <a:r>
                        <a:rPr lang="en-US" sz="1400" b="0" i="0" u="none" strike="noStrike">
                          <a:solidFill>
                            <a:srgbClr val="000000"/>
                          </a:solidFill>
                          <a:effectLst/>
                          <a:latin typeface="Arial" charset="0"/>
                        </a:rPr>
                        <a:t>VIRGINIA</a:t>
                      </a:r>
                    </a:p>
                  </a:txBody>
                  <a:tcPr marL="6350" marR="6350" marT="6350" marB="0" anchor="b"/>
                </a:tc>
                <a:tc>
                  <a:txBody>
                    <a:bodyPr/>
                    <a:lstStyle/>
                    <a:p>
                      <a:pPr algn="ctr" fontAlgn="b"/>
                      <a:r>
                        <a:rPr lang="nb-NO" sz="1400" b="0" i="0" u="none" strike="noStrike">
                          <a:solidFill>
                            <a:srgbClr val="000000"/>
                          </a:solidFill>
                          <a:effectLst/>
                          <a:latin typeface="Arial" charset="0"/>
                        </a:rPr>
                        <a:t>0.6</a:t>
                      </a:r>
                    </a:p>
                  </a:txBody>
                  <a:tcPr marL="6350" marR="6350" marT="6350" marB="0" anchor="b"/>
                </a:tc>
                <a:tc>
                  <a:txBody>
                    <a:bodyPr/>
                    <a:lstStyle/>
                    <a:p>
                      <a:pPr algn="l" fontAlgn="b"/>
                      <a:r>
                        <a:rPr lang="en-US" sz="1400" b="0" i="0" u="none" strike="noStrike">
                          <a:solidFill>
                            <a:srgbClr val="000000"/>
                          </a:solidFill>
                          <a:effectLst/>
                          <a:latin typeface="Arial" charset="0"/>
                        </a:rPr>
                        <a:t>NORTH DAKOTA</a:t>
                      </a:r>
                    </a:p>
                  </a:txBody>
                  <a:tcPr marL="6350" marR="6350" marT="6350" marB="0" anchor="b"/>
                </a:tc>
                <a:tc>
                  <a:txBody>
                    <a:bodyPr/>
                    <a:lstStyle/>
                    <a:p>
                      <a:pPr algn="ctr" fontAlgn="b"/>
                      <a:r>
                        <a:rPr lang="mr-IN" sz="1400" b="0" i="0" u="none" strike="noStrike">
                          <a:solidFill>
                            <a:srgbClr val="000000"/>
                          </a:solidFill>
                          <a:effectLst/>
                          <a:latin typeface="Arial" charset="0"/>
                        </a:rPr>
                        <a:t>-2.4</a:t>
                      </a:r>
                    </a:p>
                  </a:txBody>
                  <a:tcPr marL="6350" marR="6350" marT="6350" marB="0" anchor="b"/>
                </a:tc>
              </a:tr>
              <a:tr h="233246">
                <a:tc>
                  <a:txBody>
                    <a:bodyPr/>
                    <a:lstStyle/>
                    <a:p>
                      <a:pPr algn="l" fontAlgn="b"/>
                      <a:r>
                        <a:rPr lang="en-US" sz="1400" b="0" i="0" u="none" strike="noStrike">
                          <a:solidFill>
                            <a:srgbClr val="000000"/>
                          </a:solidFill>
                          <a:effectLst/>
                          <a:latin typeface="Arial" charset="0"/>
                        </a:rPr>
                        <a:t>TENNESSEE*</a:t>
                      </a:r>
                    </a:p>
                  </a:txBody>
                  <a:tcPr marL="6350" marR="6350" marT="6350" marB="0" anchor="b"/>
                </a:tc>
                <a:tc>
                  <a:txBody>
                    <a:bodyPr/>
                    <a:lstStyle/>
                    <a:p>
                      <a:pPr algn="ctr" fontAlgn="b"/>
                      <a:r>
                        <a:rPr lang="hr-HR" sz="1400" b="0" i="0" u="none" strike="noStrike">
                          <a:solidFill>
                            <a:srgbClr val="000000"/>
                          </a:solidFill>
                          <a:effectLst/>
                          <a:latin typeface="Arial" charset="0"/>
                        </a:rPr>
                        <a:t>6.4</a:t>
                      </a:r>
                    </a:p>
                  </a:txBody>
                  <a:tcPr marL="6350" marR="6350" marT="6350" marB="0" anchor="b"/>
                </a:tc>
                <a:tc>
                  <a:txBody>
                    <a:bodyPr/>
                    <a:lstStyle/>
                    <a:p>
                      <a:pPr algn="l" fontAlgn="b"/>
                      <a:r>
                        <a:rPr lang="en-US" sz="1400" b="0" i="0" u="none" strike="noStrike">
                          <a:solidFill>
                            <a:srgbClr val="000000"/>
                          </a:solidFill>
                          <a:effectLst/>
                          <a:latin typeface="Arial" charset="0"/>
                        </a:rPr>
                        <a:t>IDAHO</a:t>
                      </a:r>
                    </a:p>
                  </a:txBody>
                  <a:tcPr marL="6350" marR="6350" marT="6350" marB="0" anchor="b"/>
                </a:tc>
                <a:tc>
                  <a:txBody>
                    <a:bodyPr/>
                    <a:lstStyle/>
                    <a:p>
                      <a:pPr algn="ctr" fontAlgn="b"/>
                      <a:r>
                        <a:rPr lang="nb-NO" sz="1400" b="0" i="0" u="none" strike="noStrike">
                          <a:solidFill>
                            <a:srgbClr val="000000"/>
                          </a:solidFill>
                          <a:effectLst/>
                          <a:latin typeface="Arial" charset="0"/>
                        </a:rPr>
                        <a:t>0.5</a:t>
                      </a:r>
                    </a:p>
                  </a:txBody>
                  <a:tcPr marL="6350" marR="6350" marT="6350" marB="0" anchor="b"/>
                </a:tc>
                <a:tc>
                  <a:txBody>
                    <a:bodyPr/>
                    <a:lstStyle/>
                    <a:p>
                      <a:pPr algn="l" fontAlgn="b"/>
                      <a:r>
                        <a:rPr lang="en-US" sz="1400" b="0" i="0" u="none" strike="noStrike">
                          <a:solidFill>
                            <a:srgbClr val="000000"/>
                          </a:solidFill>
                          <a:effectLst/>
                          <a:latin typeface="Arial" charset="0"/>
                        </a:rPr>
                        <a:t>KANSAS</a:t>
                      </a:r>
                    </a:p>
                  </a:txBody>
                  <a:tcPr marL="6350" marR="6350" marT="6350" marB="0" anchor="b"/>
                </a:tc>
                <a:tc>
                  <a:txBody>
                    <a:bodyPr/>
                    <a:lstStyle/>
                    <a:p>
                      <a:pPr algn="ctr" fontAlgn="b"/>
                      <a:r>
                        <a:rPr lang="mr-IN" sz="1400" b="0" i="0" u="none" strike="noStrike">
                          <a:solidFill>
                            <a:srgbClr val="000000"/>
                          </a:solidFill>
                          <a:effectLst/>
                          <a:latin typeface="Arial" charset="0"/>
                        </a:rPr>
                        <a:t>-4.2</a:t>
                      </a:r>
                    </a:p>
                  </a:txBody>
                  <a:tcPr marL="6350" marR="6350" marT="6350" marB="0" anchor="b"/>
                </a:tc>
              </a:tr>
              <a:tr h="233246">
                <a:tc>
                  <a:txBody>
                    <a:bodyPr/>
                    <a:lstStyle/>
                    <a:p>
                      <a:pPr algn="l" fontAlgn="b"/>
                      <a:r>
                        <a:rPr lang="en-US" sz="1400" b="0" i="0" u="none" strike="noStrike">
                          <a:solidFill>
                            <a:srgbClr val="000000"/>
                          </a:solidFill>
                          <a:effectLst/>
                          <a:latin typeface="Arial" charset="0"/>
                        </a:rPr>
                        <a:t>NORTH CAROLINA</a:t>
                      </a:r>
                    </a:p>
                  </a:txBody>
                  <a:tcPr marL="6350" marR="6350" marT="6350" marB="0" anchor="b"/>
                </a:tc>
                <a:tc>
                  <a:txBody>
                    <a:bodyPr/>
                    <a:lstStyle/>
                    <a:p>
                      <a:pPr algn="ctr" fontAlgn="b"/>
                      <a:r>
                        <a:rPr lang="hr-HR" sz="1400" b="0" i="0" u="none" strike="noStrike">
                          <a:solidFill>
                            <a:srgbClr val="000000"/>
                          </a:solidFill>
                          <a:effectLst/>
                          <a:latin typeface="Arial" charset="0"/>
                        </a:rPr>
                        <a:t>6.0</a:t>
                      </a:r>
                    </a:p>
                  </a:txBody>
                  <a:tcPr marL="6350" marR="6350" marT="6350" marB="0" anchor="b"/>
                </a:tc>
                <a:tc>
                  <a:txBody>
                    <a:bodyPr/>
                    <a:lstStyle/>
                    <a:p>
                      <a:pPr algn="l" fontAlgn="b"/>
                      <a:r>
                        <a:rPr lang="en-US" sz="1400" b="0" i="0" u="none" strike="noStrike">
                          <a:solidFill>
                            <a:srgbClr val="000000"/>
                          </a:solidFill>
                          <a:effectLst/>
                          <a:latin typeface="Arial" charset="0"/>
                        </a:rPr>
                        <a:t>LOUISIANA</a:t>
                      </a:r>
                    </a:p>
                  </a:txBody>
                  <a:tcPr marL="6350" marR="6350" marT="6350" marB="0" anchor="b"/>
                </a:tc>
                <a:tc>
                  <a:txBody>
                    <a:bodyPr/>
                    <a:lstStyle/>
                    <a:p>
                      <a:pPr algn="ctr" fontAlgn="b"/>
                      <a:r>
                        <a:rPr lang="nb-NO" sz="1400" b="0" i="0" u="none" strike="noStrike">
                          <a:solidFill>
                            <a:srgbClr val="000000"/>
                          </a:solidFill>
                          <a:effectLst/>
                          <a:latin typeface="Arial" charset="0"/>
                        </a:rPr>
                        <a:t>0.5</a:t>
                      </a:r>
                    </a:p>
                  </a:txBody>
                  <a:tcPr marL="6350" marR="6350" marT="6350" marB="0" anchor="b"/>
                </a:tc>
                <a:tc>
                  <a:txBody>
                    <a:bodyPr/>
                    <a:lstStyle/>
                    <a:p>
                      <a:pPr algn="l" fontAlgn="b"/>
                      <a:r>
                        <a:rPr lang="en-US" sz="1400" b="0" i="0" u="none" strike="noStrike">
                          <a:solidFill>
                            <a:srgbClr val="000000"/>
                          </a:solidFill>
                          <a:effectLst/>
                          <a:latin typeface="Arial" charset="0"/>
                        </a:rPr>
                        <a:t>TEXAS</a:t>
                      </a:r>
                    </a:p>
                  </a:txBody>
                  <a:tcPr marL="6350" marR="6350" marT="6350" marB="0" anchor="b"/>
                </a:tc>
                <a:tc>
                  <a:txBody>
                    <a:bodyPr/>
                    <a:lstStyle/>
                    <a:p>
                      <a:pPr algn="ctr" fontAlgn="b"/>
                      <a:r>
                        <a:rPr lang="mr-IN" sz="1400" b="0" i="0" u="none" strike="noStrike">
                          <a:solidFill>
                            <a:srgbClr val="000000"/>
                          </a:solidFill>
                          <a:effectLst/>
                          <a:latin typeface="Arial" charset="0"/>
                        </a:rPr>
                        <a:t>-4.5</a:t>
                      </a:r>
                    </a:p>
                  </a:txBody>
                  <a:tcPr marL="6350" marR="6350" marT="6350" marB="0" anchor="b"/>
                </a:tc>
              </a:tr>
              <a:tr h="233246">
                <a:tc>
                  <a:txBody>
                    <a:bodyPr/>
                    <a:lstStyle/>
                    <a:p>
                      <a:pPr algn="l" fontAlgn="b"/>
                      <a:r>
                        <a:rPr lang="en-US" sz="1400" b="0" i="0" u="none" strike="noStrike">
                          <a:solidFill>
                            <a:srgbClr val="000000"/>
                          </a:solidFill>
                          <a:effectLst/>
                          <a:latin typeface="Arial" charset="0"/>
                        </a:rPr>
                        <a:t>WISCONSIN</a:t>
                      </a:r>
                    </a:p>
                  </a:txBody>
                  <a:tcPr marL="6350" marR="6350" marT="6350" marB="0" anchor="b"/>
                </a:tc>
                <a:tc>
                  <a:txBody>
                    <a:bodyPr/>
                    <a:lstStyle/>
                    <a:p>
                      <a:pPr algn="ctr" fontAlgn="b"/>
                      <a:r>
                        <a:rPr lang="hr-HR" sz="1400" b="0" i="0" u="none" strike="noStrike">
                          <a:solidFill>
                            <a:srgbClr val="000000"/>
                          </a:solidFill>
                          <a:effectLst/>
                          <a:latin typeface="Arial" charset="0"/>
                        </a:rPr>
                        <a:t>4.0</a:t>
                      </a:r>
                    </a:p>
                  </a:txBody>
                  <a:tcPr marL="6350" marR="6350" marT="6350" marB="0" anchor="b"/>
                </a:tc>
                <a:tc>
                  <a:txBody>
                    <a:bodyPr/>
                    <a:lstStyle/>
                    <a:p>
                      <a:pPr algn="l" fontAlgn="b"/>
                      <a:r>
                        <a:rPr lang="en-US" sz="1400" b="0" i="0" u="none" strike="noStrike">
                          <a:solidFill>
                            <a:srgbClr val="000000"/>
                          </a:solidFill>
                          <a:effectLst/>
                          <a:latin typeface="Arial" charset="0"/>
                        </a:rPr>
                        <a:t>OKLAHOMA</a:t>
                      </a:r>
                    </a:p>
                  </a:txBody>
                  <a:tcPr marL="6350" marR="6350" marT="6350" marB="0" anchor="b"/>
                </a:tc>
                <a:tc>
                  <a:txBody>
                    <a:bodyPr/>
                    <a:lstStyle/>
                    <a:p>
                      <a:pPr algn="ctr" fontAlgn="b"/>
                      <a:r>
                        <a:rPr lang="nb-NO" sz="1400" b="0" i="0" u="none" strike="noStrike">
                          <a:solidFill>
                            <a:srgbClr val="000000"/>
                          </a:solidFill>
                          <a:effectLst/>
                          <a:latin typeface="Arial" charset="0"/>
                        </a:rPr>
                        <a:t>0.3</a:t>
                      </a:r>
                    </a:p>
                  </a:txBody>
                  <a:tcPr marL="6350" marR="6350" marT="6350" marB="0" anchor="b"/>
                </a:tc>
                <a:tc>
                  <a:txBody>
                    <a:bodyPr/>
                    <a:lstStyle/>
                    <a:p>
                      <a:pPr algn="l" fontAlgn="b"/>
                      <a:r>
                        <a:rPr lang="en-US" sz="1400" b="0" i="0" u="none" strike="noStrike">
                          <a:solidFill>
                            <a:srgbClr val="000000"/>
                          </a:solidFill>
                          <a:effectLst/>
                          <a:latin typeface="Arial" charset="0"/>
                        </a:rPr>
                        <a:t>KENTUCKY</a:t>
                      </a:r>
                    </a:p>
                  </a:txBody>
                  <a:tcPr marL="6350" marR="6350" marT="6350" marB="0" anchor="b"/>
                </a:tc>
                <a:tc>
                  <a:txBody>
                    <a:bodyPr/>
                    <a:lstStyle/>
                    <a:p>
                      <a:pPr algn="ctr" fontAlgn="b"/>
                      <a:r>
                        <a:rPr lang="mr-IN" sz="1400" b="0" i="0" u="none" strike="noStrike">
                          <a:solidFill>
                            <a:srgbClr val="000000"/>
                          </a:solidFill>
                          <a:effectLst/>
                          <a:latin typeface="Arial" charset="0"/>
                        </a:rPr>
                        <a:t>-5.0</a:t>
                      </a:r>
                    </a:p>
                  </a:txBody>
                  <a:tcPr marL="6350" marR="6350" marT="6350" marB="0" anchor="b"/>
                </a:tc>
              </a:tr>
              <a:tr h="233246">
                <a:tc>
                  <a:txBody>
                    <a:bodyPr/>
                    <a:lstStyle/>
                    <a:p>
                      <a:pPr algn="l" fontAlgn="b"/>
                      <a:r>
                        <a:rPr lang="en-US" sz="1400" b="0" i="0" u="none" strike="noStrike">
                          <a:solidFill>
                            <a:srgbClr val="000000"/>
                          </a:solidFill>
                          <a:effectLst/>
                          <a:latin typeface="Arial" charset="0"/>
                        </a:rPr>
                        <a:t>MICHIGAN</a:t>
                      </a:r>
                    </a:p>
                  </a:txBody>
                  <a:tcPr marL="6350" marR="6350" marT="6350" marB="0" anchor="b"/>
                </a:tc>
                <a:tc>
                  <a:txBody>
                    <a:bodyPr/>
                    <a:lstStyle/>
                    <a:p>
                      <a:pPr algn="ctr" fontAlgn="b"/>
                      <a:r>
                        <a:rPr lang="hr-HR" sz="1400" b="0" i="0" u="none" strike="noStrike">
                          <a:solidFill>
                            <a:srgbClr val="000000"/>
                          </a:solidFill>
                          <a:effectLst/>
                          <a:latin typeface="Arial" charset="0"/>
                        </a:rPr>
                        <a:t>3.9</a:t>
                      </a:r>
                    </a:p>
                  </a:txBody>
                  <a:tcPr marL="6350" marR="6350" marT="6350" marB="0" anchor="b"/>
                </a:tc>
                <a:tc>
                  <a:txBody>
                    <a:bodyPr/>
                    <a:lstStyle/>
                    <a:p>
                      <a:pPr algn="l" fontAlgn="b"/>
                      <a:r>
                        <a:rPr lang="en-US" sz="1400" b="0" i="0" u="none" strike="noStrike">
                          <a:solidFill>
                            <a:srgbClr val="000000"/>
                          </a:solidFill>
                          <a:effectLst/>
                          <a:latin typeface="Arial" charset="0"/>
                        </a:rPr>
                        <a:t>VERMONT</a:t>
                      </a:r>
                    </a:p>
                  </a:txBody>
                  <a:tcPr marL="6350" marR="6350" marT="6350" marB="0" anchor="b"/>
                </a:tc>
                <a:tc>
                  <a:txBody>
                    <a:bodyPr/>
                    <a:lstStyle/>
                    <a:p>
                      <a:pPr algn="ctr" fontAlgn="b"/>
                      <a:r>
                        <a:rPr lang="nb-NO" sz="1400" b="0" i="0" u="none" strike="noStrike">
                          <a:solidFill>
                            <a:srgbClr val="000000"/>
                          </a:solidFill>
                          <a:effectLst/>
                          <a:latin typeface="Arial" charset="0"/>
                        </a:rPr>
                        <a:t>0.2</a:t>
                      </a:r>
                    </a:p>
                  </a:txBody>
                  <a:tcPr marL="6350" marR="6350" marT="6350" marB="0" anchor="b"/>
                </a:tc>
                <a:tc>
                  <a:txBody>
                    <a:bodyPr/>
                    <a:lstStyle/>
                    <a:p>
                      <a:pPr algn="l" fontAlgn="b"/>
                      <a:r>
                        <a:rPr lang="en-US" sz="1400" b="0" i="0" u="none" strike="noStrike">
                          <a:solidFill>
                            <a:srgbClr val="000000"/>
                          </a:solidFill>
                          <a:effectLst/>
                          <a:latin typeface="Arial" charset="0"/>
                        </a:rPr>
                        <a:t>ALABAMA</a:t>
                      </a:r>
                    </a:p>
                  </a:txBody>
                  <a:tcPr marL="6350" marR="6350" marT="6350" marB="0" anchor="b"/>
                </a:tc>
                <a:tc>
                  <a:txBody>
                    <a:bodyPr/>
                    <a:lstStyle/>
                    <a:p>
                      <a:pPr algn="ctr" fontAlgn="b"/>
                      <a:r>
                        <a:rPr lang="mr-IN" sz="1400" b="0" i="0" u="none" strike="noStrike">
                          <a:solidFill>
                            <a:srgbClr val="000000"/>
                          </a:solidFill>
                          <a:effectLst/>
                          <a:latin typeface="Arial" charset="0"/>
                        </a:rPr>
                        <a:t>-6.1</a:t>
                      </a:r>
                    </a:p>
                  </a:txBody>
                  <a:tcPr marL="6350" marR="6350" marT="6350" marB="0" anchor="b"/>
                </a:tc>
              </a:tr>
              <a:tr h="91848">
                <a:tc>
                  <a:txBody>
                    <a:bodyPr/>
                    <a:lstStyle/>
                    <a:p>
                      <a:pPr algn="l" fontAlgn="b"/>
                      <a:r>
                        <a:rPr lang="en-US" sz="1400" b="0" i="0" u="none" strike="noStrike">
                          <a:solidFill>
                            <a:srgbClr val="000000"/>
                          </a:solidFill>
                          <a:effectLst/>
                          <a:latin typeface="Arial" charset="0"/>
                        </a:rPr>
                        <a:t>PENNSYLVANIA</a:t>
                      </a:r>
                    </a:p>
                  </a:txBody>
                  <a:tcPr marL="6350" marR="6350" marT="6350" marB="0" anchor="b"/>
                </a:tc>
                <a:tc>
                  <a:txBody>
                    <a:bodyPr/>
                    <a:lstStyle/>
                    <a:p>
                      <a:pPr algn="ctr" fontAlgn="b"/>
                      <a:r>
                        <a:rPr lang="hr-HR" sz="1400" b="0" i="0" u="none" strike="noStrike">
                          <a:solidFill>
                            <a:srgbClr val="000000"/>
                          </a:solidFill>
                          <a:effectLst/>
                          <a:latin typeface="Arial" charset="0"/>
                        </a:rPr>
                        <a:t>3.9</a:t>
                      </a:r>
                    </a:p>
                  </a:txBody>
                  <a:tcPr marL="6350" marR="6350" marT="6350" marB="0" anchor="b"/>
                </a:tc>
                <a:tc>
                  <a:txBody>
                    <a:bodyPr/>
                    <a:lstStyle/>
                    <a:p>
                      <a:pPr algn="l" fontAlgn="b"/>
                      <a:r>
                        <a:rPr lang="en-US" sz="1400" b="0" i="0" u="none" strike="noStrike" dirty="0">
                          <a:solidFill>
                            <a:srgbClr val="000000"/>
                          </a:solidFill>
                          <a:effectLst/>
                          <a:latin typeface="Arial" charset="0"/>
                        </a:rPr>
                        <a:t>DISTRICT OF COLUMBIA*</a:t>
                      </a:r>
                    </a:p>
                  </a:txBody>
                  <a:tcPr marL="6350" marR="6350" marT="6350" marB="0" anchor="b"/>
                </a:tc>
                <a:tc>
                  <a:txBody>
                    <a:bodyPr/>
                    <a:lstStyle/>
                    <a:p>
                      <a:pPr algn="ctr" fontAlgn="b"/>
                      <a:r>
                        <a:rPr lang="mr-IN" sz="1400" b="0" i="0" u="none" strike="noStrike">
                          <a:solidFill>
                            <a:srgbClr val="000000"/>
                          </a:solidFill>
                          <a:effectLst/>
                          <a:latin typeface="Arial" charset="0"/>
                        </a:rPr>
                        <a:t>-0.1</a:t>
                      </a:r>
                    </a:p>
                  </a:txBody>
                  <a:tcPr marL="6350" marR="6350" marT="6350" marB="0" anchor="b"/>
                </a:tc>
                <a:tc>
                  <a:txBody>
                    <a:bodyPr/>
                    <a:lstStyle/>
                    <a:p>
                      <a:pPr algn="l" fontAlgn="b"/>
                      <a:r>
                        <a:rPr lang="en-US" sz="1400" b="0" i="0" u="none" strike="noStrike">
                          <a:solidFill>
                            <a:srgbClr val="000000"/>
                          </a:solidFill>
                          <a:effectLst/>
                          <a:latin typeface="Arial" charset="0"/>
                        </a:rPr>
                        <a:t>NEW YORK</a:t>
                      </a:r>
                    </a:p>
                  </a:txBody>
                  <a:tcPr marL="6350" marR="6350" marT="6350" marB="0" anchor="b"/>
                </a:tc>
                <a:tc>
                  <a:txBody>
                    <a:bodyPr/>
                    <a:lstStyle/>
                    <a:p>
                      <a:pPr algn="ctr" fontAlgn="b"/>
                      <a:r>
                        <a:rPr lang="mr-IN" sz="1400" b="0" i="0" u="none" strike="noStrike">
                          <a:solidFill>
                            <a:srgbClr val="000000"/>
                          </a:solidFill>
                          <a:effectLst/>
                          <a:latin typeface="Arial" charset="0"/>
                        </a:rPr>
                        <a:t>-7.8</a:t>
                      </a:r>
                    </a:p>
                  </a:txBody>
                  <a:tcPr marL="6350" marR="6350" marT="6350" marB="0" anchor="b"/>
                </a:tc>
              </a:tr>
              <a:tr h="233246">
                <a:tc>
                  <a:txBody>
                    <a:bodyPr/>
                    <a:lstStyle/>
                    <a:p>
                      <a:pPr algn="l" fontAlgn="b"/>
                      <a:r>
                        <a:rPr lang="en-US" sz="1400" b="0" i="0" u="none" strike="noStrike">
                          <a:solidFill>
                            <a:srgbClr val="000000"/>
                          </a:solidFill>
                          <a:effectLst/>
                          <a:latin typeface="Arial" charset="0"/>
                        </a:rPr>
                        <a:t>UTAH</a:t>
                      </a:r>
                    </a:p>
                  </a:txBody>
                  <a:tcPr marL="6350" marR="6350" marT="6350" marB="0" anchor="b"/>
                </a:tc>
                <a:tc>
                  <a:txBody>
                    <a:bodyPr/>
                    <a:lstStyle/>
                    <a:p>
                      <a:pPr algn="ctr" fontAlgn="b"/>
                      <a:r>
                        <a:rPr lang="hr-HR" sz="1400" b="0" i="0" u="none" strike="noStrike">
                          <a:solidFill>
                            <a:srgbClr val="000000"/>
                          </a:solidFill>
                          <a:effectLst/>
                          <a:latin typeface="Arial" charset="0"/>
                        </a:rPr>
                        <a:t>3.8</a:t>
                      </a:r>
                    </a:p>
                  </a:txBody>
                  <a:tcPr marL="6350" marR="6350" marT="6350" marB="0" anchor="b"/>
                </a:tc>
                <a:tc>
                  <a:txBody>
                    <a:bodyPr/>
                    <a:lstStyle/>
                    <a:p>
                      <a:pPr algn="l" fontAlgn="b"/>
                      <a:r>
                        <a:rPr lang="en-US" sz="1400" b="0" i="0" u="none" strike="noStrike">
                          <a:solidFill>
                            <a:srgbClr val="000000"/>
                          </a:solidFill>
                          <a:effectLst/>
                          <a:latin typeface="Arial" charset="0"/>
                        </a:rPr>
                        <a:t>RHODE ISLAND</a:t>
                      </a:r>
                    </a:p>
                  </a:txBody>
                  <a:tcPr marL="6350" marR="6350" marT="6350" marB="0" anchor="b"/>
                </a:tc>
                <a:tc>
                  <a:txBody>
                    <a:bodyPr/>
                    <a:lstStyle/>
                    <a:p>
                      <a:pPr algn="ctr" fontAlgn="b"/>
                      <a:r>
                        <a:rPr lang="mr-IN" sz="1400" b="0" i="0" u="none" strike="noStrike">
                          <a:solidFill>
                            <a:srgbClr val="000000"/>
                          </a:solidFill>
                          <a:effectLst/>
                          <a:latin typeface="Arial" charset="0"/>
                        </a:rPr>
                        <a:t>-0.2</a:t>
                      </a:r>
                    </a:p>
                  </a:txBody>
                  <a:tcPr marL="6350" marR="6350" marT="6350" marB="0" anchor="b"/>
                </a:tc>
                <a:tc>
                  <a:txBody>
                    <a:bodyPr/>
                    <a:lstStyle/>
                    <a:p>
                      <a:pPr algn="l" fontAlgn="b"/>
                      <a:r>
                        <a:rPr lang="en-US" sz="1400" b="0" i="0" u="none" strike="noStrike">
                          <a:solidFill>
                            <a:srgbClr val="000000"/>
                          </a:solidFill>
                          <a:effectLst/>
                          <a:latin typeface="Arial" charset="0"/>
                        </a:rPr>
                        <a:t>ILLINOIS</a:t>
                      </a:r>
                    </a:p>
                  </a:txBody>
                  <a:tcPr marL="6350" marR="6350" marT="6350" marB="0" anchor="b"/>
                </a:tc>
                <a:tc>
                  <a:txBody>
                    <a:bodyPr/>
                    <a:lstStyle/>
                    <a:p>
                      <a:pPr algn="ctr" fontAlgn="b"/>
                      <a:r>
                        <a:rPr lang="mr-IN" sz="1400" b="0" i="0" u="none" strike="noStrike" dirty="0">
                          <a:solidFill>
                            <a:srgbClr val="000000"/>
                          </a:solidFill>
                          <a:effectLst/>
                          <a:latin typeface="Arial" charset="0"/>
                        </a:rPr>
                        <a:t>-9.7</a:t>
                      </a:r>
                    </a:p>
                  </a:txBody>
                  <a:tcPr marL="6350" marR="6350" marT="6350" marB="0" anchor="b"/>
                </a:tc>
              </a:tr>
            </a:tbl>
          </a:graphicData>
        </a:graphic>
      </p:graphicFrame>
      <p:sp>
        <p:nvSpPr>
          <p:cNvPr id="7" name="Text Box 241"/>
          <p:cNvSpPr txBox="1">
            <a:spLocks noChangeArrowheads="1"/>
          </p:cNvSpPr>
          <p:nvPr/>
        </p:nvSpPr>
        <p:spPr bwMode="auto">
          <a:xfrm>
            <a:off x="40103" y="5909348"/>
            <a:ext cx="6958925" cy="1015663"/>
          </a:xfrm>
          <a:prstGeom prst="rect">
            <a:avLst/>
          </a:prstGeom>
          <a:noFill/>
          <a:ln w="9525">
            <a:noFill/>
            <a:miter lim="800000"/>
            <a:headEnd/>
            <a:tailEnd/>
          </a:ln>
        </p:spPr>
        <p:txBody>
          <a:bodyPr wrap="square" anchor="ctr" anchorCtr="0">
            <a:spAutoFit/>
          </a:bodyPr>
          <a:lstStyle/>
          <a:p>
            <a:pPr algn="ctr" defTabSz="914400" fontAlgn="base">
              <a:spcBef>
                <a:spcPct val="0"/>
              </a:spcBef>
              <a:spcAft>
                <a:spcPct val="0"/>
              </a:spcAft>
            </a:pPr>
            <a:r>
              <a:rPr lang="en-US" sz="2000" i="1" dirty="0">
                <a:solidFill>
                  <a:prstClr val="white"/>
                </a:solidFill>
                <a:cs typeface="Constantia"/>
              </a:rPr>
              <a:t>U.S. Year-over-year Net </a:t>
            </a:r>
            <a:r>
              <a:rPr lang="en-US" sz="2000" i="1" dirty="0" smtClean="0">
                <a:solidFill>
                  <a:prstClr val="white"/>
                </a:solidFill>
                <a:cs typeface="Constantia"/>
              </a:rPr>
              <a:t>Change</a:t>
            </a:r>
          </a:p>
          <a:p>
            <a:pPr algn="ctr" defTabSz="914400" fontAlgn="base">
              <a:spcBef>
                <a:spcPct val="0"/>
              </a:spcBef>
              <a:spcAft>
                <a:spcPct val="0"/>
              </a:spcAft>
            </a:pPr>
            <a:r>
              <a:rPr lang="en-US" sz="2000" i="1" dirty="0" smtClean="0">
                <a:solidFill>
                  <a:prstClr val="white"/>
                </a:solidFill>
                <a:cs typeface="Constantia"/>
              </a:rPr>
              <a:t>December 2016: +145K</a:t>
            </a:r>
          </a:p>
          <a:p>
            <a:pPr algn="ctr" defTabSz="914400" fontAlgn="base">
              <a:spcBef>
                <a:spcPct val="0"/>
              </a:spcBef>
              <a:spcAft>
                <a:spcPct val="0"/>
              </a:spcAft>
            </a:pPr>
            <a:r>
              <a:rPr lang="en-US" sz="2000" i="1" dirty="0" smtClean="0">
                <a:solidFill>
                  <a:prstClr val="white"/>
                </a:solidFill>
                <a:cs typeface="Constantia"/>
              </a:rPr>
              <a:t>January 2017: +170K</a:t>
            </a:r>
            <a:endParaRPr lang="en-US" sz="2000" i="1" dirty="0">
              <a:solidFill>
                <a:prstClr val="white"/>
              </a:solidFill>
              <a:cs typeface="Constantia"/>
            </a:endParaRPr>
          </a:p>
        </p:txBody>
      </p:sp>
    </p:spTree>
    <p:extLst>
      <p:ext uri="{BB962C8B-B14F-4D97-AF65-F5344CB8AC3E}">
        <p14:creationId xmlns:p14="http://schemas.microsoft.com/office/powerpoint/2010/main" val="3978420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a:xfrm>
            <a:off x="152400" y="457200"/>
            <a:ext cx="9144000" cy="914400"/>
          </a:xfrm>
        </p:spPr>
        <p:txBody>
          <a:bodyPr>
            <a:normAutofit fontScale="90000"/>
          </a:bodyPr>
          <a:lstStyle/>
          <a:p>
            <a:pPr fontAlgn="auto">
              <a:spcAft>
                <a:spcPts val="0"/>
              </a:spcAft>
              <a:defRPr/>
            </a:pPr>
            <a:r>
              <a:rPr lang="en-US" sz="2700" b="1" dirty="0" smtClean="0">
                <a:solidFill>
                  <a:srgbClr val="003366"/>
                </a:solidFill>
              </a:rPr>
              <a:t>Oregon Nonfarm </a:t>
            </a:r>
            <a:r>
              <a:rPr lang="en-US" sz="2700" b="1" dirty="0">
                <a:solidFill>
                  <a:srgbClr val="003366"/>
                </a:solidFill>
              </a:rPr>
              <a:t>Employment</a:t>
            </a:r>
            <a:r>
              <a:rPr lang="en-US" sz="2700" dirty="0" smtClean="0">
                <a:solidFill>
                  <a:schemeClr val="tx1"/>
                </a:solidFill>
              </a:rPr>
              <a:t/>
            </a:r>
            <a:br>
              <a:rPr lang="en-US" sz="2700" dirty="0" smtClean="0">
                <a:solidFill>
                  <a:schemeClr val="tx1"/>
                </a:solidFill>
              </a:rPr>
            </a:br>
            <a:r>
              <a:rPr lang="en-US" sz="2400" dirty="0">
                <a:solidFill>
                  <a:srgbClr val="003366"/>
                </a:solidFill>
              </a:rPr>
              <a:t>by Industry Sector Groups </a:t>
            </a:r>
            <a:r>
              <a:rPr lang="en-US" sz="2400" dirty="0" smtClean="0">
                <a:solidFill>
                  <a:srgbClr val="003366"/>
                </a:solidFill>
              </a:rPr>
              <a:t>(SA</a:t>
            </a:r>
            <a:r>
              <a:rPr lang="en-US" sz="2400" dirty="0">
                <a:solidFill>
                  <a:srgbClr val="003366"/>
                </a:solidFill>
              </a:rPr>
              <a:t>)</a:t>
            </a:r>
            <a:br>
              <a:rPr lang="en-US" sz="2400" dirty="0">
                <a:solidFill>
                  <a:srgbClr val="003366"/>
                </a:solidFill>
              </a:rPr>
            </a:br>
            <a:r>
              <a:rPr lang="en-US" sz="2000" i="1" dirty="0" smtClean="0">
                <a:solidFill>
                  <a:srgbClr val="003366"/>
                </a:solidFill>
              </a:rPr>
              <a:t>December 2015 </a:t>
            </a:r>
            <a:r>
              <a:rPr lang="en-US" sz="2000" i="1" dirty="0">
                <a:solidFill>
                  <a:srgbClr val="003366"/>
                </a:solidFill>
              </a:rPr>
              <a:t>v. </a:t>
            </a:r>
            <a:r>
              <a:rPr lang="en-US" sz="2000" i="1" dirty="0" smtClean="0">
                <a:solidFill>
                  <a:srgbClr val="003366"/>
                </a:solidFill>
              </a:rPr>
              <a:t>December 2016</a:t>
            </a:r>
            <a:r>
              <a:rPr lang="en-US" sz="2000" i="1" dirty="0">
                <a:solidFill>
                  <a:srgbClr val="003366"/>
                </a:solidFill>
              </a:rPr>
              <a:t/>
            </a:r>
            <a:br>
              <a:rPr lang="en-US" sz="2000" i="1" dirty="0">
                <a:solidFill>
                  <a:srgbClr val="003366"/>
                </a:solidFill>
              </a:rPr>
            </a:br>
            <a:r>
              <a:rPr lang="en-US" sz="2000" i="1" dirty="0">
                <a:solidFill>
                  <a:srgbClr val="003366"/>
                </a:solidFill>
              </a:rPr>
              <a:t>Absolute Change</a:t>
            </a:r>
          </a:p>
        </p:txBody>
      </p:sp>
      <p:graphicFrame>
        <p:nvGraphicFramePr>
          <p:cNvPr id="7" name="Object 3"/>
          <p:cNvGraphicFramePr>
            <a:graphicFrameLocks noGrp="1"/>
          </p:cNvGraphicFramePr>
          <p:nvPr>
            <p:ph type="chart" idx="1"/>
            <p:extLst/>
          </p:nvPr>
        </p:nvGraphicFramePr>
        <p:xfrm>
          <a:off x="31474" y="1453534"/>
          <a:ext cx="9052560" cy="420624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6"/>
          <p:cNvSpPr txBox="1">
            <a:spLocks noChangeArrowheads="1"/>
          </p:cNvSpPr>
          <p:nvPr/>
        </p:nvSpPr>
        <p:spPr bwMode="auto">
          <a:xfrm>
            <a:off x="6669971" y="3851033"/>
            <a:ext cx="1829260" cy="1269578"/>
          </a:xfrm>
          <a:prstGeom prst="rect">
            <a:avLst/>
          </a:prstGeom>
          <a:noFill/>
          <a:ln w="9525">
            <a:solidFill>
              <a:schemeClr val="tx1"/>
            </a:solidFill>
            <a:miter lim="800000"/>
            <a:headEnd/>
            <a:tailEnd/>
          </a:ln>
        </p:spPr>
        <p:txBody>
          <a:bodyPr wrap="square">
            <a:spAutoFit/>
          </a:bodyPr>
          <a:lstStyle/>
          <a:p>
            <a:pPr defTabSz="914400" fontAlgn="base">
              <a:spcBef>
                <a:spcPct val="50000"/>
              </a:spcBef>
              <a:spcAft>
                <a:spcPct val="0"/>
              </a:spcAft>
            </a:pPr>
            <a:r>
              <a:rPr lang="en-US" sz="1700" b="1" i="1" dirty="0" smtClean="0">
                <a:solidFill>
                  <a:prstClr val="black"/>
                </a:solidFill>
                <a:latin typeface="Arial" pitchFamily="34" charset="0"/>
                <a:cs typeface="Arial" pitchFamily="34" charset="0"/>
              </a:rPr>
              <a:t>OR </a:t>
            </a:r>
            <a:r>
              <a:rPr lang="en-US" sz="1700" b="1" i="1" dirty="0">
                <a:solidFill>
                  <a:prstClr val="black"/>
                </a:solidFill>
                <a:latin typeface="Arial" pitchFamily="34" charset="0"/>
                <a:cs typeface="Arial" pitchFamily="34" charset="0"/>
              </a:rPr>
              <a:t>Total (SA): </a:t>
            </a:r>
            <a:r>
              <a:rPr lang="en-US" sz="1700" b="1" i="1" dirty="0" smtClean="0">
                <a:solidFill>
                  <a:prstClr val="black"/>
                </a:solidFill>
                <a:latin typeface="Arial" pitchFamily="34" charset="0"/>
                <a:cs typeface="Arial" pitchFamily="34" charset="0"/>
              </a:rPr>
              <a:t>+59.4K</a:t>
            </a:r>
            <a:r>
              <a:rPr lang="en-US" sz="1700" b="1" i="1" dirty="0">
                <a:solidFill>
                  <a:prstClr val="black"/>
                </a:solidFill>
                <a:latin typeface="Arial" pitchFamily="34" charset="0"/>
                <a:cs typeface="Arial" pitchFamily="34" charset="0"/>
              </a:rPr>
              <a:t>; </a:t>
            </a:r>
            <a:r>
              <a:rPr lang="en-US" sz="1700" b="1" i="1" dirty="0" smtClean="0">
                <a:solidFill>
                  <a:prstClr val="black"/>
                </a:solidFill>
                <a:latin typeface="Arial" pitchFamily="34" charset="0"/>
                <a:cs typeface="Arial" pitchFamily="34" charset="0"/>
              </a:rPr>
              <a:t>+3.3%</a:t>
            </a:r>
            <a:endParaRPr lang="en-US" sz="1700" b="1" i="1" dirty="0">
              <a:solidFill>
                <a:prstClr val="black"/>
              </a:solidFill>
              <a:latin typeface="Arial" pitchFamily="34" charset="0"/>
              <a:cs typeface="Arial" pitchFamily="34" charset="0"/>
            </a:endParaRPr>
          </a:p>
          <a:p>
            <a:pPr defTabSz="914400" fontAlgn="base">
              <a:spcBef>
                <a:spcPct val="50000"/>
              </a:spcBef>
              <a:spcAft>
                <a:spcPct val="0"/>
              </a:spcAft>
            </a:pPr>
            <a:r>
              <a:rPr lang="en-US" sz="1700" b="1" i="1" dirty="0">
                <a:solidFill>
                  <a:prstClr val="black"/>
                </a:solidFill>
                <a:latin typeface="Arial" pitchFamily="34" charset="0"/>
                <a:cs typeface="Arial" pitchFamily="34" charset="0"/>
              </a:rPr>
              <a:t>US Total (SA): </a:t>
            </a:r>
            <a:r>
              <a:rPr lang="mr-IN" sz="1700" b="1" i="1" dirty="0">
                <a:solidFill>
                  <a:prstClr val="black"/>
                </a:solidFill>
                <a:latin typeface="Arial" pitchFamily="34" charset="0"/>
                <a:cs typeface="Arial" pitchFamily="34" charset="0"/>
              </a:rPr>
              <a:t>+2,242K; +1.6%</a:t>
            </a:r>
            <a:endParaRPr lang="en-US" sz="1700" b="1" i="1" dirty="0">
              <a:solidFill>
                <a:prstClr val="black"/>
              </a:solidFill>
              <a:latin typeface="Arial" pitchFamily="34" charset="0"/>
              <a:cs typeface="Arial" pitchFamily="34" charset="0"/>
            </a:endParaRPr>
          </a:p>
        </p:txBody>
      </p:sp>
      <p:sp>
        <p:nvSpPr>
          <p:cNvPr id="6" name="Text Box 241"/>
          <p:cNvSpPr txBox="1">
            <a:spLocks noChangeArrowheads="1"/>
          </p:cNvSpPr>
          <p:nvPr/>
        </p:nvSpPr>
        <p:spPr bwMode="auto">
          <a:xfrm>
            <a:off x="54285" y="6043155"/>
            <a:ext cx="6967837" cy="646331"/>
          </a:xfrm>
          <a:prstGeom prst="rect">
            <a:avLst/>
          </a:prstGeom>
          <a:noFill/>
          <a:ln w="9525">
            <a:noFill/>
            <a:miter lim="800000"/>
            <a:headEnd/>
            <a:tailEnd/>
          </a:ln>
        </p:spPr>
        <p:txBody>
          <a:bodyPr wrap="square">
            <a:spAutoFit/>
          </a:bodyPr>
          <a:lstStyle/>
          <a:p>
            <a:r>
              <a:rPr lang="en-US" i="1" dirty="0">
                <a:solidFill>
                  <a:prstClr val="white"/>
                </a:solidFill>
                <a:cs typeface="Constantia"/>
              </a:rPr>
              <a:t>*According to the Local Area Unemployment Statistics (LAUS) series </a:t>
            </a:r>
            <a:endParaRPr lang="en-US" i="1" dirty="0" smtClean="0">
              <a:solidFill>
                <a:prstClr val="white"/>
              </a:solidFill>
              <a:cs typeface="Constantia"/>
            </a:endParaRPr>
          </a:p>
          <a:p>
            <a:r>
              <a:rPr lang="en-US" i="1" dirty="0" smtClean="0">
                <a:solidFill>
                  <a:prstClr val="white"/>
                </a:solidFill>
                <a:cs typeface="Constantia"/>
              </a:rPr>
              <a:t>OR </a:t>
            </a:r>
            <a:r>
              <a:rPr lang="en-US" i="1" dirty="0">
                <a:solidFill>
                  <a:prstClr val="white"/>
                </a:solidFill>
                <a:cs typeface="Constantia"/>
              </a:rPr>
              <a:t>gained </a:t>
            </a:r>
            <a:r>
              <a:rPr lang="en-US" i="1" dirty="0" smtClean="0">
                <a:solidFill>
                  <a:prstClr val="white"/>
                </a:solidFill>
                <a:cs typeface="Constantia"/>
              </a:rPr>
              <a:t>92,847 jobs </a:t>
            </a:r>
            <a:r>
              <a:rPr lang="en-US" i="1" dirty="0">
                <a:solidFill>
                  <a:prstClr val="white"/>
                </a:solidFill>
                <a:cs typeface="Constantia"/>
              </a:rPr>
              <a:t>between </a:t>
            </a:r>
            <a:r>
              <a:rPr lang="en-US" i="1" dirty="0" smtClean="0">
                <a:solidFill>
                  <a:prstClr val="white"/>
                </a:solidFill>
                <a:cs typeface="Constantia"/>
              </a:rPr>
              <a:t>December 2015 </a:t>
            </a:r>
            <a:r>
              <a:rPr lang="en-US" i="1" dirty="0">
                <a:solidFill>
                  <a:prstClr val="white"/>
                </a:solidFill>
                <a:cs typeface="Constantia"/>
              </a:rPr>
              <a:t>and </a:t>
            </a:r>
            <a:r>
              <a:rPr lang="en-US" i="1" dirty="0" smtClean="0">
                <a:solidFill>
                  <a:prstClr val="white"/>
                </a:solidFill>
                <a:cs typeface="Constantia"/>
              </a:rPr>
              <a:t>December 2016. </a:t>
            </a:r>
            <a:endParaRPr lang="en-US" i="1" dirty="0">
              <a:solidFill>
                <a:prstClr val="white"/>
              </a:solidFill>
              <a:cs typeface="Constantia"/>
            </a:endParaRPr>
          </a:p>
        </p:txBody>
      </p:sp>
      <p:sp>
        <p:nvSpPr>
          <p:cNvPr id="9" name="Text Box 6"/>
          <p:cNvSpPr txBox="1">
            <a:spLocks noChangeArrowheads="1"/>
          </p:cNvSpPr>
          <p:nvPr/>
        </p:nvSpPr>
        <p:spPr bwMode="auto">
          <a:xfrm>
            <a:off x="0" y="5715000"/>
            <a:ext cx="2445643" cy="246221"/>
          </a:xfrm>
          <a:prstGeom prst="rect">
            <a:avLst/>
          </a:prstGeom>
          <a:noFill/>
          <a:ln w="0" algn="ctr">
            <a:noFill/>
            <a:miter lim="800000"/>
            <a:headEnd/>
            <a:tailEnd/>
          </a:ln>
        </p:spPr>
        <p:txBody>
          <a:bodyPr wrap="none">
            <a:spAutoFit/>
          </a:bodyPr>
          <a:lstStyle/>
          <a:p>
            <a:r>
              <a:rPr lang="en-US" sz="1000" i="1" dirty="0">
                <a:solidFill>
                  <a:prstClr val="white"/>
                </a:solidFill>
                <a:latin typeface="Arial" pitchFamily="34" charset="0"/>
                <a:cs typeface="Arial" pitchFamily="34" charset="0"/>
              </a:rPr>
              <a:t>Source: U.S. Bureau of Labor Statistics</a:t>
            </a:r>
          </a:p>
        </p:txBody>
      </p:sp>
    </p:spTree>
    <p:extLst>
      <p:ext uri="{BB962C8B-B14F-4D97-AF65-F5344CB8AC3E}">
        <p14:creationId xmlns:p14="http://schemas.microsoft.com/office/powerpoint/2010/main" val="690796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a:xfrm>
            <a:off x="152400" y="762000"/>
            <a:ext cx="8338712" cy="609600"/>
          </a:xfrm>
        </p:spPr>
        <p:txBody>
          <a:bodyPr>
            <a:normAutofit fontScale="90000"/>
          </a:bodyPr>
          <a:lstStyle/>
          <a:p>
            <a:pPr fontAlgn="auto">
              <a:spcAft>
                <a:spcPts val="0"/>
              </a:spcAft>
              <a:defRPr/>
            </a:pPr>
            <a:r>
              <a:rPr lang="en-US" sz="2700" b="1" dirty="0">
                <a:solidFill>
                  <a:srgbClr val="003366"/>
                </a:solidFill>
              </a:rPr>
              <a:t>Portland-Vancouver-Hillsboro, OR-WA  </a:t>
            </a:r>
            <a:r>
              <a:rPr lang="en-US" sz="2700" b="1" dirty="0" smtClean="0">
                <a:solidFill>
                  <a:srgbClr val="003366"/>
                </a:solidFill>
              </a:rPr>
              <a:t>Nonfarm Employment</a:t>
            </a:r>
            <a:r>
              <a:rPr lang="en-US" sz="2700" dirty="0" smtClean="0">
                <a:solidFill>
                  <a:srgbClr val="003366"/>
                </a:solidFill>
              </a:rPr>
              <a:t/>
            </a:r>
            <a:br>
              <a:rPr lang="en-US" sz="2700" dirty="0" smtClean="0">
                <a:solidFill>
                  <a:srgbClr val="003366"/>
                </a:solidFill>
              </a:rPr>
            </a:br>
            <a:r>
              <a:rPr lang="en-US" sz="2400" dirty="0" smtClean="0">
                <a:solidFill>
                  <a:srgbClr val="003366"/>
                </a:solidFill>
              </a:rPr>
              <a:t>by Industry Sector Groups (NSA)</a:t>
            </a:r>
            <a:br>
              <a:rPr lang="en-US" sz="2400" dirty="0" smtClean="0">
                <a:solidFill>
                  <a:srgbClr val="003366"/>
                </a:solidFill>
              </a:rPr>
            </a:br>
            <a:r>
              <a:rPr lang="en-US" sz="2000" i="1" dirty="0">
                <a:solidFill>
                  <a:srgbClr val="003366"/>
                </a:solidFill>
              </a:rPr>
              <a:t> December 2015 v. December </a:t>
            </a:r>
            <a:r>
              <a:rPr lang="en-US" sz="2000" i="1" dirty="0" smtClean="0">
                <a:solidFill>
                  <a:srgbClr val="003366"/>
                </a:solidFill>
              </a:rPr>
              <a:t>2016</a:t>
            </a:r>
            <a:r>
              <a:rPr lang="en-US" sz="2000" i="1" dirty="0">
                <a:solidFill>
                  <a:srgbClr val="003366"/>
                </a:solidFill>
              </a:rPr>
              <a:t/>
            </a:r>
            <a:br>
              <a:rPr lang="en-US" sz="2000" i="1" dirty="0">
                <a:solidFill>
                  <a:srgbClr val="003366"/>
                </a:solidFill>
              </a:rPr>
            </a:br>
            <a:r>
              <a:rPr lang="en-US" sz="2000" i="1" dirty="0">
                <a:solidFill>
                  <a:srgbClr val="003366"/>
                </a:solidFill>
              </a:rPr>
              <a:t>Absolute </a:t>
            </a:r>
            <a:r>
              <a:rPr lang="en-US" sz="2000" i="1" dirty="0" smtClean="0">
                <a:solidFill>
                  <a:srgbClr val="003366"/>
                </a:solidFill>
              </a:rPr>
              <a:t>Change</a:t>
            </a:r>
          </a:p>
        </p:txBody>
      </p:sp>
      <p:sp>
        <p:nvSpPr>
          <p:cNvPr id="7" name="Text Box 6"/>
          <p:cNvSpPr txBox="1">
            <a:spLocks noChangeArrowheads="1"/>
          </p:cNvSpPr>
          <p:nvPr/>
        </p:nvSpPr>
        <p:spPr bwMode="auto">
          <a:xfrm>
            <a:off x="0" y="5715000"/>
            <a:ext cx="2445643" cy="246221"/>
          </a:xfrm>
          <a:prstGeom prst="rect">
            <a:avLst/>
          </a:prstGeom>
          <a:noFill/>
          <a:ln w="0" algn="ctr">
            <a:noFill/>
            <a:miter lim="800000"/>
            <a:headEnd/>
            <a:tailEnd/>
          </a:ln>
        </p:spPr>
        <p:txBody>
          <a:bodyPr wrap="none">
            <a:spAutoFit/>
          </a:bodyPr>
          <a:lstStyle/>
          <a:p>
            <a:r>
              <a:rPr lang="en-US" sz="1000" i="1" dirty="0">
                <a:solidFill>
                  <a:prstClr val="white"/>
                </a:solidFill>
                <a:latin typeface="Arial" pitchFamily="34" charset="0"/>
                <a:cs typeface="Arial" pitchFamily="34" charset="0"/>
              </a:rPr>
              <a:t>Source: U.S. Bureau of Labor Statistics</a:t>
            </a:r>
          </a:p>
        </p:txBody>
      </p:sp>
      <p:graphicFrame>
        <p:nvGraphicFramePr>
          <p:cNvPr id="6" name="Object 3"/>
          <p:cNvGraphicFramePr>
            <a:graphicFrameLocks noGrp="1"/>
          </p:cNvGraphicFramePr>
          <p:nvPr>
            <p:ph type="chart" idx="1"/>
            <p:extLst/>
          </p:nvPr>
        </p:nvGraphicFramePr>
        <p:xfrm>
          <a:off x="37605" y="1453661"/>
          <a:ext cx="9052560" cy="4206240"/>
        </p:xfrm>
        <a:graphic>
          <a:graphicData uri="http://schemas.openxmlformats.org/drawingml/2006/chart">
            <c:chart xmlns:c="http://schemas.openxmlformats.org/drawingml/2006/chart" xmlns:r="http://schemas.openxmlformats.org/officeDocument/2006/relationships" r:id="rId3"/>
          </a:graphicData>
        </a:graphic>
      </p:graphicFrame>
      <p:sp>
        <p:nvSpPr>
          <p:cNvPr id="44038" name="Text Box 6"/>
          <p:cNvSpPr txBox="1">
            <a:spLocks noChangeArrowheads="1"/>
          </p:cNvSpPr>
          <p:nvPr/>
        </p:nvSpPr>
        <p:spPr bwMode="auto">
          <a:xfrm>
            <a:off x="6752493" y="3223848"/>
            <a:ext cx="1851378" cy="1923604"/>
          </a:xfrm>
          <a:prstGeom prst="rect">
            <a:avLst/>
          </a:prstGeom>
          <a:noFill/>
          <a:ln w="9525">
            <a:solidFill>
              <a:schemeClr val="tx1"/>
            </a:solidFill>
            <a:miter lim="800000"/>
            <a:headEnd/>
            <a:tailEnd/>
          </a:ln>
        </p:spPr>
        <p:txBody>
          <a:bodyPr wrap="square">
            <a:spAutoFit/>
          </a:bodyPr>
          <a:lstStyle/>
          <a:p>
            <a:pPr defTabSz="914400" fontAlgn="base">
              <a:spcBef>
                <a:spcPct val="50000"/>
              </a:spcBef>
              <a:spcAft>
                <a:spcPct val="0"/>
              </a:spcAft>
            </a:pPr>
            <a:r>
              <a:rPr lang="en-US" sz="1700" b="1" i="1" dirty="0" smtClean="0">
                <a:solidFill>
                  <a:prstClr val="black"/>
                </a:solidFill>
                <a:latin typeface="Arial" pitchFamily="34" charset="0"/>
                <a:cs typeface="Arial" pitchFamily="34" charset="0"/>
              </a:rPr>
              <a:t>Portland </a:t>
            </a:r>
            <a:r>
              <a:rPr lang="en-US" sz="1700" b="1" i="1" dirty="0">
                <a:solidFill>
                  <a:prstClr val="black"/>
                </a:solidFill>
                <a:latin typeface="Arial" pitchFamily="34" charset="0"/>
                <a:cs typeface="Arial" pitchFamily="34" charset="0"/>
              </a:rPr>
              <a:t>Total:     </a:t>
            </a:r>
            <a:r>
              <a:rPr lang="en-US" sz="1700" b="1" i="1" dirty="0" smtClean="0">
                <a:solidFill>
                  <a:prstClr val="black"/>
                </a:solidFill>
                <a:latin typeface="Arial" pitchFamily="34" charset="0"/>
                <a:cs typeface="Arial" pitchFamily="34" charset="0"/>
              </a:rPr>
              <a:t>+25.1K</a:t>
            </a:r>
            <a:r>
              <a:rPr lang="en-US" sz="1700" b="1" i="1" dirty="0">
                <a:solidFill>
                  <a:prstClr val="black"/>
                </a:solidFill>
                <a:latin typeface="Arial" pitchFamily="34" charset="0"/>
                <a:cs typeface="Arial" pitchFamily="34" charset="0"/>
              </a:rPr>
              <a:t>; </a:t>
            </a:r>
            <a:r>
              <a:rPr lang="en-US" sz="1700" b="1" i="1" dirty="0" smtClean="0">
                <a:solidFill>
                  <a:prstClr val="black"/>
                </a:solidFill>
                <a:latin typeface="Arial" pitchFamily="34" charset="0"/>
                <a:cs typeface="Arial" pitchFamily="34" charset="0"/>
              </a:rPr>
              <a:t>+2.2%</a:t>
            </a:r>
            <a:endParaRPr lang="en-US" sz="1700" b="1" i="1" dirty="0">
              <a:solidFill>
                <a:prstClr val="black"/>
              </a:solidFill>
              <a:latin typeface="Arial" pitchFamily="34" charset="0"/>
              <a:cs typeface="Arial" pitchFamily="34" charset="0"/>
            </a:endParaRPr>
          </a:p>
          <a:p>
            <a:pPr defTabSz="914400" fontAlgn="base">
              <a:spcBef>
                <a:spcPct val="50000"/>
              </a:spcBef>
              <a:spcAft>
                <a:spcPct val="0"/>
              </a:spcAft>
            </a:pPr>
            <a:r>
              <a:rPr lang="en-US" sz="1700" b="1" i="1" dirty="0">
                <a:solidFill>
                  <a:prstClr val="black"/>
                </a:solidFill>
                <a:latin typeface="Arial" pitchFamily="34" charset="0"/>
                <a:cs typeface="Arial" pitchFamily="34" charset="0"/>
              </a:rPr>
              <a:t>OR Total </a:t>
            </a:r>
            <a:r>
              <a:rPr lang="en-US" sz="1700" b="1" i="1" dirty="0" smtClean="0">
                <a:solidFill>
                  <a:prstClr val="black"/>
                </a:solidFill>
                <a:latin typeface="Arial" pitchFamily="34" charset="0"/>
                <a:cs typeface="Arial" pitchFamily="34" charset="0"/>
              </a:rPr>
              <a:t>(SA</a:t>
            </a:r>
            <a:r>
              <a:rPr lang="en-US" sz="1700" b="1" i="1" dirty="0">
                <a:solidFill>
                  <a:prstClr val="black"/>
                </a:solidFill>
                <a:latin typeface="Arial" pitchFamily="34" charset="0"/>
                <a:cs typeface="Arial" pitchFamily="34" charset="0"/>
              </a:rPr>
              <a:t>)</a:t>
            </a:r>
            <a:r>
              <a:rPr lang="en-US" sz="1700" b="1" i="1" dirty="0" smtClean="0">
                <a:solidFill>
                  <a:prstClr val="black"/>
                </a:solidFill>
                <a:latin typeface="Arial" pitchFamily="34" charset="0"/>
                <a:cs typeface="Arial" pitchFamily="34" charset="0"/>
              </a:rPr>
              <a:t>: </a:t>
            </a:r>
            <a:r>
              <a:rPr lang="en-US" sz="1700" b="1" i="1" dirty="0">
                <a:solidFill>
                  <a:prstClr val="black"/>
                </a:solidFill>
                <a:latin typeface="Arial" pitchFamily="34" charset="0"/>
                <a:cs typeface="Arial" pitchFamily="34" charset="0"/>
              </a:rPr>
              <a:t>+59.4K; +3.3%</a:t>
            </a:r>
          </a:p>
          <a:p>
            <a:pPr defTabSz="914400" fontAlgn="base">
              <a:spcBef>
                <a:spcPct val="50000"/>
              </a:spcBef>
              <a:spcAft>
                <a:spcPct val="0"/>
              </a:spcAft>
            </a:pPr>
            <a:r>
              <a:rPr lang="en-US" sz="1700" b="1" i="1" dirty="0" smtClean="0">
                <a:solidFill>
                  <a:prstClr val="black"/>
                </a:solidFill>
                <a:latin typeface="Arial" pitchFamily="34" charset="0"/>
                <a:cs typeface="Arial" pitchFamily="34" charset="0"/>
              </a:rPr>
              <a:t>US </a:t>
            </a:r>
            <a:r>
              <a:rPr lang="en-US" sz="1700" b="1" i="1" dirty="0">
                <a:solidFill>
                  <a:prstClr val="black"/>
                </a:solidFill>
                <a:latin typeface="Arial" pitchFamily="34" charset="0"/>
                <a:cs typeface="Arial" pitchFamily="34" charset="0"/>
              </a:rPr>
              <a:t>Total (SA): </a:t>
            </a:r>
            <a:r>
              <a:rPr lang="mr-IN" sz="1700" b="1" i="1" dirty="0">
                <a:solidFill>
                  <a:prstClr val="black"/>
                </a:solidFill>
                <a:latin typeface="Arial" pitchFamily="34" charset="0"/>
                <a:cs typeface="Arial" pitchFamily="34" charset="0"/>
              </a:rPr>
              <a:t>+2,242K; +1.6%</a:t>
            </a:r>
            <a:endParaRPr lang="en-US" sz="1700" b="1" i="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0121276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37" name="Rectangle 3"/>
          <p:cNvSpPr>
            <a:spLocks noGrp="1" noChangeArrowheads="1"/>
          </p:cNvSpPr>
          <p:nvPr>
            <p:ph type="title"/>
          </p:nvPr>
        </p:nvSpPr>
        <p:spPr>
          <a:xfrm>
            <a:off x="209574" y="116550"/>
            <a:ext cx="8555796" cy="1143000"/>
          </a:xfrm>
        </p:spPr>
        <p:txBody>
          <a:bodyPr/>
          <a:lstStyle/>
          <a:p>
            <a:pPr eaLnBrk="1" hangingPunct="1"/>
            <a:r>
              <a:rPr lang="en-US" b="1" dirty="0" smtClean="0">
                <a:solidFill>
                  <a:srgbClr val="003366"/>
                </a:solidFill>
              </a:rPr>
              <a:t>Employment Growth, U.S. States (SA) </a:t>
            </a:r>
            <a:r>
              <a:rPr lang="en-US" dirty="0" smtClean="0">
                <a:solidFill>
                  <a:srgbClr val="003366"/>
                </a:solidFill>
              </a:rPr>
              <a:t/>
            </a:r>
            <a:br>
              <a:rPr lang="en-US" dirty="0" smtClean="0">
                <a:solidFill>
                  <a:srgbClr val="003366"/>
                </a:solidFill>
              </a:rPr>
            </a:br>
            <a:r>
              <a:rPr lang="en-US" sz="2600" b="0" i="1" dirty="0" smtClean="0"/>
              <a:t>December</a:t>
            </a:r>
            <a:r>
              <a:rPr lang="en-US" sz="2600" b="0" i="1" dirty="0" smtClean="0">
                <a:solidFill>
                  <a:srgbClr val="003366"/>
                </a:solidFill>
              </a:rPr>
              <a:t> </a:t>
            </a:r>
            <a:r>
              <a:rPr lang="en-US" sz="2600" b="0" i="1" dirty="0">
                <a:solidFill>
                  <a:srgbClr val="003366"/>
                </a:solidFill>
              </a:rPr>
              <a:t>2015 v. </a:t>
            </a:r>
            <a:r>
              <a:rPr lang="en-US" sz="2600" b="0" i="1" dirty="0" smtClean="0"/>
              <a:t>December</a:t>
            </a:r>
            <a:r>
              <a:rPr lang="en-US" sz="2600" b="0" i="1" dirty="0" smtClean="0">
                <a:solidFill>
                  <a:srgbClr val="003366"/>
                </a:solidFill>
              </a:rPr>
              <a:t> 2016 Percent Change</a:t>
            </a:r>
          </a:p>
        </p:txBody>
      </p:sp>
      <p:sp>
        <p:nvSpPr>
          <p:cNvPr id="2" name="Text Placeholder 1"/>
          <p:cNvSpPr>
            <a:spLocks noGrp="1"/>
          </p:cNvSpPr>
          <p:nvPr>
            <p:ph type="body" sz="quarter" idx="10"/>
          </p:nvPr>
        </p:nvSpPr>
        <p:spPr/>
        <p:txBody>
          <a:bodyPr/>
          <a:lstStyle/>
          <a:p>
            <a:r>
              <a:rPr lang="en-US" dirty="0">
                <a:solidFill>
                  <a:prstClr val="white"/>
                </a:solidFill>
                <a:latin typeface="Arial" pitchFamily="34" charset="0"/>
                <a:cs typeface="Arial" pitchFamily="34" charset="0"/>
              </a:rPr>
              <a:t>Source: U.S. Bureau of Labor </a:t>
            </a:r>
            <a:r>
              <a:rPr lang="en-US" dirty="0" smtClean="0">
                <a:solidFill>
                  <a:prstClr val="white"/>
                </a:solidFill>
                <a:latin typeface="Arial" pitchFamily="34" charset="0"/>
                <a:cs typeface="Arial" pitchFamily="34" charset="0"/>
              </a:rPr>
              <a:t>Statistics</a:t>
            </a:r>
            <a:endParaRPr lang="en-US" dirty="0">
              <a:solidFill>
                <a:prstClr val="white"/>
              </a:solidFill>
              <a:latin typeface="Arial" pitchFamily="34" charset="0"/>
              <a:cs typeface="Arial" pitchFamily="34" charset="0"/>
            </a:endParaRPr>
          </a:p>
        </p:txBody>
      </p:sp>
      <p:graphicFrame>
        <p:nvGraphicFramePr>
          <p:cNvPr id="6" name="Group 5"/>
          <p:cNvGraphicFramePr>
            <a:graphicFrameLocks/>
          </p:cNvGraphicFramePr>
          <p:nvPr>
            <p:extLst>
              <p:ext uri="{D42A27DB-BD31-4B8C-83A1-F6EECF244321}">
                <p14:modId xmlns:p14="http://schemas.microsoft.com/office/powerpoint/2010/main" val="1450045021"/>
              </p:ext>
            </p:extLst>
          </p:nvPr>
        </p:nvGraphicFramePr>
        <p:xfrm>
          <a:off x="76201" y="1143000"/>
          <a:ext cx="8991599" cy="4400773"/>
        </p:xfrm>
        <a:graphic>
          <a:graphicData uri="http://schemas.openxmlformats.org/drawingml/2006/table">
            <a:tbl>
              <a:tblPr/>
              <a:tblGrid>
                <a:gridCol w="482599"/>
                <a:gridCol w="2184400"/>
                <a:gridCol w="444500"/>
                <a:gridCol w="520700"/>
                <a:gridCol w="1966502"/>
                <a:gridCol w="462987"/>
                <a:gridCol w="529129"/>
                <a:gridCol w="1984231"/>
                <a:gridCol w="416551"/>
              </a:tblGrid>
              <a:tr h="364503">
                <a:tc>
                  <a:txBody>
                    <a:bodyPr/>
                    <a:lstStyle/>
                    <a:p>
                      <a:pPr algn="ctr" fontAlgn="b"/>
                      <a:r>
                        <a:rPr lang="en-US" sz="1400" b="0" i="0" u="none" strike="noStrike" cap="small" dirty="0">
                          <a:solidFill>
                            <a:srgbClr val="000000"/>
                          </a:solidFill>
                          <a:effectLst/>
                          <a:latin typeface="Arial"/>
                          <a:cs typeface="Arial"/>
                        </a:rPr>
                        <a:t>Rank</a:t>
                      </a:r>
                    </a:p>
                  </a:txBody>
                  <a:tcPr marL="12700" marR="12700" marT="12700" marB="0" anchor="ctr">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cap="small" dirty="0">
                          <a:solidFill>
                            <a:srgbClr val="000000"/>
                          </a:solidFill>
                          <a:effectLst/>
                          <a:latin typeface="Arial"/>
                          <a:cs typeface="Arial"/>
                        </a:rPr>
                        <a:t>State</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cap="small" dirty="0">
                          <a:solidFill>
                            <a:srgbClr val="000000"/>
                          </a:solidFill>
                          <a:effectLst/>
                          <a:latin typeface="Arial"/>
                          <a:cs typeface="Arial"/>
                        </a:rPr>
                        <a:t>%</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cap="small" dirty="0">
                          <a:solidFill>
                            <a:srgbClr val="000000"/>
                          </a:solidFill>
                          <a:effectLst/>
                          <a:latin typeface="Arial"/>
                          <a:cs typeface="Arial"/>
                        </a:rPr>
                        <a:t>Rank</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cap="small" dirty="0">
                          <a:solidFill>
                            <a:srgbClr val="000000"/>
                          </a:solidFill>
                          <a:effectLst/>
                          <a:latin typeface="Arial"/>
                          <a:cs typeface="Arial"/>
                        </a:rPr>
                        <a:t>State</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cap="small" dirty="0">
                          <a:solidFill>
                            <a:srgbClr val="000000"/>
                          </a:solidFill>
                          <a:effectLst/>
                          <a:latin typeface="Arial"/>
                          <a:cs typeface="Arial"/>
                        </a:rPr>
                        <a:t>%</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cap="small" dirty="0">
                          <a:solidFill>
                            <a:srgbClr val="000000"/>
                          </a:solidFill>
                          <a:effectLst/>
                          <a:latin typeface="Arial"/>
                          <a:cs typeface="Arial"/>
                        </a:rPr>
                        <a:t>Rank</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cap="small" dirty="0">
                          <a:solidFill>
                            <a:srgbClr val="000000"/>
                          </a:solidFill>
                          <a:effectLst/>
                          <a:latin typeface="Arial"/>
                          <a:cs typeface="Arial"/>
                        </a:rPr>
                        <a:t>State</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cap="small" dirty="0">
                          <a:solidFill>
                            <a:srgbClr val="000000"/>
                          </a:solidFill>
                          <a:effectLst/>
                          <a:latin typeface="Arial"/>
                          <a:cs typeface="Arial"/>
                        </a:rPr>
                        <a:t>%</a:t>
                      </a:r>
                    </a:p>
                  </a:txBody>
                  <a:tcPr marL="12700" marR="12700" marT="12700" marB="0" anchor="ctr">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238535">
                <a:tc>
                  <a:txBody>
                    <a:bodyPr/>
                    <a:lstStyle/>
                    <a:p>
                      <a:pPr algn="ctr" fontAlgn="b"/>
                      <a:r>
                        <a:rPr lang="en-US" sz="1400" b="1" i="0" u="none" strike="noStrike" dirty="0">
                          <a:solidFill>
                            <a:srgbClr val="000000"/>
                          </a:solidFill>
                          <a:effectLst/>
                          <a:latin typeface="Arial" charset="0"/>
                        </a:rPr>
                        <a:t>1</a:t>
                      </a:r>
                    </a:p>
                  </a:txBody>
                  <a:tcPr marL="6350" marR="6350" marT="6350" marB="0" anchor="b">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n-US" sz="1400" b="1" i="0" u="none" strike="noStrike" dirty="0">
                          <a:solidFill>
                            <a:srgbClr val="000000"/>
                          </a:solidFill>
                          <a:effectLst/>
                          <a:latin typeface="Arial" charset="0"/>
                        </a:rPr>
                        <a:t>OREGON</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hr-HR" sz="1400" b="1" i="0" u="none" strike="noStrike" dirty="0">
                          <a:solidFill>
                            <a:srgbClr val="000000"/>
                          </a:solidFill>
                          <a:effectLst/>
                          <a:latin typeface="Arial" charset="0"/>
                        </a:rPr>
                        <a:t>3.3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a:solidFill>
                            <a:srgbClr val="000000"/>
                          </a:solidFill>
                          <a:effectLst/>
                          <a:latin typeface="Arial" charset="0"/>
                        </a:rPr>
                        <a:t>16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n-US" sz="1400" b="0" i="0" u="none" strike="noStrike">
                          <a:solidFill>
                            <a:srgbClr val="000000"/>
                          </a:solidFill>
                          <a:effectLst/>
                          <a:latin typeface="Arial" charset="0"/>
                        </a:rPr>
                        <a:t>SOUTH CAROLINA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nb-NO" sz="1400" b="0" i="0" u="none" strike="noStrike">
                          <a:solidFill>
                            <a:srgbClr val="000000"/>
                          </a:solidFill>
                          <a:effectLst/>
                          <a:latin typeface="Arial" charset="0"/>
                        </a:rPr>
                        <a:t>1.7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a:solidFill>
                            <a:srgbClr val="000000"/>
                          </a:solidFill>
                          <a:effectLst/>
                          <a:latin typeface="Arial" charset="0"/>
                        </a:rPr>
                        <a:t>35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n-US" sz="1400" b="0" i="0" u="none" strike="noStrike">
                          <a:solidFill>
                            <a:srgbClr val="000000"/>
                          </a:solidFill>
                          <a:effectLst/>
                          <a:latin typeface="Arial" charset="0"/>
                        </a:rPr>
                        <a:t>DELAWARE</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nb-NO" sz="1400" b="0" i="0" u="none" strike="noStrike">
                          <a:solidFill>
                            <a:srgbClr val="000000"/>
                          </a:solidFill>
                          <a:effectLst/>
                          <a:latin typeface="Arial" charset="0"/>
                        </a:rPr>
                        <a:t>0.5</a:t>
                      </a:r>
                    </a:p>
                  </a:txBody>
                  <a:tcPr marL="6350" marR="6350" marT="6350" marB="0" anchor="b">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8535">
                <a:tc>
                  <a:txBody>
                    <a:bodyPr/>
                    <a:lstStyle/>
                    <a:p>
                      <a:pPr algn="ctr" fontAlgn="b"/>
                      <a:r>
                        <a:rPr lang="is-IS" sz="1400" b="0" i="0" u="none" strike="noStrike">
                          <a:solidFill>
                            <a:srgbClr val="000000"/>
                          </a:solidFill>
                          <a:effectLst/>
                          <a:latin typeface="Arial" charset="0"/>
                        </a:rPr>
                        <a:t>2</a:t>
                      </a:r>
                    </a:p>
                  </a:txBody>
                  <a:tcPr marL="6350" marR="6350" marT="6350" marB="0" anchor="b">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n-US" sz="1400" b="0" i="0" u="none" strike="noStrike">
                          <a:solidFill>
                            <a:srgbClr val="000000"/>
                          </a:solidFill>
                          <a:effectLst/>
                          <a:latin typeface="Arial" charset="0"/>
                        </a:rPr>
                        <a:t>FLORIDA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hr-HR" sz="1400" b="0" i="0" u="none" strike="noStrike">
                          <a:solidFill>
                            <a:srgbClr val="000000"/>
                          </a:solidFill>
                          <a:effectLst/>
                          <a:latin typeface="Arial" charset="0"/>
                        </a:rPr>
                        <a:t>3.1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a:solidFill>
                            <a:srgbClr val="000000"/>
                          </a:solidFill>
                          <a:effectLst/>
                          <a:latin typeface="Arial" charset="0"/>
                        </a:rPr>
                        <a:t>19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n-US" sz="1400" b="0" i="0" u="none" strike="noStrike">
                          <a:solidFill>
                            <a:srgbClr val="000000"/>
                          </a:solidFill>
                          <a:effectLst/>
                          <a:latin typeface="Arial" charset="0"/>
                        </a:rPr>
                        <a:t>TENNESSEE</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nb-NO" sz="1400" b="0" i="0" u="none" strike="noStrike">
                          <a:solidFill>
                            <a:srgbClr val="000000"/>
                          </a:solidFill>
                          <a:effectLst/>
                          <a:latin typeface="Arial" charset="0"/>
                        </a:rPr>
                        <a:t>1.6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a:solidFill>
                            <a:srgbClr val="000000"/>
                          </a:solidFill>
                          <a:effectLst/>
                          <a:latin typeface="Arial" charset="0"/>
                        </a:rPr>
                        <a:t>35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n-US" sz="1400" b="0" i="0" u="none" strike="noStrike">
                          <a:solidFill>
                            <a:srgbClr val="000000"/>
                          </a:solidFill>
                          <a:effectLst/>
                          <a:latin typeface="Arial" charset="0"/>
                        </a:rPr>
                        <a:t>ILLINOIS</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nb-NO" sz="1400" b="0" i="0" u="none" strike="noStrike">
                          <a:solidFill>
                            <a:srgbClr val="000000"/>
                          </a:solidFill>
                          <a:effectLst/>
                          <a:latin typeface="Arial" charset="0"/>
                        </a:rPr>
                        <a:t>0.5</a:t>
                      </a:r>
                    </a:p>
                  </a:txBody>
                  <a:tcPr marL="6350" marR="6350" marT="6350" marB="0" anchor="b">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8535">
                <a:tc>
                  <a:txBody>
                    <a:bodyPr/>
                    <a:lstStyle/>
                    <a:p>
                      <a:pPr algn="ctr" fontAlgn="b"/>
                      <a:r>
                        <a:rPr lang="en-US" sz="1400" b="0" i="0" u="none" strike="noStrike">
                          <a:solidFill>
                            <a:srgbClr val="000000"/>
                          </a:solidFill>
                          <a:effectLst/>
                          <a:latin typeface="Arial" charset="0"/>
                        </a:rPr>
                        <a:t>3</a:t>
                      </a:r>
                    </a:p>
                  </a:txBody>
                  <a:tcPr marL="6350" marR="6350" marT="6350" marB="0" anchor="b">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n-US" sz="1400" b="0" i="0" u="none" strike="noStrike">
                          <a:solidFill>
                            <a:srgbClr val="000000"/>
                          </a:solidFill>
                          <a:effectLst/>
                          <a:latin typeface="Arial" charset="0"/>
                        </a:rPr>
                        <a:t>NEVADA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hr-HR" sz="1400" b="0" i="0" u="none" strike="noStrike">
                          <a:solidFill>
                            <a:srgbClr val="000000"/>
                          </a:solidFill>
                          <a:effectLst/>
                          <a:latin typeface="Arial" charset="0"/>
                        </a:rPr>
                        <a:t>3.0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is-IS" sz="1400" b="0" i="0" u="none" strike="noStrike">
                          <a:solidFill>
                            <a:srgbClr val="000000"/>
                          </a:solidFill>
                          <a:effectLst/>
                          <a:latin typeface="Arial" charset="0"/>
                        </a:rPr>
                        <a:t>20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n-US" sz="1400" b="0" i="0" u="none" strike="noStrike">
                          <a:solidFill>
                            <a:srgbClr val="000000"/>
                          </a:solidFill>
                          <a:effectLst/>
                          <a:latin typeface="Arial" charset="0"/>
                        </a:rPr>
                        <a:t>MINNESOTA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nb-NO" sz="1400" b="0" i="0" u="none" strike="noStrike">
                          <a:solidFill>
                            <a:srgbClr val="000000"/>
                          </a:solidFill>
                          <a:effectLst/>
                          <a:latin typeface="Arial" charset="0"/>
                        </a:rPr>
                        <a:t>1.5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a:solidFill>
                            <a:srgbClr val="000000"/>
                          </a:solidFill>
                          <a:effectLst/>
                          <a:latin typeface="Arial" charset="0"/>
                        </a:rPr>
                        <a:t>35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n-US" sz="1400" b="0" i="0" u="none" strike="noStrike">
                          <a:solidFill>
                            <a:srgbClr val="000000"/>
                          </a:solidFill>
                          <a:effectLst/>
                          <a:latin typeface="Arial" charset="0"/>
                        </a:rPr>
                        <a:t>IOWA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nb-NO" sz="1400" b="0" i="0" u="none" strike="noStrike">
                          <a:solidFill>
                            <a:srgbClr val="000000"/>
                          </a:solidFill>
                          <a:effectLst/>
                          <a:latin typeface="Arial" charset="0"/>
                        </a:rPr>
                        <a:t>0.5</a:t>
                      </a:r>
                    </a:p>
                  </a:txBody>
                  <a:tcPr marL="6350" marR="6350" marT="6350" marB="0" anchor="b">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8535">
                <a:tc>
                  <a:txBody>
                    <a:bodyPr/>
                    <a:lstStyle/>
                    <a:p>
                      <a:pPr algn="ctr" fontAlgn="b"/>
                      <a:r>
                        <a:rPr lang="en-US" sz="1400" b="0" i="0" u="none" strike="noStrike">
                          <a:solidFill>
                            <a:srgbClr val="000000"/>
                          </a:solidFill>
                          <a:effectLst/>
                          <a:latin typeface="Arial" charset="0"/>
                        </a:rPr>
                        <a:t>3</a:t>
                      </a:r>
                    </a:p>
                  </a:txBody>
                  <a:tcPr marL="6350" marR="6350" marT="6350" marB="0" anchor="b">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n-US" sz="1400" b="0" i="0" u="none" strike="noStrike">
                          <a:solidFill>
                            <a:srgbClr val="000000"/>
                          </a:solidFill>
                          <a:effectLst/>
                          <a:latin typeface="Arial" charset="0"/>
                        </a:rPr>
                        <a:t>WASHINGTON</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hr-HR" sz="1400" b="0" i="0" u="none" strike="noStrike">
                          <a:solidFill>
                            <a:srgbClr val="000000"/>
                          </a:solidFill>
                          <a:effectLst/>
                          <a:latin typeface="Arial" charset="0"/>
                        </a:rPr>
                        <a:t>3.0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cs-CZ" sz="1400" b="0" i="0" u="none" strike="noStrike">
                          <a:solidFill>
                            <a:srgbClr val="000000"/>
                          </a:solidFill>
                          <a:effectLst/>
                          <a:latin typeface="Arial" charset="0"/>
                        </a:rPr>
                        <a:t>21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n-US" sz="1400" b="0" i="0" u="none" strike="noStrike">
                          <a:solidFill>
                            <a:srgbClr val="000000"/>
                          </a:solidFill>
                          <a:effectLst/>
                          <a:latin typeface="Arial" charset="0"/>
                        </a:rPr>
                        <a:t>SOUTH DAKOTA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nb-NO" sz="1400" b="0" i="0" u="none" strike="noStrike">
                          <a:solidFill>
                            <a:srgbClr val="000000"/>
                          </a:solidFill>
                          <a:effectLst/>
                          <a:latin typeface="Arial" charset="0"/>
                        </a:rPr>
                        <a:t>1.4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a:solidFill>
                            <a:srgbClr val="000000"/>
                          </a:solidFill>
                          <a:effectLst/>
                          <a:latin typeface="Arial" charset="0"/>
                        </a:rPr>
                        <a:t>35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n-US" sz="1400" b="0" i="0" u="none" strike="noStrike">
                          <a:solidFill>
                            <a:srgbClr val="000000"/>
                          </a:solidFill>
                          <a:effectLst/>
                          <a:latin typeface="Arial" charset="0"/>
                        </a:rPr>
                        <a:t>PENNSYLVANIA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nb-NO" sz="1400" b="0" i="0" u="none" strike="noStrike">
                          <a:solidFill>
                            <a:srgbClr val="000000"/>
                          </a:solidFill>
                          <a:effectLst/>
                          <a:latin typeface="Arial" charset="0"/>
                        </a:rPr>
                        <a:t>0.5</a:t>
                      </a:r>
                    </a:p>
                  </a:txBody>
                  <a:tcPr marL="6350" marR="6350" marT="6350" marB="0" anchor="b">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8535">
                <a:tc>
                  <a:txBody>
                    <a:bodyPr/>
                    <a:lstStyle/>
                    <a:p>
                      <a:pPr algn="ctr" fontAlgn="b"/>
                      <a:r>
                        <a:rPr lang="en-US" sz="1400" b="0" i="0" u="none" strike="noStrike">
                          <a:solidFill>
                            <a:srgbClr val="000000"/>
                          </a:solidFill>
                          <a:effectLst/>
                          <a:latin typeface="Arial" charset="0"/>
                        </a:rPr>
                        <a:t>5</a:t>
                      </a:r>
                    </a:p>
                  </a:txBody>
                  <a:tcPr marL="6350" marR="6350" marT="6350" marB="0" anchor="b">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n-US" sz="1400" b="0" i="0" u="none" strike="noStrike">
                          <a:solidFill>
                            <a:srgbClr val="000000"/>
                          </a:solidFill>
                          <a:effectLst/>
                          <a:latin typeface="Arial" charset="0"/>
                        </a:rPr>
                        <a:t>UTAH</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hr-HR" sz="1400" b="0" i="0" u="none" strike="noStrike">
                          <a:solidFill>
                            <a:srgbClr val="000000"/>
                          </a:solidFill>
                          <a:effectLst/>
                          <a:latin typeface="Arial" charset="0"/>
                        </a:rPr>
                        <a:t>2.8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is-IS" sz="1400" b="0" i="0" u="none" strike="noStrike">
                          <a:solidFill>
                            <a:srgbClr val="000000"/>
                          </a:solidFill>
                          <a:effectLst/>
                          <a:latin typeface="Arial" charset="0"/>
                        </a:rPr>
                        <a:t>22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n-US" sz="1400" b="0" i="0" u="none" strike="noStrike">
                          <a:solidFill>
                            <a:srgbClr val="000000"/>
                          </a:solidFill>
                          <a:effectLst/>
                          <a:latin typeface="Arial" charset="0"/>
                        </a:rPr>
                        <a:t>ARIZONA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nb-NO" sz="1400" b="0" i="0" u="none" strike="noStrike">
                          <a:solidFill>
                            <a:srgbClr val="000000"/>
                          </a:solidFill>
                          <a:effectLst/>
                          <a:latin typeface="Arial" charset="0"/>
                        </a:rPr>
                        <a:t>1.3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uk-UA" sz="1400" b="0" i="0" u="none" strike="noStrike">
                          <a:solidFill>
                            <a:srgbClr val="000000"/>
                          </a:solidFill>
                          <a:effectLst/>
                          <a:latin typeface="Arial" charset="0"/>
                        </a:rPr>
                        <a:t>39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n-US" sz="1400" b="0" i="0" u="none" strike="noStrike">
                          <a:solidFill>
                            <a:srgbClr val="000000"/>
                          </a:solidFill>
                          <a:effectLst/>
                          <a:latin typeface="Arial" charset="0"/>
                        </a:rPr>
                        <a:t>ARKANSAS</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nb-NO" sz="1400" b="0" i="0" u="none" strike="noStrike">
                          <a:solidFill>
                            <a:srgbClr val="000000"/>
                          </a:solidFill>
                          <a:effectLst/>
                          <a:latin typeface="Arial" charset="0"/>
                        </a:rPr>
                        <a:t>0.4</a:t>
                      </a:r>
                    </a:p>
                  </a:txBody>
                  <a:tcPr marL="6350" marR="6350" marT="6350" marB="0" anchor="b">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8535">
                <a:tc>
                  <a:txBody>
                    <a:bodyPr/>
                    <a:lstStyle/>
                    <a:p>
                      <a:pPr algn="ctr" fontAlgn="b"/>
                      <a:r>
                        <a:rPr lang="en-US" sz="1400" b="0" i="0" u="none" strike="noStrike">
                          <a:solidFill>
                            <a:srgbClr val="000000"/>
                          </a:solidFill>
                          <a:effectLst/>
                          <a:latin typeface="Arial" charset="0"/>
                        </a:rPr>
                        <a:t>6</a:t>
                      </a:r>
                    </a:p>
                  </a:txBody>
                  <a:tcPr marL="6350" marR="6350" marT="6350" marB="0" anchor="b">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n-US" sz="1400" b="0" i="0" u="none" strike="noStrike">
                          <a:solidFill>
                            <a:srgbClr val="000000"/>
                          </a:solidFill>
                          <a:effectLst/>
                          <a:latin typeface="Arial" charset="0"/>
                        </a:rPr>
                        <a:t>GEORGIA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hr-HR" sz="1400" b="0" i="0" u="none" strike="noStrike">
                          <a:solidFill>
                            <a:srgbClr val="000000"/>
                          </a:solidFill>
                          <a:effectLst/>
                          <a:latin typeface="Arial" charset="0"/>
                        </a:rPr>
                        <a:t>2.4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is-IS" sz="1400" b="0" i="0" u="none" strike="noStrike">
                          <a:solidFill>
                            <a:srgbClr val="000000"/>
                          </a:solidFill>
                          <a:effectLst/>
                          <a:latin typeface="Arial" charset="0"/>
                        </a:rPr>
                        <a:t>22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n-US" sz="1400" b="0" i="0" u="none" strike="noStrike">
                          <a:solidFill>
                            <a:srgbClr val="000000"/>
                          </a:solidFill>
                          <a:effectLst/>
                          <a:latin typeface="Arial" charset="0"/>
                        </a:rPr>
                        <a:t>VIRGINIA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nb-NO" sz="1400" b="0" i="0" u="none" strike="noStrike">
                          <a:solidFill>
                            <a:srgbClr val="000000"/>
                          </a:solidFill>
                          <a:effectLst/>
                          <a:latin typeface="Arial" charset="0"/>
                        </a:rPr>
                        <a:t>1.3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a:solidFill>
                            <a:srgbClr val="000000"/>
                          </a:solidFill>
                          <a:effectLst/>
                          <a:latin typeface="Arial" charset="0"/>
                        </a:rPr>
                        <a:t>40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n-US" sz="1400" b="0" i="0" u="none" strike="noStrike">
                          <a:solidFill>
                            <a:srgbClr val="000000"/>
                          </a:solidFill>
                          <a:effectLst/>
                          <a:latin typeface="Arial" charset="0"/>
                        </a:rPr>
                        <a:t>NEW JERSEY</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nb-NO" sz="1400" b="0" i="0" u="none" strike="noStrike">
                          <a:solidFill>
                            <a:srgbClr val="000000"/>
                          </a:solidFill>
                          <a:effectLst/>
                          <a:latin typeface="Arial" charset="0"/>
                        </a:rPr>
                        <a:t>0.3</a:t>
                      </a:r>
                    </a:p>
                  </a:txBody>
                  <a:tcPr marL="6350" marR="6350" marT="6350" marB="0" anchor="b">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8535">
                <a:tc>
                  <a:txBody>
                    <a:bodyPr/>
                    <a:lstStyle/>
                    <a:p>
                      <a:pPr algn="ctr" fontAlgn="b"/>
                      <a:r>
                        <a:rPr lang="en-US" sz="1400" b="0" i="0" u="none" strike="noStrike">
                          <a:solidFill>
                            <a:srgbClr val="000000"/>
                          </a:solidFill>
                          <a:effectLst/>
                          <a:latin typeface="Arial" charset="0"/>
                        </a:rPr>
                        <a:t>7</a:t>
                      </a:r>
                    </a:p>
                  </a:txBody>
                  <a:tcPr marL="6350" marR="6350" marT="6350" marB="0" anchor="b">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n-US" sz="1400" b="0" i="0" u="none" strike="noStrike" dirty="0">
                          <a:solidFill>
                            <a:srgbClr val="000000"/>
                          </a:solidFill>
                          <a:effectLst/>
                          <a:latin typeface="Arial" charset="0"/>
                        </a:rPr>
                        <a:t>DISTRICT OF COLUMBIA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hr-HR" sz="1400" b="0" i="0" u="none" strike="noStrike">
                          <a:solidFill>
                            <a:srgbClr val="000000"/>
                          </a:solidFill>
                          <a:effectLst/>
                          <a:latin typeface="Arial" charset="0"/>
                        </a:rPr>
                        <a:t>2.3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is-IS" sz="1400" b="0" i="0" u="none" strike="noStrike">
                          <a:solidFill>
                            <a:srgbClr val="000000"/>
                          </a:solidFill>
                          <a:effectLst/>
                          <a:latin typeface="Arial" charset="0"/>
                        </a:rPr>
                        <a:t>24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n-US" sz="1400" b="0" i="0" u="none" strike="noStrike">
                          <a:solidFill>
                            <a:srgbClr val="000000"/>
                          </a:solidFill>
                          <a:effectLst/>
                          <a:latin typeface="Arial" charset="0"/>
                        </a:rPr>
                        <a:t>NEW YORK</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nb-NO" sz="1400" b="0" i="0" u="none" strike="noStrike">
                          <a:solidFill>
                            <a:srgbClr val="000000"/>
                          </a:solidFill>
                          <a:effectLst/>
                          <a:latin typeface="Arial" charset="0"/>
                        </a:rPr>
                        <a:t>1.2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a:solidFill>
                            <a:srgbClr val="000000"/>
                          </a:solidFill>
                          <a:effectLst/>
                          <a:latin typeface="Arial" charset="0"/>
                        </a:rPr>
                        <a:t>40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n-US" sz="1400" b="0" i="0" u="none" strike="noStrike">
                          <a:solidFill>
                            <a:srgbClr val="000000"/>
                          </a:solidFill>
                          <a:effectLst/>
                          <a:latin typeface="Arial" charset="0"/>
                        </a:rPr>
                        <a:t>NEW MEXICO</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nb-NO" sz="1400" b="0" i="0" u="none" strike="noStrike">
                          <a:solidFill>
                            <a:srgbClr val="000000"/>
                          </a:solidFill>
                          <a:effectLst/>
                          <a:latin typeface="Arial" charset="0"/>
                        </a:rPr>
                        <a:t>0.3</a:t>
                      </a:r>
                    </a:p>
                  </a:txBody>
                  <a:tcPr marL="6350" marR="6350" marT="6350" marB="0" anchor="b">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8535">
                <a:tc>
                  <a:txBody>
                    <a:bodyPr/>
                    <a:lstStyle/>
                    <a:p>
                      <a:pPr algn="ctr" fontAlgn="b"/>
                      <a:r>
                        <a:rPr lang="en-US" sz="1400" b="0" i="0" u="none" strike="noStrike">
                          <a:solidFill>
                            <a:srgbClr val="000000"/>
                          </a:solidFill>
                          <a:effectLst/>
                          <a:latin typeface="Arial" charset="0"/>
                        </a:rPr>
                        <a:t>7</a:t>
                      </a:r>
                    </a:p>
                  </a:txBody>
                  <a:tcPr marL="6350" marR="6350" marT="6350" marB="0" anchor="b">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n-US" sz="1400" b="0" i="0" u="none" strike="noStrike">
                          <a:solidFill>
                            <a:srgbClr val="000000"/>
                          </a:solidFill>
                          <a:effectLst/>
                          <a:latin typeface="Arial" charset="0"/>
                        </a:rPr>
                        <a:t>MISSOURI</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hr-HR" sz="1400" b="0" i="0" u="none" strike="noStrike">
                          <a:solidFill>
                            <a:srgbClr val="000000"/>
                          </a:solidFill>
                          <a:effectLst/>
                          <a:latin typeface="Arial" charset="0"/>
                        </a:rPr>
                        <a:t>2.3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is-IS" sz="1400" b="0" i="0" u="none" strike="noStrike">
                          <a:solidFill>
                            <a:srgbClr val="000000"/>
                          </a:solidFill>
                          <a:effectLst/>
                          <a:latin typeface="Arial" charset="0"/>
                        </a:rPr>
                        <a:t>25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n-US" sz="1400" b="0" i="0" u="none" strike="noStrike">
                          <a:solidFill>
                            <a:srgbClr val="000000"/>
                          </a:solidFill>
                          <a:effectLst/>
                          <a:latin typeface="Arial" charset="0"/>
                        </a:rPr>
                        <a:t>MARYLAND</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nb-NO" sz="1400" b="0" i="0" u="none" strike="noStrike">
                          <a:solidFill>
                            <a:srgbClr val="000000"/>
                          </a:solidFill>
                          <a:effectLst/>
                          <a:latin typeface="Arial" charset="0"/>
                        </a:rPr>
                        <a:t>1.1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a:solidFill>
                            <a:srgbClr val="000000"/>
                          </a:solidFill>
                          <a:effectLst/>
                          <a:latin typeface="Arial" charset="0"/>
                        </a:rPr>
                        <a:t>40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n-US" sz="1400" b="0" i="0" u="none" strike="noStrike">
                          <a:solidFill>
                            <a:srgbClr val="000000"/>
                          </a:solidFill>
                          <a:effectLst/>
                          <a:latin typeface="Arial" charset="0"/>
                        </a:rPr>
                        <a:t>WEST VIRGINIA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nb-NO" sz="1400" b="0" i="0" u="none" strike="noStrike">
                          <a:solidFill>
                            <a:srgbClr val="000000"/>
                          </a:solidFill>
                          <a:effectLst/>
                          <a:latin typeface="Arial" charset="0"/>
                        </a:rPr>
                        <a:t>0.3</a:t>
                      </a:r>
                    </a:p>
                  </a:txBody>
                  <a:tcPr marL="6350" marR="6350" marT="6350" marB="0" anchor="b">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8535">
                <a:tc>
                  <a:txBody>
                    <a:bodyPr/>
                    <a:lstStyle/>
                    <a:p>
                      <a:pPr algn="ctr" fontAlgn="b"/>
                      <a:r>
                        <a:rPr lang="en-US" sz="1400" b="0" i="0" u="none" strike="noStrike">
                          <a:solidFill>
                            <a:srgbClr val="000000"/>
                          </a:solidFill>
                          <a:effectLst/>
                          <a:latin typeface="Arial" charset="0"/>
                        </a:rPr>
                        <a:t>9</a:t>
                      </a:r>
                    </a:p>
                  </a:txBody>
                  <a:tcPr marL="6350" marR="6350" marT="6350" marB="0" anchor="b">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n-US" sz="1400" b="0" i="0" u="none" strike="noStrike">
                          <a:solidFill>
                            <a:srgbClr val="000000"/>
                          </a:solidFill>
                          <a:effectLst/>
                          <a:latin typeface="Arial" charset="0"/>
                        </a:rPr>
                        <a:t>HAWAII</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hr-HR" sz="1400" b="0" i="0" u="none" strike="noStrike">
                          <a:solidFill>
                            <a:srgbClr val="000000"/>
                          </a:solidFill>
                          <a:effectLst/>
                          <a:latin typeface="Arial" charset="0"/>
                        </a:rPr>
                        <a:t>2.1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is-IS" sz="1400" b="0" i="0" u="none" strike="noStrike">
                          <a:solidFill>
                            <a:srgbClr val="000000"/>
                          </a:solidFill>
                          <a:effectLst/>
                          <a:latin typeface="Arial" charset="0"/>
                        </a:rPr>
                        <a:t>26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n-US" sz="1400" b="0" i="0" u="none" strike="noStrike">
                          <a:solidFill>
                            <a:srgbClr val="000000"/>
                          </a:solidFill>
                          <a:effectLst/>
                          <a:latin typeface="Arial" charset="0"/>
                        </a:rPr>
                        <a:t>ALABAMA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nb-NO" sz="1400" b="0" i="0" u="none" strike="noStrike">
                          <a:solidFill>
                            <a:srgbClr val="000000"/>
                          </a:solidFill>
                          <a:effectLst/>
                          <a:latin typeface="Arial" charset="0"/>
                        </a:rPr>
                        <a:t>1.0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a:solidFill>
                            <a:srgbClr val="000000"/>
                          </a:solidFill>
                          <a:effectLst/>
                          <a:latin typeface="Arial" charset="0"/>
                        </a:rPr>
                        <a:t>43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n-US" sz="1400" b="0" i="0" u="none" strike="noStrike">
                          <a:solidFill>
                            <a:srgbClr val="000000"/>
                          </a:solidFill>
                          <a:effectLst/>
                          <a:latin typeface="Arial" charset="0"/>
                        </a:rPr>
                        <a:t>MAINE</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nb-NO" sz="1400" b="0" i="0" u="none" strike="noStrike">
                          <a:solidFill>
                            <a:srgbClr val="000000"/>
                          </a:solidFill>
                          <a:effectLst/>
                          <a:latin typeface="Arial" charset="0"/>
                        </a:rPr>
                        <a:t>0.0</a:t>
                      </a:r>
                    </a:p>
                  </a:txBody>
                  <a:tcPr marL="6350" marR="6350" marT="6350" marB="0" anchor="b">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8535">
                <a:tc>
                  <a:txBody>
                    <a:bodyPr/>
                    <a:lstStyle/>
                    <a:p>
                      <a:pPr algn="ctr" fontAlgn="b"/>
                      <a:r>
                        <a:rPr lang="en-US" sz="1400" b="0" i="0" u="none" strike="noStrike">
                          <a:solidFill>
                            <a:srgbClr val="000000"/>
                          </a:solidFill>
                          <a:effectLst/>
                          <a:latin typeface="Arial" charset="0"/>
                        </a:rPr>
                        <a:t>9</a:t>
                      </a:r>
                    </a:p>
                  </a:txBody>
                  <a:tcPr marL="6350" marR="6350" marT="6350" marB="0" anchor="b">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n-US" sz="1400" b="0" i="0" u="none" strike="noStrike">
                          <a:solidFill>
                            <a:srgbClr val="000000"/>
                          </a:solidFill>
                          <a:effectLst/>
                          <a:latin typeface="Arial" charset="0"/>
                        </a:rPr>
                        <a:t>MASSACHUSETTS</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hr-HR" sz="1400" b="0" i="0" u="none" strike="noStrike">
                          <a:solidFill>
                            <a:srgbClr val="000000"/>
                          </a:solidFill>
                          <a:effectLst/>
                          <a:latin typeface="Arial" charset="0"/>
                        </a:rPr>
                        <a:t>2.1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is-IS" sz="1400" b="0" i="0" u="none" strike="noStrike">
                          <a:solidFill>
                            <a:srgbClr val="000000"/>
                          </a:solidFill>
                          <a:effectLst/>
                          <a:latin typeface="Arial" charset="0"/>
                        </a:rPr>
                        <a:t>26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n-US" sz="1400" b="0" i="0" u="none" strike="noStrike">
                          <a:solidFill>
                            <a:srgbClr val="000000"/>
                          </a:solidFill>
                          <a:effectLst/>
                          <a:latin typeface="Arial" charset="0"/>
                        </a:rPr>
                        <a:t>WISCONSIN</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nb-NO" sz="1400" b="0" i="0" u="none" strike="noStrike">
                          <a:solidFill>
                            <a:srgbClr val="000000"/>
                          </a:solidFill>
                          <a:effectLst/>
                          <a:latin typeface="Arial" charset="0"/>
                        </a:rPr>
                        <a:t>1.0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a:solidFill>
                            <a:srgbClr val="000000"/>
                          </a:solidFill>
                          <a:effectLst/>
                          <a:latin typeface="Arial" charset="0"/>
                        </a:rPr>
                        <a:t>44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n-US" sz="1400" b="0" i="0" u="none" strike="noStrike">
                          <a:solidFill>
                            <a:srgbClr val="000000"/>
                          </a:solidFill>
                          <a:effectLst/>
                          <a:latin typeface="Arial" charset="0"/>
                        </a:rPr>
                        <a:t>CONNECTICUT</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mr-IN" sz="1400" b="0" i="0" u="none" strike="noStrike">
                          <a:solidFill>
                            <a:srgbClr val="000000"/>
                          </a:solidFill>
                          <a:effectLst/>
                          <a:latin typeface="Arial" charset="0"/>
                        </a:rPr>
                        <a:t>-0.1</a:t>
                      </a:r>
                    </a:p>
                  </a:txBody>
                  <a:tcPr marL="6350" marR="6350" marT="6350" marB="0" anchor="b">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447">
                <a:tc>
                  <a:txBody>
                    <a:bodyPr/>
                    <a:lstStyle/>
                    <a:p>
                      <a:pPr algn="ctr" fontAlgn="b"/>
                      <a:r>
                        <a:rPr lang="cs-CZ" sz="1400" b="0" i="0" u="none" strike="noStrike">
                          <a:solidFill>
                            <a:srgbClr val="000000"/>
                          </a:solidFill>
                          <a:effectLst/>
                          <a:latin typeface="Arial" charset="0"/>
                        </a:rPr>
                        <a:t>11</a:t>
                      </a:r>
                    </a:p>
                  </a:txBody>
                  <a:tcPr marL="6350" marR="6350" marT="6350" marB="0" anchor="b">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n-US" sz="1400" b="0" i="0" u="none" strike="noStrike">
                          <a:solidFill>
                            <a:srgbClr val="000000"/>
                          </a:solidFill>
                          <a:effectLst/>
                          <a:latin typeface="Arial" charset="0"/>
                        </a:rPr>
                        <a:t>CALIFORNIA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hr-HR" sz="1400" b="0" i="0" u="none" strike="noStrike">
                          <a:solidFill>
                            <a:srgbClr val="000000"/>
                          </a:solidFill>
                          <a:effectLst/>
                          <a:latin typeface="Arial" charset="0"/>
                        </a:rPr>
                        <a:t>2.0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is-IS" sz="1400" b="0" i="0" u="none" strike="noStrike">
                          <a:solidFill>
                            <a:srgbClr val="000000"/>
                          </a:solidFill>
                          <a:effectLst/>
                          <a:latin typeface="Arial" charset="0"/>
                        </a:rPr>
                        <a:t>28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n-US" sz="1400" b="0" i="0" u="none" strike="noStrike">
                          <a:solidFill>
                            <a:srgbClr val="000000"/>
                          </a:solidFill>
                          <a:effectLst/>
                          <a:latin typeface="Arial" charset="0"/>
                        </a:rPr>
                        <a:t>MONTANA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nb-NO" sz="1400" b="0" i="0" u="none" strike="noStrike">
                          <a:solidFill>
                            <a:srgbClr val="000000"/>
                          </a:solidFill>
                          <a:effectLst/>
                          <a:latin typeface="Arial" charset="0"/>
                        </a:rPr>
                        <a:t>0.9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a:solidFill>
                            <a:srgbClr val="000000"/>
                          </a:solidFill>
                          <a:effectLst/>
                          <a:latin typeface="Arial" charset="0"/>
                        </a:rPr>
                        <a:t>45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n-US" sz="1400" b="0" i="0" u="none" strike="noStrike">
                          <a:solidFill>
                            <a:srgbClr val="000000"/>
                          </a:solidFill>
                          <a:effectLst/>
                          <a:latin typeface="Arial" charset="0"/>
                        </a:rPr>
                        <a:t>LOUISIANA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mr-IN" sz="1400" b="0" i="0" u="none" strike="noStrike">
                          <a:solidFill>
                            <a:srgbClr val="000000"/>
                          </a:solidFill>
                          <a:effectLst/>
                          <a:latin typeface="Arial" charset="0"/>
                        </a:rPr>
                        <a:t>-0.2</a:t>
                      </a:r>
                    </a:p>
                  </a:txBody>
                  <a:tcPr marL="6350" marR="6350" marT="6350" marB="0" anchor="b">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8535">
                <a:tc>
                  <a:txBody>
                    <a:bodyPr/>
                    <a:lstStyle/>
                    <a:p>
                      <a:pPr algn="ctr" fontAlgn="b"/>
                      <a:r>
                        <a:rPr lang="cs-CZ" sz="1400" b="0" i="0" u="none" strike="noStrike">
                          <a:solidFill>
                            <a:srgbClr val="000000"/>
                          </a:solidFill>
                          <a:effectLst/>
                          <a:latin typeface="Arial" charset="0"/>
                        </a:rPr>
                        <a:t>11</a:t>
                      </a:r>
                    </a:p>
                  </a:txBody>
                  <a:tcPr marL="6350" marR="6350" marT="6350" marB="0" anchor="b">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n-US" sz="1400" b="0" i="0" u="none" strike="noStrike">
                          <a:solidFill>
                            <a:srgbClr val="000000"/>
                          </a:solidFill>
                          <a:effectLst/>
                          <a:latin typeface="Arial" charset="0"/>
                        </a:rPr>
                        <a:t>NORTH CAROLINA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hr-HR" sz="1400" b="0" i="0" u="none" strike="noStrike">
                          <a:solidFill>
                            <a:srgbClr val="000000"/>
                          </a:solidFill>
                          <a:effectLst/>
                          <a:latin typeface="Arial" charset="0"/>
                        </a:rPr>
                        <a:t>2.0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is-IS" sz="1400" b="0" i="0" u="none" strike="noStrike">
                          <a:solidFill>
                            <a:srgbClr val="000000"/>
                          </a:solidFill>
                          <a:effectLst/>
                          <a:latin typeface="Arial" charset="0"/>
                        </a:rPr>
                        <a:t>29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n-US" sz="1400" b="0" i="0" u="none" strike="noStrike">
                          <a:solidFill>
                            <a:srgbClr val="000000"/>
                          </a:solidFill>
                          <a:effectLst/>
                          <a:latin typeface="Arial" charset="0"/>
                        </a:rPr>
                        <a:t>INDIANA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nb-NO" sz="1400" b="0" i="0" u="none" strike="noStrike">
                          <a:solidFill>
                            <a:srgbClr val="000000"/>
                          </a:solidFill>
                          <a:effectLst/>
                          <a:latin typeface="Arial" charset="0"/>
                        </a:rPr>
                        <a:t>0.8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a:solidFill>
                            <a:srgbClr val="000000"/>
                          </a:solidFill>
                          <a:effectLst/>
                          <a:latin typeface="Arial" charset="0"/>
                        </a:rPr>
                        <a:t>46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n-US" sz="1400" b="0" i="0" u="none" strike="noStrike">
                          <a:solidFill>
                            <a:srgbClr val="000000"/>
                          </a:solidFill>
                          <a:effectLst/>
                          <a:latin typeface="Arial" charset="0"/>
                        </a:rPr>
                        <a:t>OKLAHOMA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mr-IN" sz="1400" b="0" i="0" u="none" strike="noStrike">
                          <a:solidFill>
                            <a:srgbClr val="000000"/>
                          </a:solidFill>
                          <a:effectLst/>
                          <a:latin typeface="Arial" charset="0"/>
                        </a:rPr>
                        <a:t>-0.3</a:t>
                      </a:r>
                    </a:p>
                  </a:txBody>
                  <a:tcPr marL="6350" marR="6350" marT="6350" marB="0" anchor="b">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8535">
                <a:tc>
                  <a:txBody>
                    <a:bodyPr/>
                    <a:lstStyle/>
                    <a:p>
                      <a:pPr algn="ctr" fontAlgn="b"/>
                      <a:r>
                        <a:rPr lang="is-IS" sz="1400" b="0" i="0" u="none" strike="noStrike">
                          <a:solidFill>
                            <a:srgbClr val="000000"/>
                          </a:solidFill>
                          <a:effectLst/>
                          <a:latin typeface="Arial" charset="0"/>
                        </a:rPr>
                        <a:t>13</a:t>
                      </a:r>
                    </a:p>
                  </a:txBody>
                  <a:tcPr marL="6350" marR="6350" marT="6350" marB="0" anchor="b">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n-US" sz="1400" b="0" i="0" u="none" strike="noStrike">
                          <a:solidFill>
                            <a:srgbClr val="000000"/>
                          </a:solidFill>
                          <a:effectLst/>
                          <a:latin typeface="Arial" charset="0"/>
                        </a:rPr>
                        <a:t>COLORADO</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nb-NO" sz="1400" b="0" i="0" u="none" strike="noStrike">
                          <a:solidFill>
                            <a:srgbClr val="000000"/>
                          </a:solidFill>
                          <a:effectLst/>
                          <a:latin typeface="Arial" charset="0"/>
                        </a:rPr>
                        <a:t>1.9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is-IS" sz="1400" b="0" i="0" u="none" strike="noStrike">
                          <a:solidFill>
                            <a:srgbClr val="000000"/>
                          </a:solidFill>
                          <a:effectLst/>
                          <a:latin typeface="Arial" charset="0"/>
                        </a:rPr>
                        <a:t>29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n-US" sz="1400" b="0" i="0" u="none" strike="noStrike">
                          <a:solidFill>
                            <a:srgbClr val="000000"/>
                          </a:solidFill>
                          <a:effectLst/>
                          <a:latin typeface="Arial" charset="0"/>
                        </a:rPr>
                        <a:t>OHIO</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nb-NO" sz="1400" b="0" i="0" u="none" strike="noStrike">
                          <a:solidFill>
                            <a:srgbClr val="000000"/>
                          </a:solidFill>
                          <a:effectLst/>
                          <a:latin typeface="Arial" charset="0"/>
                        </a:rPr>
                        <a:t>0.8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a:solidFill>
                            <a:srgbClr val="000000"/>
                          </a:solidFill>
                          <a:effectLst/>
                          <a:latin typeface="Arial" charset="0"/>
                        </a:rPr>
                        <a:t>47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n-US" sz="1400" b="0" i="0" u="none" strike="noStrike">
                          <a:solidFill>
                            <a:srgbClr val="000000"/>
                          </a:solidFill>
                          <a:effectLst/>
                          <a:latin typeface="Arial" charset="0"/>
                        </a:rPr>
                        <a:t>KANSAS</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mr-IN" sz="1400" b="0" i="0" u="none" strike="noStrike">
                          <a:solidFill>
                            <a:srgbClr val="000000"/>
                          </a:solidFill>
                          <a:effectLst/>
                          <a:latin typeface="Arial" charset="0"/>
                        </a:rPr>
                        <a:t>-0.7</a:t>
                      </a:r>
                    </a:p>
                  </a:txBody>
                  <a:tcPr marL="6350" marR="6350" marT="6350" marB="0" anchor="b">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8535">
                <a:tc>
                  <a:txBody>
                    <a:bodyPr/>
                    <a:lstStyle/>
                    <a:p>
                      <a:pPr algn="ctr" fontAlgn="b"/>
                      <a:r>
                        <a:rPr lang="is-IS" sz="1400" b="0" i="0" u="none" strike="noStrike">
                          <a:solidFill>
                            <a:srgbClr val="000000"/>
                          </a:solidFill>
                          <a:effectLst/>
                          <a:latin typeface="Arial" charset="0"/>
                        </a:rPr>
                        <a:t>13</a:t>
                      </a:r>
                    </a:p>
                  </a:txBody>
                  <a:tcPr marL="6350" marR="6350" marT="6350" marB="0" anchor="b">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n-US" sz="1400" b="0" i="0" u="none" strike="noStrike">
                          <a:solidFill>
                            <a:srgbClr val="000000"/>
                          </a:solidFill>
                          <a:effectLst/>
                          <a:latin typeface="Arial" charset="0"/>
                        </a:rPr>
                        <a:t>IDAHO</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nb-NO" sz="1400" b="0" i="0" u="none" strike="noStrike">
                          <a:solidFill>
                            <a:srgbClr val="000000"/>
                          </a:solidFill>
                          <a:effectLst/>
                          <a:latin typeface="Arial" charset="0"/>
                        </a:rPr>
                        <a:t>1.9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a:solidFill>
                            <a:srgbClr val="000000"/>
                          </a:solidFill>
                          <a:effectLst/>
                          <a:latin typeface="Arial" charset="0"/>
                        </a:rPr>
                        <a:t>31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n-US" sz="1400" b="0" i="0" u="none" strike="noStrike">
                          <a:solidFill>
                            <a:srgbClr val="000000"/>
                          </a:solidFill>
                          <a:effectLst/>
                          <a:latin typeface="Arial" charset="0"/>
                        </a:rPr>
                        <a:t>NEBRASKA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nb-NO" sz="1400" b="0" i="0" u="none" strike="noStrike">
                          <a:solidFill>
                            <a:srgbClr val="000000"/>
                          </a:solidFill>
                          <a:effectLst/>
                          <a:latin typeface="Arial" charset="0"/>
                        </a:rPr>
                        <a:t>0.7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is-IS" sz="1400" b="0" i="0" u="none" strike="noStrike">
                          <a:solidFill>
                            <a:srgbClr val="000000"/>
                          </a:solidFill>
                          <a:effectLst/>
                          <a:latin typeface="Arial" charset="0"/>
                        </a:rPr>
                        <a:t>48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n-US" sz="1400" b="0" i="0" u="none" strike="noStrike">
                          <a:solidFill>
                            <a:srgbClr val="000000"/>
                          </a:solidFill>
                          <a:effectLst/>
                          <a:latin typeface="Arial" charset="0"/>
                        </a:rPr>
                        <a:t>MISSISSIPPI</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mr-IN" sz="1400" b="0" i="0" u="none" strike="noStrike">
                          <a:solidFill>
                            <a:srgbClr val="000000"/>
                          </a:solidFill>
                          <a:effectLst/>
                          <a:latin typeface="Arial" charset="0"/>
                        </a:rPr>
                        <a:t>-1.0</a:t>
                      </a:r>
                    </a:p>
                  </a:txBody>
                  <a:tcPr marL="6350" marR="6350" marT="6350" marB="0" anchor="b">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8535">
                <a:tc>
                  <a:txBody>
                    <a:bodyPr/>
                    <a:lstStyle/>
                    <a:p>
                      <a:pPr algn="ctr" fontAlgn="b"/>
                      <a:r>
                        <a:rPr lang="en-US" sz="1400" b="0" i="0" u="none" strike="noStrike">
                          <a:solidFill>
                            <a:srgbClr val="000000"/>
                          </a:solidFill>
                          <a:effectLst/>
                          <a:latin typeface="Arial" charset="0"/>
                        </a:rPr>
                        <a:t>15</a:t>
                      </a:r>
                    </a:p>
                  </a:txBody>
                  <a:tcPr marL="6350" marR="6350" marT="6350" marB="0" anchor="b">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n-US" sz="1400" b="0" i="0" u="none" strike="noStrike">
                          <a:solidFill>
                            <a:srgbClr val="000000"/>
                          </a:solidFill>
                          <a:effectLst/>
                          <a:latin typeface="Arial" charset="0"/>
                        </a:rPr>
                        <a:t>TEXAS</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nb-NO" sz="1400" b="0" i="0" u="none" strike="noStrike">
                          <a:solidFill>
                            <a:srgbClr val="000000"/>
                          </a:solidFill>
                          <a:effectLst/>
                          <a:latin typeface="Arial" charset="0"/>
                        </a:rPr>
                        <a:t>1.8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a:solidFill>
                            <a:srgbClr val="000000"/>
                          </a:solidFill>
                          <a:effectLst/>
                          <a:latin typeface="Arial" charset="0"/>
                        </a:rPr>
                        <a:t>31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n-US" sz="1400" b="0" i="0" u="none" strike="noStrike">
                          <a:solidFill>
                            <a:srgbClr val="000000"/>
                          </a:solidFill>
                          <a:effectLst/>
                          <a:latin typeface="Arial" charset="0"/>
                        </a:rPr>
                        <a:t>RHODE ISLAND</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nb-NO" sz="1400" b="0" i="0" u="none" strike="noStrike">
                          <a:solidFill>
                            <a:srgbClr val="000000"/>
                          </a:solidFill>
                          <a:effectLst/>
                          <a:latin typeface="Arial" charset="0"/>
                        </a:rPr>
                        <a:t>0.7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cs-CZ" sz="1400" b="0" i="0" u="none" strike="noStrike">
                          <a:solidFill>
                            <a:srgbClr val="000000"/>
                          </a:solidFill>
                          <a:effectLst/>
                          <a:latin typeface="Arial" charset="0"/>
                        </a:rPr>
                        <a:t>49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n-US" sz="1400" b="0" i="0" u="none" strike="noStrike">
                          <a:solidFill>
                            <a:srgbClr val="000000"/>
                          </a:solidFill>
                          <a:effectLst/>
                          <a:latin typeface="Arial" charset="0"/>
                        </a:rPr>
                        <a:t>ALASKA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mr-IN" sz="1400" b="0" i="0" u="none" strike="noStrike">
                          <a:solidFill>
                            <a:srgbClr val="000000"/>
                          </a:solidFill>
                          <a:effectLst/>
                          <a:latin typeface="Arial" charset="0"/>
                        </a:rPr>
                        <a:t>-1.4</a:t>
                      </a:r>
                    </a:p>
                  </a:txBody>
                  <a:tcPr marL="6350" marR="6350" marT="6350" marB="0" anchor="b">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8535">
                <a:tc>
                  <a:txBody>
                    <a:bodyPr/>
                    <a:lstStyle/>
                    <a:p>
                      <a:pPr algn="ctr" fontAlgn="b"/>
                      <a:r>
                        <a:rPr lang="en-US" sz="1400" b="0" i="0" u="none" strike="noStrike">
                          <a:solidFill>
                            <a:srgbClr val="000000"/>
                          </a:solidFill>
                          <a:effectLst/>
                          <a:latin typeface="Arial" charset="0"/>
                        </a:rPr>
                        <a:t>16</a:t>
                      </a:r>
                    </a:p>
                  </a:txBody>
                  <a:tcPr marL="6350" marR="6350" marT="6350" marB="0" anchor="b">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n-US" sz="1400" b="0" i="0" u="none" strike="noStrike">
                          <a:solidFill>
                            <a:srgbClr val="000000"/>
                          </a:solidFill>
                          <a:effectLst/>
                          <a:latin typeface="Arial" charset="0"/>
                        </a:rPr>
                        <a:t>MICHIGAN</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nb-NO" sz="1400" b="0" i="0" u="none" strike="noStrike">
                          <a:solidFill>
                            <a:srgbClr val="000000"/>
                          </a:solidFill>
                          <a:effectLst/>
                          <a:latin typeface="Arial" charset="0"/>
                        </a:rPr>
                        <a:t>1.7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a:solidFill>
                            <a:srgbClr val="000000"/>
                          </a:solidFill>
                          <a:effectLst/>
                          <a:latin typeface="Arial" charset="0"/>
                        </a:rPr>
                        <a:t>31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n-US" sz="1400" b="0" i="0" u="none" strike="noStrike">
                          <a:solidFill>
                            <a:srgbClr val="000000"/>
                          </a:solidFill>
                          <a:effectLst/>
                          <a:latin typeface="Arial" charset="0"/>
                        </a:rPr>
                        <a:t>VERMONT</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nb-NO" sz="1400" b="0" i="0" u="none" strike="noStrike">
                          <a:solidFill>
                            <a:srgbClr val="000000"/>
                          </a:solidFill>
                          <a:effectLst/>
                          <a:latin typeface="Arial" charset="0"/>
                        </a:rPr>
                        <a:t>0.7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a:solidFill>
                            <a:srgbClr val="000000"/>
                          </a:solidFill>
                          <a:effectLst/>
                          <a:latin typeface="Arial" charset="0"/>
                        </a:rPr>
                        <a:t>50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n-US" sz="1400" b="0" i="0" u="none" strike="noStrike">
                          <a:solidFill>
                            <a:srgbClr val="000000"/>
                          </a:solidFill>
                          <a:effectLst/>
                          <a:latin typeface="Arial" charset="0"/>
                        </a:rPr>
                        <a:t>NORTH DAKOTA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mr-IN" sz="1400" b="0" i="0" u="none" strike="noStrike">
                          <a:solidFill>
                            <a:srgbClr val="000000"/>
                          </a:solidFill>
                          <a:effectLst/>
                          <a:latin typeface="Arial" charset="0"/>
                        </a:rPr>
                        <a:t>-1.8</a:t>
                      </a:r>
                    </a:p>
                  </a:txBody>
                  <a:tcPr marL="6350" marR="6350" marT="6350" marB="0" anchor="b">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8535">
                <a:tc>
                  <a:txBody>
                    <a:bodyPr/>
                    <a:lstStyle/>
                    <a:p>
                      <a:pPr algn="ctr" fontAlgn="b"/>
                      <a:r>
                        <a:rPr lang="en-US" sz="1400" b="0" i="0" u="none" strike="noStrike">
                          <a:solidFill>
                            <a:srgbClr val="000000"/>
                          </a:solidFill>
                          <a:effectLst/>
                          <a:latin typeface="Arial" charset="0"/>
                        </a:rPr>
                        <a:t>16</a:t>
                      </a:r>
                    </a:p>
                  </a:txBody>
                  <a:tcPr marL="6350" marR="6350" marT="6350" marB="0" anchor="b">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algn="l" fontAlgn="b"/>
                      <a:r>
                        <a:rPr lang="en-US" sz="1400" b="0" i="0" u="none" strike="noStrike">
                          <a:solidFill>
                            <a:srgbClr val="000000"/>
                          </a:solidFill>
                          <a:effectLst/>
                          <a:latin typeface="Arial" charset="0"/>
                        </a:rPr>
                        <a:t>NEW HAMPSHIRE</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algn="ctr" fontAlgn="b"/>
                      <a:r>
                        <a:rPr lang="nb-NO" sz="1400" b="0" i="0" u="none" strike="noStrike">
                          <a:solidFill>
                            <a:srgbClr val="000000"/>
                          </a:solidFill>
                          <a:effectLst/>
                          <a:latin typeface="Arial" charset="0"/>
                        </a:rPr>
                        <a:t>1.7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algn="ctr" fontAlgn="b"/>
                      <a:r>
                        <a:rPr lang="ru-RU" sz="1400" b="0" i="0" u="none" strike="noStrike">
                          <a:solidFill>
                            <a:srgbClr val="000000"/>
                          </a:solidFill>
                          <a:effectLst/>
                          <a:latin typeface="Arial" charset="0"/>
                        </a:rPr>
                        <a:t>34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algn="l" fontAlgn="b"/>
                      <a:r>
                        <a:rPr lang="en-US" sz="1400" b="0" i="0" u="none" strike="noStrike">
                          <a:solidFill>
                            <a:srgbClr val="000000"/>
                          </a:solidFill>
                          <a:effectLst/>
                          <a:latin typeface="Arial" charset="0"/>
                        </a:rPr>
                        <a:t>KENTUCKY</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algn="ctr" fontAlgn="b"/>
                      <a:r>
                        <a:rPr lang="nb-NO" sz="1400" b="0" i="0" u="none" strike="noStrike">
                          <a:solidFill>
                            <a:srgbClr val="000000"/>
                          </a:solidFill>
                          <a:effectLst/>
                          <a:latin typeface="Arial" charset="0"/>
                        </a:rPr>
                        <a:t>0.6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algn="ctr" fontAlgn="b"/>
                      <a:r>
                        <a:rPr lang="uk-UA" sz="1400" b="0" i="0" u="none" strike="noStrike">
                          <a:solidFill>
                            <a:srgbClr val="000000"/>
                          </a:solidFill>
                          <a:effectLst/>
                          <a:latin typeface="Arial" charset="0"/>
                        </a:rPr>
                        <a:t>51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algn="l" fontAlgn="b"/>
                      <a:r>
                        <a:rPr lang="en-US" sz="1400" b="0" i="0" u="none" strike="noStrike">
                          <a:solidFill>
                            <a:srgbClr val="000000"/>
                          </a:solidFill>
                          <a:effectLst/>
                          <a:latin typeface="Arial" charset="0"/>
                        </a:rPr>
                        <a:t>WYOMING</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algn="ctr" fontAlgn="b"/>
                      <a:r>
                        <a:rPr lang="mr-IN" sz="1400" b="0" i="0" u="none" strike="noStrike" dirty="0">
                          <a:solidFill>
                            <a:srgbClr val="000000"/>
                          </a:solidFill>
                          <a:effectLst/>
                          <a:latin typeface="Arial" charset="0"/>
                        </a:rPr>
                        <a:t>-2.8</a:t>
                      </a:r>
                    </a:p>
                  </a:txBody>
                  <a:tcPr marL="6350" marR="6350" marT="6350" marB="0" anchor="b">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r>
            </a:tbl>
          </a:graphicData>
        </a:graphic>
      </p:graphicFrame>
      <p:sp>
        <p:nvSpPr>
          <p:cNvPr id="8" name="Text Box 241"/>
          <p:cNvSpPr txBox="1">
            <a:spLocks noChangeArrowheads="1"/>
          </p:cNvSpPr>
          <p:nvPr/>
        </p:nvSpPr>
        <p:spPr bwMode="auto">
          <a:xfrm>
            <a:off x="40103" y="6143537"/>
            <a:ext cx="6957597" cy="461665"/>
          </a:xfrm>
          <a:prstGeom prst="rect">
            <a:avLst/>
          </a:prstGeom>
          <a:noFill/>
          <a:ln w="9525">
            <a:noFill/>
            <a:miter lim="800000"/>
            <a:headEnd/>
            <a:tailEnd/>
          </a:ln>
        </p:spPr>
        <p:txBody>
          <a:bodyPr wrap="square">
            <a:spAutoFit/>
          </a:bodyPr>
          <a:lstStyle/>
          <a:p>
            <a:pPr algn="ctr" defTabSz="914400" fontAlgn="base">
              <a:spcBef>
                <a:spcPct val="0"/>
              </a:spcBef>
              <a:spcAft>
                <a:spcPct val="0"/>
              </a:spcAft>
            </a:pPr>
            <a:r>
              <a:rPr lang="en-US" sz="2400" i="1" dirty="0">
                <a:solidFill>
                  <a:srgbClr val="FFFFFF"/>
                </a:solidFill>
                <a:cs typeface="Times New Roman" pitchFamily="18" charset="0"/>
              </a:rPr>
              <a:t>U.S. Year-over-year Percent </a:t>
            </a:r>
            <a:r>
              <a:rPr lang="en-US" sz="2400" i="1" dirty="0" smtClean="0">
                <a:solidFill>
                  <a:srgbClr val="FFFFFF"/>
                </a:solidFill>
                <a:cs typeface="Times New Roman" pitchFamily="18" charset="0"/>
              </a:rPr>
              <a:t>Change: +1.6%</a:t>
            </a:r>
            <a:endParaRPr lang="en-US" sz="2400" i="1" dirty="0">
              <a:solidFill>
                <a:srgbClr val="FFFFFF"/>
              </a:solidFill>
              <a:cs typeface="Times New Roman" pitchFamily="18" charset="0"/>
            </a:endParaRPr>
          </a:p>
        </p:txBody>
      </p:sp>
    </p:spTree>
    <p:extLst>
      <p:ext uri="{BB962C8B-B14F-4D97-AF65-F5344CB8AC3E}">
        <p14:creationId xmlns:p14="http://schemas.microsoft.com/office/powerpoint/2010/main" val="874729153"/>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197778" y="130404"/>
            <a:ext cx="8555796" cy="827001"/>
          </a:xfrm>
        </p:spPr>
        <p:txBody>
          <a:bodyPr>
            <a:normAutofit fontScale="90000"/>
          </a:bodyPr>
          <a:lstStyle/>
          <a:p>
            <a:pPr fontAlgn="auto">
              <a:spcAft>
                <a:spcPts val="0"/>
              </a:spcAft>
              <a:defRPr/>
            </a:pPr>
            <a:r>
              <a:rPr lang="en-US" sz="3300" b="1" dirty="0" smtClean="0">
                <a:solidFill>
                  <a:srgbClr val="003366"/>
                </a:solidFill>
              </a:rPr>
              <a:t>Employment Growth, 24 Largest Metros (NSA)</a:t>
            </a:r>
            <a:r>
              <a:rPr lang="en-US" sz="3300" dirty="0" smtClean="0">
                <a:solidFill>
                  <a:srgbClr val="003366"/>
                </a:solidFill>
              </a:rPr>
              <a:t/>
            </a:r>
            <a:br>
              <a:rPr lang="en-US" sz="3300" dirty="0" smtClean="0">
                <a:solidFill>
                  <a:srgbClr val="003366"/>
                </a:solidFill>
              </a:rPr>
            </a:br>
            <a:r>
              <a:rPr lang="en-US" sz="2900" b="0" i="1" dirty="0" smtClean="0"/>
              <a:t>December</a:t>
            </a:r>
            <a:r>
              <a:rPr lang="en-US" sz="2900" b="0" i="1" dirty="0" smtClean="0">
                <a:solidFill>
                  <a:srgbClr val="003366"/>
                </a:solidFill>
              </a:rPr>
              <a:t> 2015 v. </a:t>
            </a:r>
            <a:r>
              <a:rPr lang="en-US" sz="2900" b="0" i="1" dirty="0" smtClean="0"/>
              <a:t>December</a:t>
            </a:r>
            <a:r>
              <a:rPr lang="en-US" sz="2900" b="0" i="1" dirty="0" smtClean="0">
                <a:solidFill>
                  <a:srgbClr val="003366"/>
                </a:solidFill>
              </a:rPr>
              <a:t> 2016 Percent Change</a:t>
            </a:r>
          </a:p>
        </p:txBody>
      </p:sp>
      <p:sp>
        <p:nvSpPr>
          <p:cNvPr id="2" name="Text Placeholder 1"/>
          <p:cNvSpPr>
            <a:spLocks noGrp="1"/>
          </p:cNvSpPr>
          <p:nvPr>
            <p:ph type="body" sz="quarter" idx="10"/>
          </p:nvPr>
        </p:nvSpPr>
        <p:spPr/>
        <p:txBody>
          <a:bodyPr/>
          <a:lstStyle/>
          <a:p>
            <a:r>
              <a:rPr lang="en-US" dirty="0">
                <a:solidFill>
                  <a:prstClr val="white"/>
                </a:solidFill>
                <a:latin typeface="Arial" pitchFamily="34" charset="0"/>
                <a:cs typeface="Arial" pitchFamily="34" charset="0"/>
              </a:rPr>
              <a:t>Source: U.S. Bureau of Labor </a:t>
            </a:r>
            <a:r>
              <a:rPr lang="en-US" dirty="0" smtClean="0">
                <a:solidFill>
                  <a:prstClr val="white"/>
                </a:solidFill>
                <a:latin typeface="Arial" pitchFamily="34" charset="0"/>
                <a:cs typeface="Arial" pitchFamily="34" charset="0"/>
              </a:rPr>
              <a:t>Statistics</a:t>
            </a:r>
            <a:endParaRPr lang="en-US" dirty="0">
              <a:solidFill>
                <a:prstClr val="white"/>
              </a:solidFill>
              <a:latin typeface="Arial" pitchFamily="34" charset="0"/>
              <a:cs typeface="Arial" pitchFamily="34" charset="0"/>
            </a:endParaRPr>
          </a:p>
        </p:txBody>
      </p:sp>
      <p:graphicFrame>
        <p:nvGraphicFramePr>
          <p:cNvPr id="8" name="Content Placeholder 6"/>
          <p:cNvGraphicFramePr>
            <a:graphicFrameLocks/>
          </p:cNvGraphicFramePr>
          <p:nvPr>
            <p:extLst>
              <p:ext uri="{D42A27DB-BD31-4B8C-83A1-F6EECF244321}">
                <p14:modId xmlns:p14="http://schemas.microsoft.com/office/powerpoint/2010/main" val="1618724518"/>
              </p:ext>
            </p:extLst>
          </p:nvPr>
        </p:nvGraphicFramePr>
        <p:xfrm>
          <a:off x="43617" y="1055674"/>
          <a:ext cx="9035828" cy="4639305"/>
        </p:xfrm>
        <a:graphic>
          <a:graphicData uri="http://schemas.openxmlformats.org/drawingml/2006/table">
            <a:tbl>
              <a:tblPr/>
              <a:tblGrid>
                <a:gridCol w="457200"/>
                <a:gridCol w="3566160"/>
                <a:gridCol w="457200"/>
                <a:gridCol w="74708"/>
                <a:gridCol w="457200"/>
                <a:gridCol w="3566160"/>
                <a:gridCol w="457200"/>
              </a:tblGrid>
              <a:tr h="301594">
                <a:tc>
                  <a:txBody>
                    <a:bodyPr/>
                    <a:lstStyle/>
                    <a:p>
                      <a:pPr algn="ctr" fontAlgn="b"/>
                      <a:r>
                        <a:rPr lang="en-US" sz="1300" b="0" i="0" u="none" strike="noStrike" dirty="0">
                          <a:solidFill>
                            <a:srgbClr val="000000"/>
                          </a:solidFill>
                          <a:effectLst/>
                          <a:latin typeface="Verdana" charset="0"/>
                          <a:ea typeface="Verdana" charset="0"/>
                          <a:cs typeface="Verdana" charset="0"/>
                        </a:rPr>
                        <a:t>Rank</a:t>
                      </a:r>
                    </a:p>
                  </a:txBody>
                  <a:tcPr marL="12700" marR="12700"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dirty="0">
                          <a:solidFill>
                            <a:srgbClr val="000000"/>
                          </a:solidFill>
                          <a:effectLst/>
                          <a:latin typeface="Verdana" charset="0"/>
                          <a:ea typeface="Verdana" charset="0"/>
                          <a:cs typeface="Verdana" charset="0"/>
                        </a:rPr>
                        <a:t>MSA</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dirty="0">
                          <a:solidFill>
                            <a:srgbClr val="000000"/>
                          </a:solidFill>
                          <a:effectLst/>
                          <a:latin typeface="Verdana" charset="0"/>
                          <a:ea typeface="Verdana" charset="0"/>
                          <a:cs typeface="Verdana" charset="0"/>
                        </a:rPr>
                        <a:t>%</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a:solidFill>
                            <a:srgbClr val="000000"/>
                          </a:solidFill>
                          <a:effectLst/>
                          <a:latin typeface="Verdana" charset="0"/>
                          <a:ea typeface="Verdana" charset="0"/>
                          <a:cs typeface="Verdana" charset="0"/>
                        </a:rPr>
                        <a:t> </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300" b="0" i="0" u="none" strike="noStrike" dirty="0">
                          <a:solidFill>
                            <a:srgbClr val="000000"/>
                          </a:solidFill>
                          <a:effectLst/>
                          <a:latin typeface="Verdana" charset="0"/>
                          <a:ea typeface="Verdana" charset="0"/>
                          <a:cs typeface="Verdana" charset="0"/>
                        </a:rPr>
                        <a:t>Rank</a:t>
                      </a:r>
                    </a:p>
                  </a:txBody>
                  <a:tcPr marL="12700" marR="12700"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dirty="0">
                          <a:solidFill>
                            <a:srgbClr val="000000"/>
                          </a:solidFill>
                          <a:effectLst/>
                          <a:latin typeface="Verdana" charset="0"/>
                          <a:ea typeface="Verdana" charset="0"/>
                          <a:cs typeface="Verdana" charset="0"/>
                        </a:rPr>
                        <a:t>MSA</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dirty="0">
                          <a:solidFill>
                            <a:srgbClr val="000000"/>
                          </a:solidFill>
                          <a:effectLst/>
                          <a:latin typeface="Verdana" charset="0"/>
                          <a:ea typeface="Verdana" charset="0"/>
                          <a:cs typeface="Verdana" charset="0"/>
                        </a:rPr>
                        <a:t>%</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2349">
                <a:tc>
                  <a:txBody>
                    <a:bodyPr/>
                    <a:lstStyle/>
                    <a:p>
                      <a:pPr algn="ctr" fontAlgn="b"/>
                      <a:r>
                        <a:rPr lang="en-US" sz="1300" b="0" i="0" u="none" strike="noStrike" dirty="0">
                          <a:solidFill>
                            <a:srgbClr val="000000"/>
                          </a:solidFill>
                          <a:effectLst/>
                          <a:latin typeface="Verdana" charset="0"/>
                          <a:ea typeface="Verdana" charset="0"/>
                          <a:cs typeface="Verdana" charset="0"/>
                        </a:rPr>
                        <a:t>1</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dirty="0">
                          <a:solidFill>
                            <a:srgbClr val="000000"/>
                          </a:solidFill>
                          <a:effectLst/>
                          <a:latin typeface="Verdana" charset="0"/>
                          <a:ea typeface="Verdana" charset="0"/>
                          <a:cs typeface="Verdana" charset="0"/>
                        </a:rPr>
                        <a:t>Orlando-Kissimmee-Sanford, FL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r-HR" sz="1300" b="0" i="0" u="none" strike="noStrike">
                          <a:solidFill>
                            <a:srgbClr val="000000"/>
                          </a:solidFill>
                          <a:effectLst/>
                          <a:latin typeface="Verdana" charset="0"/>
                          <a:ea typeface="Verdana" charset="0"/>
                          <a:cs typeface="Verdana" charset="0"/>
                        </a:rPr>
                        <a:t>4.2</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a:solidFill>
                            <a:srgbClr val="000000"/>
                          </a:solidFill>
                          <a:effectLst/>
                          <a:latin typeface="Verdana" charset="0"/>
                          <a:ea typeface="Verdana" charset="0"/>
                          <a:cs typeface="Verdana" charset="0"/>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is-IS" sz="1300" b="0" i="0" u="none" strike="noStrike">
                          <a:solidFill>
                            <a:srgbClr val="000000"/>
                          </a:solidFill>
                          <a:effectLst/>
                          <a:latin typeface="Verdana" charset="0"/>
                          <a:ea typeface="Verdana" charset="0"/>
                          <a:cs typeface="Verdana" charset="0"/>
                        </a:rPr>
                        <a:t>12</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Verdana" charset="0"/>
                          <a:ea typeface="Verdana" charset="0"/>
                          <a:cs typeface="Verdana" charset="0"/>
                        </a:rPr>
                        <a:t>San Diego-Carlsbad, CA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r-HR" sz="1300" b="0" i="0" u="none" strike="noStrike" dirty="0">
                          <a:solidFill>
                            <a:srgbClr val="000000"/>
                          </a:solidFill>
                          <a:effectLst/>
                          <a:latin typeface="Verdana" charset="0"/>
                          <a:ea typeface="Verdana" charset="0"/>
                          <a:cs typeface="Verdana" charset="0"/>
                        </a:rPr>
                        <a:t>2.0</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2349">
                <a:tc>
                  <a:txBody>
                    <a:bodyPr/>
                    <a:lstStyle/>
                    <a:p>
                      <a:pPr algn="ctr" fontAlgn="b"/>
                      <a:r>
                        <a:rPr lang="is-IS" sz="1300" b="0" i="0" u="none" strike="noStrike">
                          <a:solidFill>
                            <a:srgbClr val="000000"/>
                          </a:solidFill>
                          <a:effectLst/>
                          <a:latin typeface="Verdana" charset="0"/>
                          <a:ea typeface="Verdana" charset="0"/>
                          <a:cs typeface="Verdana" charset="0"/>
                        </a:rPr>
                        <a:t>2</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dirty="0">
                          <a:solidFill>
                            <a:srgbClr val="000000"/>
                          </a:solidFill>
                          <a:effectLst/>
                          <a:latin typeface="Verdana" charset="0"/>
                          <a:ea typeface="Verdana" charset="0"/>
                          <a:cs typeface="Verdana" charset="0"/>
                        </a:rPr>
                        <a:t>Seattle-Tacoma-Bellevue, WA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r-HR" sz="1300" b="0" i="0" u="none" strike="noStrike">
                          <a:solidFill>
                            <a:srgbClr val="000000"/>
                          </a:solidFill>
                          <a:effectLst/>
                          <a:latin typeface="Verdana" charset="0"/>
                          <a:ea typeface="Verdana" charset="0"/>
                          <a:cs typeface="Verdana" charset="0"/>
                        </a:rPr>
                        <a:t>3.4</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a:solidFill>
                            <a:srgbClr val="000000"/>
                          </a:solidFill>
                          <a:effectLst/>
                          <a:latin typeface="Verdana" charset="0"/>
                          <a:ea typeface="Verdana" charset="0"/>
                          <a:cs typeface="Verdana" charset="0"/>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is-IS" sz="1300" b="0" i="0" u="none" strike="noStrike">
                          <a:solidFill>
                            <a:srgbClr val="000000"/>
                          </a:solidFill>
                          <a:effectLst/>
                          <a:latin typeface="Verdana" charset="0"/>
                          <a:ea typeface="Verdana" charset="0"/>
                          <a:cs typeface="Verdana" charset="0"/>
                        </a:rPr>
                        <a:t>12</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Verdana" charset="0"/>
                          <a:ea typeface="Verdana" charset="0"/>
                          <a:cs typeface="Verdana" charset="0"/>
                        </a:rPr>
                        <a:t>San Francisco-Oakland-Hayward, CA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r-HR" sz="1300" b="0" i="0" u="none" strike="noStrike">
                          <a:solidFill>
                            <a:srgbClr val="000000"/>
                          </a:solidFill>
                          <a:effectLst/>
                          <a:latin typeface="Verdana" charset="0"/>
                          <a:ea typeface="Verdana" charset="0"/>
                          <a:cs typeface="Verdana" charset="0"/>
                        </a:rPr>
                        <a:t>2.0</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2349">
                <a:tc>
                  <a:txBody>
                    <a:bodyPr/>
                    <a:lstStyle/>
                    <a:p>
                      <a:pPr algn="ctr" fontAlgn="b"/>
                      <a:r>
                        <a:rPr lang="en-US" sz="1300" b="0" i="0" u="none" strike="noStrike">
                          <a:solidFill>
                            <a:srgbClr val="000000"/>
                          </a:solidFill>
                          <a:effectLst/>
                          <a:latin typeface="Verdana" charset="0"/>
                          <a:ea typeface="Verdana" charset="0"/>
                          <a:cs typeface="Verdana" charset="0"/>
                        </a:rPr>
                        <a:t>3</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dirty="0">
                          <a:solidFill>
                            <a:srgbClr val="000000"/>
                          </a:solidFill>
                          <a:effectLst/>
                          <a:latin typeface="Verdana" charset="0"/>
                          <a:ea typeface="Verdana" charset="0"/>
                          <a:cs typeface="Verdana" charset="0"/>
                        </a:rPr>
                        <a:t>Dallas-Fort Worth-Arlington, TX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r-HR" sz="1300" b="0" i="0" u="none" strike="noStrike">
                          <a:solidFill>
                            <a:srgbClr val="000000"/>
                          </a:solidFill>
                          <a:effectLst/>
                          <a:latin typeface="Verdana" charset="0"/>
                          <a:ea typeface="Verdana" charset="0"/>
                          <a:cs typeface="Verdana" charset="0"/>
                        </a:rPr>
                        <a:t>3.3</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a:solidFill>
                            <a:srgbClr val="000000"/>
                          </a:solidFill>
                          <a:effectLst/>
                          <a:latin typeface="Verdana" charset="0"/>
                          <a:ea typeface="Verdana" charset="0"/>
                          <a:cs typeface="Verdana" charset="0"/>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300" b="0" i="0" u="none" strike="noStrike">
                          <a:solidFill>
                            <a:srgbClr val="000000"/>
                          </a:solidFill>
                          <a:effectLst/>
                          <a:latin typeface="Verdana" charset="0"/>
                          <a:ea typeface="Verdana" charset="0"/>
                          <a:cs typeface="Verdana" charset="0"/>
                        </a:rPr>
                        <a:t>15</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Verdana" charset="0"/>
                          <a:ea typeface="Verdana" charset="0"/>
                          <a:cs typeface="Verdana" charset="0"/>
                        </a:rPr>
                        <a:t>Charlotte-Concord-Gastonia, NC-SC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b-NO" sz="1300" b="0" i="0" u="none" strike="noStrike">
                          <a:solidFill>
                            <a:srgbClr val="000000"/>
                          </a:solidFill>
                          <a:effectLst/>
                          <a:latin typeface="Verdana" charset="0"/>
                          <a:ea typeface="Verdana" charset="0"/>
                          <a:cs typeface="Verdana" charset="0"/>
                        </a:rPr>
                        <a:t>1.7</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9944">
                <a:tc>
                  <a:txBody>
                    <a:bodyPr/>
                    <a:lstStyle/>
                    <a:p>
                      <a:pPr algn="ctr" fontAlgn="b"/>
                      <a:r>
                        <a:rPr lang="en-US" sz="1300" b="0" i="0" u="none" strike="noStrike">
                          <a:solidFill>
                            <a:srgbClr val="000000"/>
                          </a:solidFill>
                          <a:effectLst/>
                          <a:latin typeface="Verdana" charset="0"/>
                          <a:ea typeface="Verdana" charset="0"/>
                          <a:cs typeface="Verdana" charset="0"/>
                        </a:rPr>
                        <a:t>4</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dirty="0">
                          <a:solidFill>
                            <a:srgbClr val="000000"/>
                          </a:solidFill>
                          <a:effectLst/>
                          <a:latin typeface="Verdana" charset="0"/>
                          <a:ea typeface="Verdana" charset="0"/>
                          <a:cs typeface="Verdana" charset="0"/>
                        </a:rPr>
                        <a:t>Denver-Aurora-Lakewood, CO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r-HR" sz="1300" b="0" i="0" u="none" strike="noStrike" dirty="0">
                          <a:solidFill>
                            <a:srgbClr val="000000"/>
                          </a:solidFill>
                          <a:effectLst/>
                          <a:latin typeface="Verdana" charset="0"/>
                          <a:ea typeface="Verdana" charset="0"/>
                          <a:cs typeface="Verdana" charset="0"/>
                        </a:rPr>
                        <a:t>3.2</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dirty="0">
                          <a:solidFill>
                            <a:srgbClr val="000000"/>
                          </a:solidFill>
                          <a:effectLst/>
                          <a:latin typeface="Verdana" charset="0"/>
                          <a:ea typeface="Verdana" charset="0"/>
                          <a:cs typeface="Verdana" charset="0"/>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300" b="0" i="0" u="none" strike="noStrike" dirty="0">
                          <a:solidFill>
                            <a:srgbClr val="000000"/>
                          </a:solidFill>
                          <a:effectLst/>
                          <a:latin typeface="Verdana" charset="0"/>
                          <a:ea typeface="Verdana" charset="0"/>
                          <a:cs typeface="Verdana" charset="0"/>
                        </a:rPr>
                        <a:t>15</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dirty="0">
                          <a:solidFill>
                            <a:srgbClr val="000000"/>
                          </a:solidFill>
                          <a:effectLst/>
                          <a:latin typeface="Verdana" charset="0"/>
                          <a:ea typeface="Verdana" charset="0"/>
                          <a:cs typeface="Verdana" charset="0"/>
                        </a:rPr>
                        <a:t>Detroit-Warren-Dearborn, MI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b-NO" sz="1300" b="0" i="0" u="none" strike="noStrike" dirty="0">
                          <a:solidFill>
                            <a:srgbClr val="000000"/>
                          </a:solidFill>
                          <a:effectLst/>
                          <a:latin typeface="Verdana" charset="0"/>
                          <a:ea typeface="Verdana" charset="0"/>
                          <a:cs typeface="Verdana" charset="0"/>
                        </a:rPr>
                        <a:t>1.7</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6798">
                <a:tc>
                  <a:txBody>
                    <a:bodyPr/>
                    <a:lstStyle/>
                    <a:p>
                      <a:pPr algn="ctr" fontAlgn="b"/>
                      <a:r>
                        <a:rPr lang="en-US" sz="1300" b="0" i="0" u="none" strike="noStrike">
                          <a:solidFill>
                            <a:srgbClr val="000000"/>
                          </a:solidFill>
                          <a:effectLst/>
                          <a:latin typeface="Verdana" charset="0"/>
                          <a:ea typeface="Verdana" charset="0"/>
                          <a:cs typeface="Verdana" charset="0"/>
                        </a:rPr>
                        <a:t>5</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dirty="0">
                          <a:solidFill>
                            <a:srgbClr val="000000"/>
                          </a:solidFill>
                          <a:effectLst/>
                          <a:latin typeface="Verdana" charset="0"/>
                          <a:ea typeface="Verdana" charset="0"/>
                          <a:cs typeface="Verdana" charset="0"/>
                        </a:rPr>
                        <a:t>Riverside-San Bernardino-Ontario, CA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r-HR" sz="1300" b="0" i="0" u="none" strike="noStrike">
                          <a:solidFill>
                            <a:srgbClr val="000000"/>
                          </a:solidFill>
                          <a:effectLst/>
                          <a:latin typeface="Verdana" charset="0"/>
                          <a:ea typeface="Verdana" charset="0"/>
                          <a:cs typeface="Verdana" charset="0"/>
                        </a:rPr>
                        <a:t>2.9</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a:solidFill>
                            <a:srgbClr val="000000"/>
                          </a:solidFill>
                          <a:effectLst/>
                          <a:latin typeface="Verdana" charset="0"/>
                          <a:ea typeface="Verdana" charset="0"/>
                          <a:cs typeface="Verdana" charset="0"/>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300" b="0" i="0" u="none" strike="noStrike">
                          <a:solidFill>
                            <a:srgbClr val="000000"/>
                          </a:solidFill>
                          <a:effectLst/>
                          <a:latin typeface="Verdana" charset="0"/>
                          <a:ea typeface="Verdana" charset="0"/>
                          <a:cs typeface="Verdana" charset="0"/>
                        </a:rPr>
                        <a:t>17</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Verdana" charset="0"/>
                          <a:ea typeface="Verdana" charset="0"/>
                          <a:cs typeface="Verdana" charset="0"/>
                        </a:rPr>
                        <a:t>Baltimore-Columbia-Towson, MD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b-NO" sz="1300" b="0" i="0" u="none" strike="noStrike">
                          <a:solidFill>
                            <a:srgbClr val="000000"/>
                          </a:solidFill>
                          <a:effectLst/>
                          <a:latin typeface="Verdana" charset="0"/>
                          <a:ea typeface="Verdana" charset="0"/>
                          <a:cs typeface="Verdana" charset="0"/>
                        </a:rPr>
                        <a:t>1.6</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2590">
                <a:tc>
                  <a:txBody>
                    <a:bodyPr/>
                    <a:lstStyle/>
                    <a:p>
                      <a:pPr algn="ctr" fontAlgn="b"/>
                      <a:r>
                        <a:rPr lang="en-US" sz="1300" b="0" i="0" u="none" strike="noStrike">
                          <a:solidFill>
                            <a:srgbClr val="000000"/>
                          </a:solidFill>
                          <a:effectLst/>
                          <a:latin typeface="Verdana" charset="0"/>
                          <a:ea typeface="Verdana" charset="0"/>
                          <a:cs typeface="Verdana" charset="0"/>
                        </a:rPr>
                        <a:t>6</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dirty="0">
                          <a:solidFill>
                            <a:srgbClr val="000000"/>
                          </a:solidFill>
                          <a:effectLst/>
                          <a:latin typeface="Verdana" charset="0"/>
                          <a:ea typeface="Verdana" charset="0"/>
                          <a:cs typeface="Verdana" charset="0"/>
                        </a:rPr>
                        <a:t>Atlanta-Sandy Springs-Roswell, GA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r-HR" sz="1300" b="0" i="0" u="none" strike="noStrike">
                          <a:solidFill>
                            <a:srgbClr val="000000"/>
                          </a:solidFill>
                          <a:effectLst/>
                          <a:latin typeface="Verdana" charset="0"/>
                          <a:ea typeface="Verdana" charset="0"/>
                          <a:cs typeface="Verdana" charset="0"/>
                        </a:rPr>
                        <a:t>2.7</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a:solidFill>
                            <a:srgbClr val="000000"/>
                          </a:solidFill>
                          <a:effectLst/>
                          <a:latin typeface="Verdana" charset="0"/>
                          <a:ea typeface="Verdana" charset="0"/>
                          <a:cs typeface="Verdana" charset="0"/>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fi-FI" sz="1300" b="0" i="0" u="none" strike="noStrike">
                          <a:solidFill>
                            <a:srgbClr val="000000"/>
                          </a:solidFill>
                          <a:effectLst/>
                          <a:latin typeface="Verdana" charset="0"/>
                          <a:ea typeface="Verdana" charset="0"/>
                          <a:cs typeface="Verdana" charset="0"/>
                        </a:rPr>
                        <a:t>18</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Verdana" charset="0"/>
                          <a:ea typeface="Verdana" charset="0"/>
                          <a:cs typeface="Verdana" charset="0"/>
                        </a:rPr>
                        <a:t>Los Angeles-Long Beach-Anaheim, CA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b-NO" sz="1300" b="0" i="0" u="none" strike="noStrike">
                          <a:solidFill>
                            <a:srgbClr val="000000"/>
                          </a:solidFill>
                          <a:effectLst/>
                          <a:latin typeface="Verdana" charset="0"/>
                          <a:ea typeface="Verdana" charset="0"/>
                          <a:cs typeface="Verdana" charset="0"/>
                        </a:rPr>
                        <a:t>1.5</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2590">
                <a:tc>
                  <a:txBody>
                    <a:bodyPr/>
                    <a:lstStyle/>
                    <a:p>
                      <a:pPr algn="ctr" fontAlgn="b"/>
                      <a:r>
                        <a:rPr lang="en-US" sz="1300" b="0" i="0" u="none" strike="noStrike">
                          <a:solidFill>
                            <a:srgbClr val="000000"/>
                          </a:solidFill>
                          <a:effectLst/>
                          <a:latin typeface="Verdana" charset="0"/>
                          <a:ea typeface="Verdana" charset="0"/>
                          <a:cs typeface="Verdana" charset="0"/>
                        </a:rPr>
                        <a:t>7</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Verdana" charset="0"/>
                          <a:ea typeface="Verdana" charset="0"/>
                          <a:cs typeface="Verdana" charset="0"/>
                        </a:rPr>
                        <a:t>St. Louis, MO-IL MSA (1)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r-HR" sz="1300" b="0" i="0" u="none" strike="noStrike">
                          <a:solidFill>
                            <a:srgbClr val="000000"/>
                          </a:solidFill>
                          <a:effectLst/>
                          <a:latin typeface="Verdana" charset="0"/>
                          <a:ea typeface="Verdana" charset="0"/>
                          <a:cs typeface="Verdana" charset="0"/>
                        </a:rPr>
                        <a:t>2.5</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a:solidFill>
                            <a:srgbClr val="000000"/>
                          </a:solidFill>
                          <a:effectLst/>
                          <a:latin typeface="Verdana" charset="0"/>
                          <a:ea typeface="Verdana" charset="0"/>
                          <a:cs typeface="Verdana" charset="0"/>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300" b="0" i="0" u="none" strike="noStrike">
                          <a:solidFill>
                            <a:srgbClr val="000000"/>
                          </a:solidFill>
                          <a:effectLst/>
                          <a:latin typeface="Verdana" charset="0"/>
                          <a:ea typeface="Verdana" charset="0"/>
                          <a:cs typeface="Verdana" charset="0"/>
                        </a:rPr>
                        <a:t>19</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Verdana" charset="0"/>
                          <a:ea typeface="Verdana" charset="0"/>
                          <a:cs typeface="Verdana" charset="0"/>
                        </a:rPr>
                        <a:t>Minneapolis-St. Paul-Bloomington, MN-WI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b-NO" sz="1300" b="0" i="0" u="none" strike="noStrike">
                          <a:solidFill>
                            <a:srgbClr val="000000"/>
                          </a:solidFill>
                          <a:effectLst/>
                          <a:latin typeface="Verdana" charset="0"/>
                          <a:ea typeface="Verdana" charset="0"/>
                          <a:cs typeface="Verdana" charset="0"/>
                        </a:rPr>
                        <a:t>1.4</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2590">
                <a:tc>
                  <a:txBody>
                    <a:bodyPr/>
                    <a:lstStyle/>
                    <a:p>
                      <a:pPr algn="ctr" fontAlgn="b"/>
                      <a:r>
                        <a:rPr lang="en-US" sz="1300" b="0" i="0" u="none" strike="noStrike">
                          <a:solidFill>
                            <a:srgbClr val="000000"/>
                          </a:solidFill>
                          <a:effectLst/>
                          <a:latin typeface="Verdana" charset="0"/>
                          <a:ea typeface="Verdana" charset="0"/>
                          <a:cs typeface="Verdana" charset="0"/>
                        </a:rPr>
                        <a:t>8</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Verdana" charset="0"/>
                          <a:ea typeface="Verdana" charset="0"/>
                          <a:cs typeface="Verdana" charset="0"/>
                        </a:rPr>
                        <a:t>Miami-Fort Lauderdale-West Palm Beach, FL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r-HR" sz="1300" b="0" i="0" u="none" strike="noStrike">
                          <a:solidFill>
                            <a:srgbClr val="000000"/>
                          </a:solidFill>
                          <a:effectLst/>
                          <a:latin typeface="Verdana" charset="0"/>
                          <a:ea typeface="Verdana" charset="0"/>
                          <a:cs typeface="Verdana" charset="0"/>
                        </a:rPr>
                        <a:t>2.4</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a:solidFill>
                            <a:srgbClr val="000000"/>
                          </a:solidFill>
                          <a:effectLst/>
                          <a:latin typeface="Verdana" charset="0"/>
                          <a:ea typeface="Verdana" charset="0"/>
                          <a:cs typeface="Verdana" charset="0"/>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300" b="0" i="0" u="none" strike="noStrike">
                          <a:solidFill>
                            <a:srgbClr val="000000"/>
                          </a:solidFill>
                          <a:effectLst/>
                          <a:latin typeface="Verdana" charset="0"/>
                          <a:ea typeface="Verdana" charset="0"/>
                          <a:cs typeface="Verdana" charset="0"/>
                        </a:rPr>
                        <a:t>19</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Verdana" charset="0"/>
                          <a:ea typeface="Verdana" charset="0"/>
                          <a:cs typeface="Verdana" charset="0"/>
                        </a:rPr>
                        <a:t>Philadelphia-Camden-Wilmington, PA-NJ-DE-MD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b-NO" sz="1300" b="0" i="0" u="none" strike="noStrike">
                          <a:solidFill>
                            <a:srgbClr val="000000"/>
                          </a:solidFill>
                          <a:effectLst/>
                          <a:latin typeface="Verdana" charset="0"/>
                          <a:ea typeface="Verdana" charset="0"/>
                          <a:cs typeface="Verdana" charset="0"/>
                        </a:rPr>
                        <a:t>1.4</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2590">
                <a:tc>
                  <a:txBody>
                    <a:bodyPr/>
                    <a:lstStyle/>
                    <a:p>
                      <a:pPr algn="ctr" fontAlgn="b"/>
                      <a:r>
                        <a:rPr lang="en-US" sz="1300" b="1" i="0" u="none" strike="noStrike" dirty="0">
                          <a:solidFill>
                            <a:srgbClr val="000000"/>
                          </a:solidFill>
                          <a:effectLst/>
                          <a:latin typeface="Verdana" charset="0"/>
                          <a:ea typeface="Verdana" charset="0"/>
                          <a:cs typeface="Verdana" charset="0"/>
                        </a:rPr>
                        <a:t>9</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1" i="0" u="none" strike="noStrike" dirty="0">
                          <a:solidFill>
                            <a:srgbClr val="000000"/>
                          </a:solidFill>
                          <a:effectLst/>
                          <a:latin typeface="Verdana" charset="0"/>
                          <a:ea typeface="Verdana" charset="0"/>
                          <a:cs typeface="Verdana" charset="0"/>
                        </a:rPr>
                        <a:t>Portland-Vancouver-Hillsboro, OR-WA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r-HR" sz="1300" b="1" i="0" u="none" strike="noStrike" dirty="0">
                          <a:solidFill>
                            <a:srgbClr val="000000"/>
                          </a:solidFill>
                          <a:effectLst/>
                          <a:latin typeface="Verdana" charset="0"/>
                          <a:ea typeface="Verdana" charset="0"/>
                          <a:cs typeface="Verdana" charset="0"/>
                        </a:rPr>
                        <a:t>2.2</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a:solidFill>
                            <a:srgbClr val="000000"/>
                          </a:solidFill>
                          <a:effectLst/>
                          <a:latin typeface="Verdana" charset="0"/>
                          <a:ea typeface="Verdana" charset="0"/>
                          <a:cs typeface="Verdana" charset="0"/>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300" b="0" i="0" u="none" strike="noStrike">
                          <a:solidFill>
                            <a:srgbClr val="000000"/>
                          </a:solidFill>
                          <a:effectLst/>
                          <a:latin typeface="Verdana" charset="0"/>
                          <a:ea typeface="Verdana" charset="0"/>
                          <a:cs typeface="Verdana" charset="0"/>
                        </a:rPr>
                        <a:t>19</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Verdana" charset="0"/>
                          <a:ea typeface="Verdana" charset="0"/>
                          <a:cs typeface="Verdana" charset="0"/>
                        </a:rPr>
                        <a:t>Phoenix-Mesa-Scottsdale, AZ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b-NO" sz="1300" b="0" i="0" u="none" strike="noStrike">
                          <a:solidFill>
                            <a:srgbClr val="000000"/>
                          </a:solidFill>
                          <a:effectLst/>
                          <a:latin typeface="Verdana" charset="0"/>
                          <a:ea typeface="Verdana" charset="0"/>
                          <a:cs typeface="Verdana" charset="0"/>
                        </a:rPr>
                        <a:t>1.4</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8235">
                <a:tc>
                  <a:txBody>
                    <a:bodyPr/>
                    <a:lstStyle/>
                    <a:p>
                      <a:pPr algn="ctr" fontAlgn="b"/>
                      <a:r>
                        <a:rPr lang="en-US" sz="1300" b="0" i="0" u="none" strike="noStrike">
                          <a:solidFill>
                            <a:srgbClr val="000000"/>
                          </a:solidFill>
                          <a:effectLst/>
                          <a:latin typeface="Verdana" charset="0"/>
                          <a:ea typeface="Verdana" charset="0"/>
                          <a:cs typeface="Verdana" charset="0"/>
                        </a:rPr>
                        <a:t>9</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Verdana" charset="0"/>
                          <a:ea typeface="Verdana" charset="0"/>
                          <a:cs typeface="Verdana" charset="0"/>
                        </a:rPr>
                        <a:t>Tampa-St. Petersburg-Clearwater, FL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r-HR" sz="1300" b="0" i="0" u="none" strike="noStrike">
                          <a:solidFill>
                            <a:srgbClr val="000000"/>
                          </a:solidFill>
                          <a:effectLst/>
                          <a:latin typeface="Verdana" charset="0"/>
                          <a:ea typeface="Verdana" charset="0"/>
                          <a:cs typeface="Verdana" charset="0"/>
                        </a:rPr>
                        <a:t>2.2</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a:solidFill>
                            <a:srgbClr val="000000"/>
                          </a:solidFill>
                          <a:effectLst/>
                          <a:latin typeface="Verdana" charset="0"/>
                          <a:ea typeface="Verdana" charset="0"/>
                          <a:cs typeface="Verdana" charset="0"/>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is-IS" sz="1300" b="0" i="0" u="none" strike="noStrike">
                          <a:solidFill>
                            <a:srgbClr val="000000"/>
                          </a:solidFill>
                          <a:effectLst/>
                          <a:latin typeface="Verdana" charset="0"/>
                          <a:ea typeface="Verdana" charset="0"/>
                          <a:cs typeface="Verdana" charset="0"/>
                        </a:rPr>
                        <a:t>22</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Verdana" charset="0"/>
                          <a:ea typeface="Verdana" charset="0"/>
                          <a:cs typeface="Verdana" charset="0"/>
                        </a:rPr>
                        <a:t>New York-Newark-Jersey City, NY-NJ-PA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b-NO" sz="1300" b="0" i="0" u="none" strike="noStrike">
                          <a:solidFill>
                            <a:srgbClr val="000000"/>
                          </a:solidFill>
                          <a:effectLst/>
                          <a:latin typeface="Verdana" charset="0"/>
                          <a:ea typeface="Verdana" charset="0"/>
                          <a:cs typeface="Verdana" charset="0"/>
                        </a:rPr>
                        <a:t>1.3</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2590">
                <a:tc>
                  <a:txBody>
                    <a:bodyPr/>
                    <a:lstStyle/>
                    <a:p>
                      <a:pPr algn="ctr" fontAlgn="ctr"/>
                      <a:r>
                        <a:rPr lang="cs-CZ" sz="1300" b="0" i="0" u="none" strike="noStrike">
                          <a:solidFill>
                            <a:srgbClr val="000000"/>
                          </a:solidFill>
                          <a:effectLst/>
                          <a:latin typeface="Verdana" charset="0"/>
                          <a:ea typeface="Verdana" charset="0"/>
                          <a:cs typeface="Verdana" charset="0"/>
                        </a:rPr>
                        <a:t>11</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300" b="0" i="0" u="none" strike="noStrike">
                          <a:solidFill>
                            <a:srgbClr val="000000"/>
                          </a:solidFill>
                          <a:effectLst/>
                          <a:latin typeface="Verdana" charset="0"/>
                          <a:ea typeface="Verdana" charset="0"/>
                          <a:cs typeface="Verdana" charset="0"/>
                        </a:rPr>
                        <a:t>Washington-Arlington-Alexandria, DC-VA-MD-WV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1300" b="0" i="0" u="none" strike="noStrike">
                          <a:solidFill>
                            <a:srgbClr val="000000"/>
                          </a:solidFill>
                          <a:effectLst/>
                          <a:latin typeface="Verdana" charset="0"/>
                          <a:ea typeface="Verdana" charset="0"/>
                          <a:cs typeface="Verdana" charset="0"/>
                        </a:rPr>
                        <a:t>2.1</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k-SK" sz="1300" b="0" i="0" u="none" strike="noStrike">
                          <a:solidFill>
                            <a:srgbClr val="000000"/>
                          </a:solidFill>
                          <a:effectLst/>
                          <a:latin typeface="Verdana" charset="0"/>
                          <a:ea typeface="Verdana" charset="0"/>
                          <a:cs typeface="Verdana" charset="0"/>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is-IS" sz="1300" b="0" i="0" u="none" strike="noStrike">
                          <a:solidFill>
                            <a:srgbClr val="000000"/>
                          </a:solidFill>
                          <a:effectLst/>
                          <a:latin typeface="Verdana" charset="0"/>
                          <a:ea typeface="Verdana" charset="0"/>
                          <a:cs typeface="Verdana" charset="0"/>
                        </a:rPr>
                        <a:t>23</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300" b="0" i="0" u="none" strike="noStrike">
                          <a:solidFill>
                            <a:srgbClr val="000000"/>
                          </a:solidFill>
                          <a:effectLst/>
                          <a:latin typeface="Verdana" charset="0"/>
                          <a:ea typeface="Verdana" charset="0"/>
                          <a:cs typeface="Verdana" charset="0"/>
                        </a:rPr>
                        <a:t>Chicago-Naperville-Elgin, IL-IN-WI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b-NO" sz="1300" b="0" i="0" u="none" strike="noStrike">
                          <a:solidFill>
                            <a:srgbClr val="000000"/>
                          </a:solidFill>
                          <a:effectLst/>
                          <a:latin typeface="Verdana" charset="0"/>
                          <a:ea typeface="Verdana" charset="0"/>
                          <a:cs typeface="Verdana" charset="0"/>
                        </a:rPr>
                        <a:t>0.7</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2590">
                <a:tc>
                  <a:txBody>
                    <a:bodyPr/>
                    <a:lstStyle/>
                    <a:p>
                      <a:pPr algn="ctr" fontAlgn="ctr"/>
                      <a:r>
                        <a:rPr lang="is-IS" sz="1300" b="0" i="0" u="none" strike="noStrike">
                          <a:solidFill>
                            <a:srgbClr val="000000"/>
                          </a:solidFill>
                          <a:effectLst/>
                          <a:latin typeface="Verdana" charset="0"/>
                          <a:ea typeface="Verdana" charset="0"/>
                          <a:cs typeface="Verdana" charset="0"/>
                        </a:rPr>
                        <a:t>12</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300" b="0" i="0" u="none" strike="noStrike">
                          <a:solidFill>
                            <a:srgbClr val="000000"/>
                          </a:solidFill>
                          <a:effectLst/>
                          <a:latin typeface="Verdana" charset="0"/>
                          <a:ea typeface="Verdana" charset="0"/>
                          <a:cs typeface="Verdana" charset="0"/>
                        </a:rPr>
                        <a:t>Boston-Cambridge-Nashua, MA-NH Metro NECTA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1300" b="0" i="0" u="none" strike="noStrike">
                          <a:solidFill>
                            <a:srgbClr val="000000"/>
                          </a:solidFill>
                          <a:effectLst/>
                          <a:latin typeface="Verdana" charset="0"/>
                          <a:ea typeface="Verdana" charset="0"/>
                          <a:cs typeface="Verdana" charset="0"/>
                        </a:rPr>
                        <a:t>2.0</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k-SK" sz="1300" b="0" i="0" u="none" strike="noStrike">
                          <a:solidFill>
                            <a:srgbClr val="000000"/>
                          </a:solidFill>
                          <a:effectLst/>
                          <a:latin typeface="Verdana" charset="0"/>
                          <a:ea typeface="Verdana" charset="0"/>
                          <a:cs typeface="Verdana" charset="0"/>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is-IS" sz="1300" b="0" i="0" u="none" strike="noStrike">
                          <a:solidFill>
                            <a:srgbClr val="000000"/>
                          </a:solidFill>
                          <a:effectLst/>
                          <a:latin typeface="Verdana" charset="0"/>
                          <a:ea typeface="Verdana" charset="0"/>
                          <a:cs typeface="Verdana" charset="0"/>
                        </a:rPr>
                        <a:t>24</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300" b="0" i="0" u="none" strike="noStrike">
                          <a:solidFill>
                            <a:srgbClr val="000000"/>
                          </a:solidFill>
                          <a:effectLst/>
                          <a:latin typeface="Verdana" charset="0"/>
                          <a:ea typeface="Verdana" charset="0"/>
                          <a:cs typeface="Verdana" charset="0"/>
                        </a:rPr>
                        <a:t>Houston-The Woodlands-Sugar Land, TX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b-NO" sz="1300" b="0" i="0" u="none" strike="noStrike" dirty="0">
                          <a:solidFill>
                            <a:srgbClr val="000000"/>
                          </a:solidFill>
                          <a:effectLst/>
                          <a:latin typeface="Verdana" charset="0"/>
                          <a:ea typeface="Verdana" charset="0"/>
                          <a:cs typeface="Verdana" charset="0"/>
                        </a:rPr>
                        <a:t>0.5</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73268" y="6011545"/>
            <a:ext cx="1446405" cy="369332"/>
          </a:xfrm>
          <a:prstGeom prst="rect">
            <a:avLst/>
          </a:prstGeom>
          <a:noFill/>
        </p:spPr>
        <p:txBody>
          <a:bodyPr wrap="none" rtlCol="0">
            <a:spAutoFit/>
          </a:bodyPr>
          <a:lstStyle/>
          <a:p>
            <a:r>
              <a:rPr lang="en-US" i="1" dirty="0">
                <a:solidFill>
                  <a:prstClr val="white"/>
                </a:solidFill>
              </a:rPr>
              <a:t>*CES Survey </a:t>
            </a:r>
          </a:p>
        </p:txBody>
      </p:sp>
    </p:spTree>
    <p:extLst>
      <p:ext uri="{BB962C8B-B14F-4D97-AF65-F5344CB8AC3E}">
        <p14:creationId xmlns:p14="http://schemas.microsoft.com/office/powerpoint/2010/main" val="214002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174742" y="1298082"/>
            <a:ext cx="5252115" cy="1577113"/>
          </a:xfrm>
        </p:spPr>
        <p:txBody>
          <a:bodyPr>
            <a:noAutofit/>
          </a:bodyPr>
          <a:lstStyle/>
          <a:p>
            <a:pPr algn="ctr" eaLnBrk="1" hangingPunct="1"/>
            <a:r>
              <a:rPr lang="en-US" sz="7200" b="1" dirty="0" smtClean="0">
                <a:solidFill>
                  <a:srgbClr val="003366"/>
                </a:solidFill>
                <a:latin typeface="Calibri" charset="0"/>
                <a:ea typeface="ＭＳ Ｐゴシック" charset="0"/>
              </a:rPr>
              <a:t>Macro P.I.</a:t>
            </a:r>
            <a:endParaRPr lang="en-US" sz="2800" b="1" dirty="0">
              <a:solidFill>
                <a:srgbClr val="003366"/>
              </a:solidFill>
              <a:latin typeface="Calibri" charset="0"/>
              <a:ea typeface="ＭＳ Ｐゴシック" charset="0"/>
            </a:endParaRPr>
          </a:p>
        </p:txBody>
      </p:sp>
      <p:pic>
        <p:nvPicPr>
          <p:cNvPr id="3" name="Picture 2" descr="3072589_ori.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7828" y="1595981"/>
            <a:ext cx="3406172" cy="4115792"/>
          </a:xfrm>
          <a:prstGeom prst="rect">
            <a:avLst/>
          </a:prstGeom>
        </p:spPr>
      </p:pic>
      <p:sp>
        <p:nvSpPr>
          <p:cNvPr id="5" name="Title 1"/>
          <p:cNvSpPr txBox="1">
            <a:spLocks/>
          </p:cNvSpPr>
          <p:nvPr/>
        </p:nvSpPr>
        <p:spPr bwMode="auto">
          <a:xfrm>
            <a:off x="-146242" y="2398982"/>
            <a:ext cx="5884070" cy="237341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0" bIns="0" numCol="1" anchor="ctr" anchorCtr="0" compatLnSpc="1">
            <a:prstTxWarp prst="textNoShape">
              <a:avLst/>
            </a:prstTxWarp>
            <a:noAutofit/>
            <a:scene3d>
              <a:camera prst="orthographicFront"/>
              <a:lightRig rig="freezing" dir="t">
                <a:rot lat="0" lon="0" rev="5640000"/>
              </a:lightRig>
            </a:scene3d>
            <a:sp3d prstMaterial="flat">
              <a:contourClr>
                <a:schemeClr val="tx2"/>
              </a:contourClr>
            </a:sp3d>
          </a:bodyPr>
          <a:lstStyle>
            <a:lvl1pPr algn="ctr" rtl="0" eaLnBrk="0" fontAlgn="base" hangingPunct="0">
              <a:spcBef>
                <a:spcPct val="0"/>
              </a:spcBef>
              <a:spcAft>
                <a:spcPct val="0"/>
              </a:spcAft>
              <a:buNone/>
              <a:defRPr sz="7200" b="1" kern="1200">
                <a:ln>
                  <a:noFill/>
                </a:ln>
                <a:solidFill>
                  <a:srgbClr val="003366"/>
                </a:solidFill>
                <a:effectLst/>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2pPr>
            <a:lvl3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3pPr>
            <a:lvl4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4pPr>
            <a:lvl5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hangingPunct="1"/>
            <a:r>
              <a:rPr lang="en-US" sz="4200" dirty="0" smtClean="0">
                <a:latin typeface="Calibri" charset="0"/>
                <a:ea typeface="ＭＳ Ｐゴシック" charset="0"/>
              </a:rPr>
              <a:t>(Just How Hairy is the Global Situation?)</a:t>
            </a:r>
            <a:endParaRPr lang="en-US" sz="4200" dirty="0">
              <a:latin typeface="Calibri" charset="0"/>
              <a:ea typeface="ＭＳ Ｐゴシック" charset="0"/>
            </a:endParaRPr>
          </a:p>
        </p:txBody>
      </p:sp>
      <p:sp>
        <p:nvSpPr>
          <p:cNvPr id="6" name="TextBox 5"/>
          <p:cNvSpPr txBox="1"/>
          <p:nvPr/>
        </p:nvSpPr>
        <p:spPr>
          <a:xfrm>
            <a:off x="22094" y="5698450"/>
            <a:ext cx="3478695" cy="246221"/>
          </a:xfrm>
          <a:prstGeom prst="rect">
            <a:avLst/>
          </a:prstGeom>
          <a:noFill/>
        </p:spPr>
        <p:txBody>
          <a:bodyPr wrap="square" rtlCol="0">
            <a:spAutoFit/>
          </a:bodyPr>
          <a:lstStyle/>
          <a:p>
            <a:r>
              <a:rPr lang="en-US" sz="1000" i="1" dirty="0" smtClean="0">
                <a:solidFill>
                  <a:schemeClr val="bg1"/>
                </a:solidFill>
                <a:latin typeface="Arial"/>
                <a:cs typeface="Arial"/>
              </a:rPr>
              <a:t>Photo: </a:t>
            </a:r>
            <a:r>
              <a:rPr lang="en-US" sz="1000" i="1" dirty="0" err="1" smtClean="0">
                <a:solidFill>
                  <a:schemeClr val="bg1"/>
                </a:solidFill>
                <a:latin typeface="Arial"/>
                <a:cs typeface="Arial"/>
              </a:rPr>
              <a:t>Flixter.com</a:t>
            </a:r>
            <a:endParaRPr lang="en-US" sz="1000" i="1" dirty="0">
              <a:solidFill>
                <a:schemeClr val="bg1"/>
              </a:solidFill>
              <a:latin typeface="Arial"/>
              <a:cs typeface="Arial"/>
            </a:endParaRPr>
          </a:p>
        </p:txBody>
      </p:sp>
    </p:spTree>
    <p:extLst>
      <p:ext uri="{BB962C8B-B14F-4D97-AF65-F5344CB8AC3E}">
        <p14:creationId xmlns:p14="http://schemas.microsoft.com/office/powerpoint/2010/main" val="34100252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194808" y="147688"/>
            <a:ext cx="8555796" cy="846038"/>
          </a:xfrm>
        </p:spPr>
        <p:txBody>
          <a:bodyPr>
            <a:normAutofit fontScale="90000"/>
          </a:bodyPr>
          <a:lstStyle/>
          <a:p>
            <a:pPr fontAlgn="auto">
              <a:spcAft>
                <a:spcPts val="0"/>
              </a:spcAft>
              <a:defRPr/>
            </a:pPr>
            <a:r>
              <a:rPr lang="en-US" sz="3300" b="1" dirty="0" smtClean="0">
                <a:solidFill>
                  <a:srgbClr val="003366"/>
                </a:solidFill>
              </a:rPr>
              <a:t>Unemployment Rates, 24 Largest Metros (NSA)</a:t>
            </a:r>
            <a:r>
              <a:rPr lang="en-US" sz="3300" dirty="0" smtClean="0">
                <a:solidFill>
                  <a:srgbClr val="003366"/>
                </a:solidFill>
              </a:rPr>
              <a:t/>
            </a:r>
            <a:br>
              <a:rPr lang="en-US" sz="3300" dirty="0" smtClean="0">
                <a:solidFill>
                  <a:srgbClr val="003366"/>
                </a:solidFill>
              </a:rPr>
            </a:br>
            <a:r>
              <a:rPr lang="en-US" sz="2700" b="0" i="1" dirty="0" smtClean="0"/>
              <a:t>December</a:t>
            </a:r>
            <a:r>
              <a:rPr lang="en-US" sz="2700" b="0" i="1" dirty="0" smtClean="0">
                <a:solidFill>
                  <a:srgbClr val="003366"/>
                </a:solidFill>
              </a:rPr>
              <a:t> 2016</a:t>
            </a:r>
          </a:p>
        </p:txBody>
      </p:sp>
      <p:sp>
        <p:nvSpPr>
          <p:cNvPr id="2" name="Text Placeholder 1"/>
          <p:cNvSpPr>
            <a:spLocks noGrp="1"/>
          </p:cNvSpPr>
          <p:nvPr>
            <p:ph type="body" sz="quarter" idx="10"/>
          </p:nvPr>
        </p:nvSpPr>
        <p:spPr/>
        <p:txBody>
          <a:bodyPr/>
          <a:lstStyle/>
          <a:p>
            <a:r>
              <a:rPr lang="en-US" dirty="0">
                <a:solidFill>
                  <a:prstClr val="white"/>
                </a:solidFill>
                <a:latin typeface="Arial" pitchFamily="34" charset="0"/>
                <a:cs typeface="Arial" pitchFamily="34" charset="0"/>
              </a:rPr>
              <a:t>Source: U.S. Bureau of Labor </a:t>
            </a:r>
            <a:r>
              <a:rPr lang="en-US" dirty="0" smtClean="0">
                <a:solidFill>
                  <a:prstClr val="white"/>
                </a:solidFill>
                <a:latin typeface="Arial" pitchFamily="34" charset="0"/>
                <a:cs typeface="Arial" pitchFamily="34" charset="0"/>
              </a:rPr>
              <a:t>Statistics</a:t>
            </a:r>
            <a:endParaRPr lang="en-US" dirty="0">
              <a:solidFill>
                <a:prstClr val="white"/>
              </a:solidFill>
              <a:latin typeface="Arial" pitchFamily="34" charset="0"/>
              <a:cs typeface="Arial" pitchFamily="34" charset="0"/>
            </a:endParaRPr>
          </a:p>
        </p:txBody>
      </p:sp>
      <p:graphicFrame>
        <p:nvGraphicFramePr>
          <p:cNvPr id="8" name="Content Placeholder 6"/>
          <p:cNvGraphicFramePr>
            <a:graphicFrameLocks/>
          </p:cNvGraphicFramePr>
          <p:nvPr>
            <p:extLst>
              <p:ext uri="{D42A27DB-BD31-4B8C-83A1-F6EECF244321}">
                <p14:modId xmlns:p14="http://schemas.microsoft.com/office/powerpoint/2010/main" val="1572831626"/>
              </p:ext>
            </p:extLst>
          </p:nvPr>
        </p:nvGraphicFramePr>
        <p:xfrm>
          <a:off x="54928" y="1034235"/>
          <a:ext cx="9023377" cy="4594669"/>
        </p:xfrm>
        <a:graphic>
          <a:graphicData uri="http://schemas.openxmlformats.org/drawingml/2006/table">
            <a:tbl>
              <a:tblPr/>
              <a:tblGrid>
                <a:gridCol w="457200"/>
                <a:gridCol w="3566160"/>
                <a:gridCol w="457200"/>
                <a:gridCol w="62257"/>
                <a:gridCol w="457200"/>
                <a:gridCol w="3566160"/>
                <a:gridCol w="457200"/>
              </a:tblGrid>
              <a:tr h="277781">
                <a:tc>
                  <a:txBody>
                    <a:bodyPr/>
                    <a:lstStyle/>
                    <a:p>
                      <a:pPr algn="ctr" rtl="0" fontAlgn="b"/>
                      <a:r>
                        <a:rPr lang="en-US" sz="1300" b="0" i="0" u="none" strike="noStrike" dirty="0">
                          <a:solidFill>
                            <a:srgbClr val="000000"/>
                          </a:solidFill>
                          <a:effectLst/>
                          <a:latin typeface="Verdana"/>
                          <a:cs typeface="Verdana"/>
                        </a:rPr>
                        <a:t>Rank</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300" b="0" i="0" u="none" strike="noStrike" dirty="0">
                          <a:solidFill>
                            <a:srgbClr val="000000"/>
                          </a:solidFill>
                          <a:effectLst/>
                          <a:latin typeface="Verdana"/>
                          <a:cs typeface="Verdana"/>
                        </a:rPr>
                        <a:t>MSA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300" b="0" i="0" u="none" strike="noStrike" dirty="0">
                          <a:solidFill>
                            <a:srgbClr val="000000"/>
                          </a:solidFill>
                          <a:effectLst/>
                          <a:latin typeface="Verdana"/>
                          <a:cs typeface="Verdana"/>
                        </a:rPr>
                        <a:t>UR</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dirty="0">
                          <a:solidFill>
                            <a:srgbClr val="000000"/>
                          </a:solidFill>
                          <a:effectLst/>
                          <a:latin typeface="Verdana"/>
                          <a:cs typeface="Verdana"/>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300" b="0" i="0" u="none" strike="noStrike" dirty="0">
                          <a:solidFill>
                            <a:srgbClr val="000000"/>
                          </a:solidFill>
                          <a:effectLst/>
                          <a:latin typeface="Verdana"/>
                          <a:cs typeface="Verdana"/>
                        </a:rPr>
                        <a:t>Rank</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300" b="0" i="0" u="none" strike="noStrike" dirty="0">
                          <a:solidFill>
                            <a:srgbClr val="000000"/>
                          </a:solidFill>
                          <a:effectLst/>
                          <a:latin typeface="Verdana"/>
                          <a:cs typeface="Verdana"/>
                        </a:rPr>
                        <a:t>MSA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300" b="0" i="0" u="none" strike="noStrike" dirty="0">
                          <a:solidFill>
                            <a:srgbClr val="000000"/>
                          </a:solidFill>
                          <a:effectLst/>
                          <a:latin typeface="Verdana"/>
                          <a:cs typeface="Verdana"/>
                        </a:rPr>
                        <a:t>UR</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4742">
                <a:tc>
                  <a:txBody>
                    <a:bodyPr/>
                    <a:lstStyle/>
                    <a:p>
                      <a:pPr algn="ctr" fontAlgn="b"/>
                      <a:r>
                        <a:rPr lang="en-US" sz="1300" b="0" i="0" u="none" strike="noStrike">
                          <a:solidFill>
                            <a:srgbClr val="000000"/>
                          </a:solidFill>
                          <a:effectLst/>
                          <a:latin typeface="Verdana" charset="0"/>
                        </a:rPr>
                        <a:t>1</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dirty="0">
                          <a:solidFill>
                            <a:srgbClr val="000000"/>
                          </a:solidFill>
                          <a:effectLst/>
                          <a:latin typeface="Verdana" charset="0"/>
                        </a:rPr>
                        <a:t>Boston-Cambridge-Nashua, MA-NH Metro NECTA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r-HR" sz="1300" b="0" i="0" u="none" strike="noStrike">
                          <a:solidFill>
                            <a:srgbClr val="000000"/>
                          </a:solidFill>
                          <a:effectLst/>
                          <a:latin typeface="Verdana" charset="0"/>
                        </a:rPr>
                        <a:t>2.5</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a:solidFill>
                            <a:srgbClr val="000000"/>
                          </a:solidFill>
                          <a:effectLst/>
                          <a:latin typeface="Verdana" charset="0"/>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is-IS" sz="1300" b="0" i="0" u="none" strike="noStrike">
                          <a:solidFill>
                            <a:srgbClr val="000000"/>
                          </a:solidFill>
                          <a:effectLst/>
                          <a:latin typeface="Verdana" charset="0"/>
                        </a:rPr>
                        <a:t>13</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dirty="0">
                          <a:solidFill>
                            <a:srgbClr val="000000"/>
                          </a:solidFill>
                          <a:effectLst/>
                          <a:latin typeface="Verdana" charset="0"/>
                        </a:rPr>
                        <a:t>Orlando-Kissimmee-Sanford, FL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r-HR" sz="1300" b="0" i="0" u="none" strike="noStrike">
                          <a:solidFill>
                            <a:srgbClr val="000000"/>
                          </a:solidFill>
                          <a:effectLst/>
                          <a:latin typeface="Verdana" charset="0"/>
                        </a:rPr>
                        <a:t>4.2</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4096">
                <a:tc>
                  <a:txBody>
                    <a:bodyPr/>
                    <a:lstStyle/>
                    <a:p>
                      <a:pPr algn="ctr" fontAlgn="b"/>
                      <a:r>
                        <a:rPr lang="is-IS" sz="1300" b="0" i="0" u="none" strike="noStrike">
                          <a:solidFill>
                            <a:srgbClr val="000000"/>
                          </a:solidFill>
                          <a:effectLst/>
                          <a:latin typeface="Verdana" charset="0"/>
                        </a:rPr>
                        <a:t>2</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Verdana" charset="0"/>
                        </a:rPr>
                        <a:t>Denver-Aurora-Lakewood, CO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r-HR" sz="1300" b="0" i="0" u="none" strike="noStrike">
                          <a:solidFill>
                            <a:srgbClr val="000000"/>
                          </a:solidFill>
                          <a:effectLst/>
                          <a:latin typeface="Verdana" charset="0"/>
                        </a:rPr>
                        <a:t>2.6</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a:solidFill>
                            <a:srgbClr val="000000"/>
                          </a:solidFill>
                          <a:effectLst/>
                          <a:latin typeface="Verdana" charset="0"/>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is-IS" sz="1300" b="0" i="0" u="none" strike="noStrike">
                          <a:solidFill>
                            <a:srgbClr val="000000"/>
                          </a:solidFill>
                          <a:effectLst/>
                          <a:latin typeface="Verdana" charset="0"/>
                        </a:rPr>
                        <a:t>13</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Verdana" charset="0"/>
                        </a:rPr>
                        <a:t>San Diego-Carlsbad, CA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r-HR" sz="1300" b="0" i="0" u="none" strike="noStrike">
                          <a:solidFill>
                            <a:srgbClr val="000000"/>
                          </a:solidFill>
                          <a:effectLst/>
                          <a:latin typeface="Verdana" charset="0"/>
                        </a:rPr>
                        <a:t>4.2</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2590">
                <a:tc>
                  <a:txBody>
                    <a:bodyPr/>
                    <a:lstStyle/>
                    <a:p>
                      <a:pPr algn="ctr" fontAlgn="b"/>
                      <a:r>
                        <a:rPr lang="en-US" sz="1300" b="0" i="0" u="none" strike="noStrike">
                          <a:solidFill>
                            <a:srgbClr val="000000"/>
                          </a:solidFill>
                          <a:effectLst/>
                          <a:latin typeface="Verdana" charset="0"/>
                        </a:rPr>
                        <a:t>3</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Verdana" charset="0"/>
                        </a:rPr>
                        <a:t>Washington-Arlington-Alexandria, DC-VA-MD-WV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r-HR" sz="1300" b="0" i="0" u="none" strike="noStrike">
                          <a:solidFill>
                            <a:srgbClr val="000000"/>
                          </a:solidFill>
                          <a:effectLst/>
                          <a:latin typeface="Verdana" charset="0"/>
                        </a:rPr>
                        <a:t>3.4</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a:solidFill>
                            <a:srgbClr val="000000"/>
                          </a:solidFill>
                          <a:effectLst/>
                          <a:latin typeface="Verdana" charset="0"/>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300" b="0" i="0" u="none" strike="noStrike">
                          <a:solidFill>
                            <a:srgbClr val="000000"/>
                          </a:solidFill>
                          <a:effectLst/>
                          <a:latin typeface="Verdana" charset="0"/>
                        </a:rPr>
                        <a:t>15</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Verdana" charset="0"/>
                        </a:rPr>
                        <a:t>Los Angeles-Long Beach-Anaheim, CA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r-HR" sz="1300" b="0" i="0" u="none" strike="noStrike">
                          <a:solidFill>
                            <a:srgbClr val="000000"/>
                          </a:solidFill>
                          <a:effectLst/>
                          <a:latin typeface="Verdana" charset="0"/>
                        </a:rPr>
                        <a:t>4.4</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2590">
                <a:tc>
                  <a:txBody>
                    <a:bodyPr/>
                    <a:lstStyle/>
                    <a:p>
                      <a:pPr algn="ctr" fontAlgn="b"/>
                      <a:r>
                        <a:rPr lang="en-US" sz="1300" b="0" i="0" u="none" strike="noStrike">
                          <a:solidFill>
                            <a:srgbClr val="000000"/>
                          </a:solidFill>
                          <a:effectLst/>
                          <a:latin typeface="Verdana" charset="0"/>
                        </a:rPr>
                        <a:t>3</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Verdana" charset="0"/>
                        </a:rPr>
                        <a:t>San Francisco-Oakland-Hayward, CA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r-HR" sz="1300" b="0" i="0" u="none" strike="noStrike">
                          <a:solidFill>
                            <a:srgbClr val="000000"/>
                          </a:solidFill>
                          <a:effectLst/>
                          <a:latin typeface="Verdana" charset="0"/>
                        </a:rPr>
                        <a:t>3.4</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a:solidFill>
                            <a:srgbClr val="000000"/>
                          </a:solidFill>
                          <a:effectLst/>
                          <a:latin typeface="Verdana" charset="0"/>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300" b="0" i="0" u="none" strike="noStrike">
                          <a:solidFill>
                            <a:srgbClr val="000000"/>
                          </a:solidFill>
                          <a:effectLst/>
                          <a:latin typeface="Verdana" charset="0"/>
                        </a:rPr>
                        <a:t>15</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Verdana" charset="0"/>
                        </a:rPr>
                        <a:t>Philadelphia-Camden-Wilmington, PA-NJ-DE-MD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r-HR" sz="1300" b="0" i="0" u="none" strike="noStrike">
                          <a:solidFill>
                            <a:srgbClr val="000000"/>
                          </a:solidFill>
                          <a:effectLst/>
                          <a:latin typeface="Verdana" charset="0"/>
                        </a:rPr>
                        <a:t>4.4</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2590">
                <a:tc>
                  <a:txBody>
                    <a:bodyPr/>
                    <a:lstStyle/>
                    <a:p>
                      <a:pPr algn="ctr" fontAlgn="b"/>
                      <a:r>
                        <a:rPr lang="en-US" sz="1300" b="0" i="0" u="none" strike="noStrike">
                          <a:solidFill>
                            <a:srgbClr val="000000"/>
                          </a:solidFill>
                          <a:effectLst/>
                          <a:latin typeface="Verdana" charset="0"/>
                        </a:rPr>
                        <a:t>5</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Verdana" charset="0"/>
                        </a:rPr>
                        <a:t>Minneapolis-St. Paul-Bloomington, MN-WI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r-HR" sz="1300" b="0" i="0" u="none" strike="noStrike">
                          <a:solidFill>
                            <a:srgbClr val="000000"/>
                          </a:solidFill>
                          <a:effectLst/>
                          <a:latin typeface="Verdana" charset="0"/>
                        </a:rPr>
                        <a:t>3.6</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a:solidFill>
                            <a:srgbClr val="000000"/>
                          </a:solidFill>
                          <a:effectLst/>
                          <a:latin typeface="Verdana" charset="0"/>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300" b="0" i="0" u="none" strike="noStrike">
                          <a:solidFill>
                            <a:srgbClr val="000000"/>
                          </a:solidFill>
                          <a:effectLst/>
                          <a:latin typeface="Verdana" charset="0"/>
                        </a:rPr>
                        <a:t>17</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Verdana" charset="0"/>
                        </a:rPr>
                        <a:t>Tampa-St. Petersburg-Clearwater, FL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r-HR" sz="1300" b="0" i="0" u="none" strike="noStrike">
                          <a:solidFill>
                            <a:srgbClr val="000000"/>
                          </a:solidFill>
                          <a:effectLst/>
                          <a:latin typeface="Verdana" charset="0"/>
                        </a:rPr>
                        <a:t>4.5</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9629">
                <a:tc>
                  <a:txBody>
                    <a:bodyPr/>
                    <a:lstStyle/>
                    <a:p>
                      <a:pPr algn="ctr" fontAlgn="b"/>
                      <a:r>
                        <a:rPr lang="en-US" sz="1300" b="0" i="0" u="none" strike="noStrike" dirty="0">
                          <a:solidFill>
                            <a:srgbClr val="000000"/>
                          </a:solidFill>
                          <a:effectLst/>
                          <a:latin typeface="Verdana" charset="0"/>
                        </a:rPr>
                        <a:t>6</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dirty="0">
                          <a:solidFill>
                            <a:srgbClr val="000000"/>
                          </a:solidFill>
                          <a:effectLst/>
                          <a:latin typeface="Verdana" charset="0"/>
                        </a:rPr>
                        <a:t>Dallas-Fort Worth-Arlington, TX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r-HR" sz="1300" b="0" i="0" u="none" strike="noStrike">
                          <a:solidFill>
                            <a:srgbClr val="000000"/>
                          </a:solidFill>
                          <a:effectLst/>
                          <a:latin typeface="Verdana" charset="0"/>
                        </a:rPr>
                        <a:t>3.7</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a:solidFill>
                            <a:srgbClr val="000000"/>
                          </a:solidFill>
                          <a:effectLst/>
                          <a:latin typeface="Verdana" charset="0"/>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fi-FI" sz="1300" b="0" i="0" u="none" strike="noStrike">
                          <a:solidFill>
                            <a:srgbClr val="000000"/>
                          </a:solidFill>
                          <a:effectLst/>
                          <a:latin typeface="Verdana" charset="0"/>
                        </a:rPr>
                        <a:t>18</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Verdana" charset="0"/>
                        </a:rPr>
                        <a:t>Charlotte-Concord-Gastonia, NC-SC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r-HR" sz="1300" b="0" i="0" u="none" strike="noStrike">
                          <a:solidFill>
                            <a:srgbClr val="000000"/>
                          </a:solidFill>
                          <a:effectLst/>
                          <a:latin typeface="Verdana" charset="0"/>
                        </a:rPr>
                        <a:t>4.6</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9629">
                <a:tc>
                  <a:txBody>
                    <a:bodyPr/>
                    <a:lstStyle/>
                    <a:p>
                      <a:pPr algn="ctr" fontAlgn="b"/>
                      <a:r>
                        <a:rPr lang="en-US" sz="1300" b="0" i="0" u="none" strike="noStrike" dirty="0">
                          <a:solidFill>
                            <a:srgbClr val="000000"/>
                          </a:solidFill>
                          <a:effectLst/>
                          <a:latin typeface="Verdana" charset="0"/>
                        </a:rPr>
                        <a:t>7</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dirty="0">
                          <a:solidFill>
                            <a:srgbClr val="000000"/>
                          </a:solidFill>
                          <a:effectLst/>
                          <a:latin typeface="Verdana" charset="0"/>
                        </a:rPr>
                        <a:t>Baltimore-Columbia-Towson, MD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r-HR" sz="1300" b="0" i="0" u="none" strike="noStrike" dirty="0">
                          <a:solidFill>
                            <a:srgbClr val="000000"/>
                          </a:solidFill>
                          <a:effectLst/>
                          <a:latin typeface="Verdana" charset="0"/>
                        </a:rPr>
                        <a:t>4.0</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dirty="0">
                          <a:solidFill>
                            <a:srgbClr val="000000"/>
                          </a:solidFill>
                          <a:effectLst/>
                          <a:latin typeface="Verdana" charset="0"/>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300" b="0" i="0" u="none" strike="noStrike" dirty="0">
                          <a:solidFill>
                            <a:srgbClr val="000000"/>
                          </a:solidFill>
                          <a:effectLst/>
                          <a:latin typeface="Verdana" charset="0"/>
                        </a:rPr>
                        <a:t>19</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dirty="0">
                          <a:solidFill>
                            <a:srgbClr val="000000"/>
                          </a:solidFill>
                          <a:effectLst/>
                          <a:latin typeface="Verdana" charset="0"/>
                        </a:rPr>
                        <a:t>Detroit-Warren-Dearborn, MI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r-HR" sz="1300" b="0" i="0" u="none" strike="noStrike" dirty="0">
                          <a:solidFill>
                            <a:srgbClr val="000000"/>
                          </a:solidFill>
                          <a:effectLst/>
                          <a:latin typeface="Verdana" charset="0"/>
                        </a:rPr>
                        <a:t>4.8</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2590">
                <a:tc>
                  <a:txBody>
                    <a:bodyPr/>
                    <a:lstStyle/>
                    <a:p>
                      <a:pPr algn="ctr" fontAlgn="b"/>
                      <a:r>
                        <a:rPr lang="en-US" sz="1300" b="1" i="0" u="none" strike="noStrike" dirty="0">
                          <a:solidFill>
                            <a:srgbClr val="000000"/>
                          </a:solidFill>
                          <a:effectLst/>
                          <a:latin typeface="Verdana" charset="0"/>
                        </a:rPr>
                        <a:t>7</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1" i="0" u="none" strike="noStrike" dirty="0">
                          <a:solidFill>
                            <a:srgbClr val="000000"/>
                          </a:solidFill>
                          <a:effectLst/>
                          <a:latin typeface="Verdana" charset="0"/>
                        </a:rPr>
                        <a:t>Portland-Vancouver-Hillsboro, OR-WA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r-HR" sz="1300" b="1" i="0" u="none" strike="noStrike" dirty="0">
                          <a:solidFill>
                            <a:srgbClr val="000000"/>
                          </a:solidFill>
                          <a:effectLst/>
                          <a:latin typeface="Verdana" charset="0"/>
                        </a:rPr>
                        <a:t>4.0</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a:solidFill>
                            <a:srgbClr val="000000"/>
                          </a:solidFill>
                          <a:effectLst/>
                          <a:latin typeface="Verdana" charset="0"/>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is-IS" sz="1300" b="0" i="0" u="none" strike="noStrike">
                          <a:solidFill>
                            <a:srgbClr val="000000"/>
                          </a:solidFill>
                          <a:effectLst/>
                          <a:latin typeface="Verdana" charset="0"/>
                        </a:rPr>
                        <a:t>20</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Verdana" charset="0"/>
                        </a:rPr>
                        <a:t>Miami-Fort Lauderdale-West Palm Beach, FL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r-HR" sz="1300" b="0" i="0" u="none" strike="noStrike">
                          <a:solidFill>
                            <a:srgbClr val="000000"/>
                          </a:solidFill>
                          <a:effectLst/>
                          <a:latin typeface="Verdana" charset="0"/>
                        </a:rPr>
                        <a:t>4.9</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9929">
                <a:tc>
                  <a:txBody>
                    <a:bodyPr/>
                    <a:lstStyle/>
                    <a:p>
                      <a:pPr algn="ctr" fontAlgn="b"/>
                      <a:r>
                        <a:rPr lang="en-US" sz="1300" b="0" i="0" u="none" strike="noStrike">
                          <a:solidFill>
                            <a:srgbClr val="000000"/>
                          </a:solidFill>
                          <a:effectLst/>
                          <a:latin typeface="Verdana" charset="0"/>
                        </a:rPr>
                        <a:t>7</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dirty="0">
                          <a:solidFill>
                            <a:srgbClr val="000000"/>
                          </a:solidFill>
                          <a:effectLst/>
                          <a:latin typeface="Verdana" charset="0"/>
                        </a:rPr>
                        <a:t>Seattle-Tacoma-Bellevue, WA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r-HR" sz="1300" b="0" i="0" u="none" strike="noStrike">
                          <a:solidFill>
                            <a:srgbClr val="000000"/>
                          </a:solidFill>
                          <a:effectLst/>
                          <a:latin typeface="Verdana" charset="0"/>
                        </a:rPr>
                        <a:t>4.0</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a:solidFill>
                            <a:srgbClr val="000000"/>
                          </a:solidFill>
                          <a:effectLst/>
                          <a:latin typeface="Verdana" charset="0"/>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cs-CZ" sz="1300" b="0" i="0" u="none" strike="noStrike">
                          <a:solidFill>
                            <a:srgbClr val="000000"/>
                          </a:solidFill>
                          <a:effectLst/>
                          <a:latin typeface="Verdana" charset="0"/>
                        </a:rPr>
                        <a:t>21</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Verdana" charset="0"/>
                        </a:rPr>
                        <a:t>Atlanta-Sandy Springs-Roswell, GA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b-NO" sz="1300" b="0" i="0" u="none" strike="noStrike">
                          <a:solidFill>
                            <a:srgbClr val="000000"/>
                          </a:solidFill>
                          <a:effectLst/>
                          <a:latin typeface="Verdana" charset="0"/>
                        </a:rPr>
                        <a:t>5.0</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3452">
                <a:tc>
                  <a:txBody>
                    <a:bodyPr/>
                    <a:lstStyle/>
                    <a:p>
                      <a:pPr algn="ctr" fontAlgn="b"/>
                      <a:r>
                        <a:rPr lang="en-US" sz="1300" b="0" i="0" u="none" strike="noStrike">
                          <a:solidFill>
                            <a:srgbClr val="000000"/>
                          </a:solidFill>
                          <a:effectLst/>
                          <a:latin typeface="Verdana" charset="0"/>
                        </a:rPr>
                        <a:t>7</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Verdana" charset="0"/>
                        </a:rPr>
                        <a:t>St. Louis, MO-IL MSA (1)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r-HR" sz="1300" b="0" i="0" u="none" strike="noStrike">
                          <a:solidFill>
                            <a:srgbClr val="000000"/>
                          </a:solidFill>
                          <a:effectLst/>
                          <a:latin typeface="Verdana" charset="0"/>
                        </a:rPr>
                        <a:t>4.0</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a:solidFill>
                            <a:srgbClr val="000000"/>
                          </a:solidFill>
                          <a:effectLst/>
                          <a:latin typeface="Verdana" charset="0"/>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is-IS" sz="1300" b="0" i="0" u="none" strike="noStrike">
                          <a:solidFill>
                            <a:srgbClr val="000000"/>
                          </a:solidFill>
                          <a:effectLst/>
                          <a:latin typeface="Verdana" charset="0"/>
                        </a:rPr>
                        <a:t>22</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Verdana" charset="0"/>
                        </a:rPr>
                        <a:t>Riverside-San Bernardino-Ontario, CA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b-NO" sz="1300" b="0" i="0" u="none" strike="noStrike">
                          <a:solidFill>
                            <a:srgbClr val="000000"/>
                          </a:solidFill>
                          <a:effectLst/>
                          <a:latin typeface="Verdana" charset="0"/>
                        </a:rPr>
                        <a:t>5.2</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3452">
                <a:tc>
                  <a:txBody>
                    <a:bodyPr/>
                    <a:lstStyle/>
                    <a:p>
                      <a:pPr algn="ctr" fontAlgn="b"/>
                      <a:r>
                        <a:rPr lang="cs-CZ" sz="1300" b="0" i="0" u="none" strike="noStrike">
                          <a:solidFill>
                            <a:srgbClr val="000000"/>
                          </a:solidFill>
                          <a:effectLst/>
                          <a:latin typeface="Verdana" charset="0"/>
                        </a:rPr>
                        <a:t>11</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Verdana" charset="0"/>
                        </a:rPr>
                        <a:t>New York-Newark-Jersey City, NY-NJ-PA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r-HR" sz="1300" b="0" i="0" u="none" strike="noStrike">
                          <a:solidFill>
                            <a:srgbClr val="000000"/>
                          </a:solidFill>
                          <a:effectLst/>
                          <a:latin typeface="Verdana" charset="0"/>
                        </a:rPr>
                        <a:t>4.1</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a:solidFill>
                            <a:srgbClr val="000000"/>
                          </a:solidFill>
                          <a:effectLst/>
                          <a:latin typeface="Verdana" charset="0"/>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is-IS" sz="1300" b="0" i="0" u="none" strike="noStrike">
                          <a:solidFill>
                            <a:srgbClr val="000000"/>
                          </a:solidFill>
                          <a:effectLst/>
                          <a:latin typeface="Verdana" charset="0"/>
                        </a:rPr>
                        <a:t>23</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dirty="0">
                          <a:solidFill>
                            <a:srgbClr val="000000"/>
                          </a:solidFill>
                          <a:effectLst/>
                          <a:latin typeface="Verdana" charset="0"/>
                        </a:rPr>
                        <a:t>Houston-The Woodlands-Sugar Land, TX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b-NO" sz="1300" b="0" i="0" u="none" strike="noStrike">
                          <a:solidFill>
                            <a:srgbClr val="000000"/>
                          </a:solidFill>
                          <a:effectLst/>
                          <a:latin typeface="Verdana" charset="0"/>
                        </a:rPr>
                        <a:t>5.3</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475">
                <a:tc>
                  <a:txBody>
                    <a:bodyPr/>
                    <a:lstStyle/>
                    <a:p>
                      <a:pPr algn="ctr" fontAlgn="b"/>
                      <a:r>
                        <a:rPr lang="cs-CZ" sz="1300" b="0" i="0" u="none" strike="noStrike">
                          <a:solidFill>
                            <a:srgbClr val="000000"/>
                          </a:solidFill>
                          <a:effectLst/>
                          <a:latin typeface="Verdana" charset="0"/>
                        </a:rPr>
                        <a:t>11</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dirty="0">
                          <a:solidFill>
                            <a:srgbClr val="000000"/>
                          </a:solidFill>
                          <a:effectLst/>
                          <a:latin typeface="Verdana" charset="0"/>
                        </a:rPr>
                        <a:t>Phoenix-Mesa-Scottsdale, AZ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r-HR" sz="1300" b="0" i="0" u="none" strike="noStrike">
                          <a:solidFill>
                            <a:srgbClr val="000000"/>
                          </a:solidFill>
                          <a:effectLst/>
                          <a:latin typeface="Verdana" charset="0"/>
                        </a:rPr>
                        <a:t>4.1</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a:solidFill>
                            <a:srgbClr val="000000"/>
                          </a:solidFill>
                          <a:effectLst/>
                          <a:latin typeface="Verdana" charset="0"/>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is-IS" sz="1300" b="0" i="0" u="none" strike="noStrike">
                          <a:solidFill>
                            <a:srgbClr val="000000"/>
                          </a:solidFill>
                          <a:effectLst/>
                          <a:latin typeface="Verdana" charset="0"/>
                        </a:rPr>
                        <a:t>24</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dirty="0">
                          <a:solidFill>
                            <a:srgbClr val="000000"/>
                          </a:solidFill>
                          <a:effectLst/>
                          <a:latin typeface="Verdana" charset="0"/>
                        </a:rPr>
                        <a:t>Chicago-Naperville-Elgin, IL-IN-WI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b-NO" sz="1300" b="0" i="0" u="none" strike="noStrike" dirty="0">
                          <a:solidFill>
                            <a:srgbClr val="000000"/>
                          </a:solidFill>
                          <a:effectLst/>
                          <a:latin typeface="Verdana" charset="0"/>
                        </a:rPr>
                        <a:t>5.4</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7" name="Text Box 241"/>
          <p:cNvSpPr txBox="1">
            <a:spLocks noChangeArrowheads="1"/>
          </p:cNvSpPr>
          <p:nvPr/>
        </p:nvSpPr>
        <p:spPr bwMode="auto">
          <a:xfrm>
            <a:off x="40103" y="6104942"/>
            <a:ext cx="6957597" cy="461665"/>
          </a:xfrm>
          <a:prstGeom prst="rect">
            <a:avLst/>
          </a:prstGeom>
          <a:noFill/>
          <a:ln w="9525">
            <a:noFill/>
            <a:miter lim="800000"/>
            <a:headEnd/>
            <a:tailEnd/>
          </a:ln>
        </p:spPr>
        <p:txBody>
          <a:bodyPr wrap="square">
            <a:spAutoFit/>
          </a:bodyPr>
          <a:lstStyle/>
          <a:p>
            <a:pPr algn="ctr" defTabSz="914400" fontAlgn="base">
              <a:spcBef>
                <a:spcPct val="0"/>
              </a:spcBef>
              <a:spcAft>
                <a:spcPct val="0"/>
              </a:spcAft>
            </a:pPr>
            <a:r>
              <a:rPr lang="en-US" sz="2400" i="1" dirty="0">
                <a:solidFill>
                  <a:srgbClr val="FFFFFF"/>
                </a:solidFill>
                <a:cs typeface="Times New Roman" pitchFamily="18" charset="0"/>
              </a:rPr>
              <a:t>U.S. </a:t>
            </a:r>
            <a:r>
              <a:rPr lang="en-US" sz="2400" i="1" dirty="0" smtClean="0">
                <a:solidFill>
                  <a:srgbClr val="FFFFFF"/>
                </a:solidFill>
                <a:cs typeface="Times New Roman" pitchFamily="18" charset="0"/>
              </a:rPr>
              <a:t>Unemployment Rate: 4.7%</a:t>
            </a:r>
            <a:endParaRPr lang="en-US" sz="2400" i="1" dirty="0">
              <a:solidFill>
                <a:srgbClr val="FFFFFF"/>
              </a:solidFill>
              <a:cs typeface="Times New Roman" pitchFamily="18" charset="0"/>
            </a:endParaRPr>
          </a:p>
        </p:txBody>
      </p:sp>
      <p:sp>
        <p:nvSpPr>
          <p:cNvPr id="9" name="TextBox 8"/>
          <p:cNvSpPr txBox="1"/>
          <p:nvPr/>
        </p:nvSpPr>
        <p:spPr>
          <a:xfrm>
            <a:off x="5714824" y="5709702"/>
            <a:ext cx="3435556" cy="246221"/>
          </a:xfrm>
          <a:prstGeom prst="rect">
            <a:avLst/>
          </a:prstGeom>
          <a:noFill/>
        </p:spPr>
        <p:txBody>
          <a:bodyPr wrap="none" rtlCol="0">
            <a:spAutoFit/>
          </a:bodyPr>
          <a:lstStyle/>
          <a:p>
            <a:pPr algn="r"/>
            <a:r>
              <a:rPr lang="en-US" sz="1000" i="1" dirty="0">
                <a:solidFill>
                  <a:prstClr val="white"/>
                </a:solidFill>
                <a:latin typeface="Arial" charset="0"/>
                <a:ea typeface="Arial" charset="0"/>
                <a:cs typeface="Arial" charset="0"/>
              </a:rPr>
              <a:t>1. Area boundaries do not reflect official OMB definitions. </a:t>
            </a:r>
          </a:p>
        </p:txBody>
      </p:sp>
    </p:spTree>
    <p:extLst>
      <p:ext uri="{BB962C8B-B14F-4D97-AF65-F5344CB8AC3E}">
        <p14:creationId xmlns:p14="http://schemas.microsoft.com/office/powerpoint/2010/main" val="16812371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11051" y="273411"/>
            <a:ext cx="4861321" cy="2873980"/>
          </a:xfrm>
        </p:spPr>
        <p:txBody>
          <a:bodyPr>
            <a:noAutofit/>
          </a:bodyPr>
          <a:lstStyle/>
          <a:p>
            <a:pPr algn="ctr" eaLnBrk="1" hangingPunct="1"/>
            <a:r>
              <a:rPr lang="en-US" b="1" dirty="0" smtClean="0">
                <a:solidFill>
                  <a:srgbClr val="003366"/>
                </a:solidFill>
                <a:latin typeface="Calibri" charset="0"/>
                <a:ea typeface="ＭＳ Ｐゴシック" charset="0"/>
              </a:rPr>
              <a:t>21 Jump Street</a:t>
            </a:r>
            <a:endParaRPr lang="en-US" sz="3200" b="1" dirty="0">
              <a:solidFill>
                <a:srgbClr val="003366"/>
              </a:solidFill>
              <a:latin typeface="Calibri" charset="0"/>
              <a:ea typeface="ＭＳ Ｐゴシック" charset="0"/>
            </a:endParaRPr>
          </a:p>
        </p:txBody>
      </p:sp>
      <p:sp>
        <p:nvSpPr>
          <p:cNvPr id="6" name="Title 1"/>
          <p:cNvSpPr txBox="1">
            <a:spLocks/>
          </p:cNvSpPr>
          <p:nvPr/>
        </p:nvSpPr>
        <p:spPr bwMode="auto">
          <a:xfrm>
            <a:off x="132522" y="3003796"/>
            <a:ext cx="4739849" cy="1203781"/>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0" bIns="0" numCol="1" anchor="ctr" anchorCtr="0" compatLnSpc="1">
            <a:prstTxWarp prst="textNoShape">
              <a:avLst/>
            </a:prstTxWarp>
            <a:noAutofit/>
            <a:scene3d>
              <a:camera prst="orthographicFront"/>
              <a:lightRig rig="freezing" dir="t">
                <a:rot lat="0" lon="0" rev="5640000"/>
              </a:lightRig>
            </a:scene3d>
            <a:sp3d prstMaterial="flat">
              <a:contourClr>
                <a:schemeClr val="tx2"/>
              </a:contourClr>
            </a:sp3d>
          </a:bodyPr>
          <a:lstStyle>
            <a:lvl1pPr algn="ctr" rtl="0" eaLnBrk="0" fontAlgn="base" hangingPunct="0">
              <a:spcBef>
                <a:spcPct val="0"/>
              </a:spcBef>
              <a:spcAft>
                <a:spcPct val="0"/>
              </a:spcAft>
              <a:buNone/>
              <a:defRPr sz="7200" b="1" kern="1200">
                <a:ln>
                  <a:noFill/>
                </a:ln>
                <a:solidFill>
                  <a:srgbClr val="003366"/>
                </a:solidFill>
                <a:effectLst/>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2pPr>
            <a:lvl3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3pPr>
            <a:lvl4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4pPr>
            <a:lvl5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hangingPunct="1"/>
            <a:r>
              <a:rPr lang="en-US" sz="3800" dirty="0" smtClean="0">
                <a:latin typeface="Calibri" charset="0"/>
                <a:ea typeface="ＭＳ Ｐゴシック" charset="0"/>
              </a:rPr>
              <a:t>(And Other Addresses of Interest)</a:t>
            </a:r>
            <a:endParaRPr lang="en-US" sz="3800" dirty="0">
              <a:latin typeface="Calibri" charset="0"/>
              <a:ea typeface="ＭＳ Ｐゴシック" charset="0"/>
            </a:endParaRPr>
          </a:p>
        </p:txBody>
      </p:sp>
      <p:sp>
        <p:nvSpPr>
          <p:cNvPr id="8" name="TextBox 7"/>
          <p:cNvSpPr txBox="1"/>
          <p:nvPr/>
        </p:nvSpPr>
        <p:spPr>
          <a:xfrm>
            <a:off x="22094" y="5698450"/>
            <a:ext cx="3478695" cy="246221"/>
          </a:xfrm>
          <a:prstGeom prst="rect">
            <a:avLst/>
          </a:prstGeom>
          <a:noFill/>
        </p:spPr>
        <p:txBody>
          <a:bodyPr wrap="square" rtlCol="0">
            <a:spAutoFit/>
          </a:bodyPr>
          <a:lstStyle/>
          <a:p>
            <a:r>
              <a:rPr lang="en-US" sz="1000" i="1" dirty="0" smtClean="0">
                <a:solidFill>
                  <a:schemeClr val="bg1"/>
                </a:solidFill>
                <a:latin typeface="Arial"/>
                <a:cs typeface="Arial"/>
              </a:rPr>
              <a:t>Photo: </a:t>
            </a:r>
            <a:r>
              <a:rPr lang="en-US" sz="1000" i="1" dirty="0" err="1" smtClean="0">
                <a:solidFill>
                  <a:schemeClr val="bg1"/>
                </a:solidFill>
                <a:latin typeface="Arial"/>
                <a:cs typeface="Arial"/>
              </a:rPr>
              <a:t>TheMoveDatabase.org</a:t>
            </a:r>
            <a:endParaRPr lang="en-US" sz="1000" i="1" dirty="0">
              <a:solidFill>
                <a:schemeClr val="bg1"/>
              </a:solidFill>
              <a:latin typeface="Arial"/>
              <a:cs typeface="Arial"/>
            </a:endParaRPr>
          </a:p>
        </p:txBody>
      </p:sp>
      <p:pic>
        <p:nvPicPr>
          <p:cNvPr id="9" name="Picture 8" descr="ybvuX8vQx8OTBp4PRCkmi5w9eJC.jpg"/>
          <p:cNvPicPr>
            <a:picLocks noChangeAspect="1"/>
          </p:cNvPicPr>
          <p:nvPr/>
        </p:nvPicPr>
        <p:blipFill rotWithShape="1">
          <a:blip r:embed="rId3">
            <a:extLst>
              <a:ext uri="{28A0092B-C50C-407E-A947-70E740481C1C}">
                <a14:useLocalDpi xmlns:a14="http://schemas.microsoft.com/office/drawing/2010/main" val="0"/>
              </a:ext>
            </a:extLst>
          </a:blip>
          <a:srcRect b="11677"/>
          <a:stretch/>
        </p:blipFill>
        <p:spPr>
          <a:xfrm>
            <a:off x="5071145" y="651539"/>
            <a:ext cx="3697372" cy="4898459"/>
          </a:xfrm>
          <a:prstGeom prst="rect">
            <a:avLst/>
          </a:prstGeom>
        </p:spPr>
      </p:pic>
    </p:spTree>
    <p:extLst>
      <p:ext uri="{BB962C8B-B14F-4D97-AF65-F5344CB8AC3E}">
        <p14:creationId xmlns:p14="http://schemas.microsoft.com/office/powerpoint/2010/main" val="36712603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154965" y="151076"/>
            <a:ext cx="8555796" cy="990438"/>
          </a:xfrm>
        </p:spPr>
        <p:txBody>
          <a:bodyPr>
            <a:normAutofit/>
          </a:bodyPr>
          <a:lstStyle/>
          <a:p>
            <a:pPr fontAlgn="auto">
              <a:spcAft>
                <a:spcPts val="0"/>
              </a:spcAft>
              <a:defRPr/>
            </a:pPr>
            <a:r>
              <a:rPr lang="en-US" b="1" dirty="0" smtClean="0">
                <a:solidFill>
                  <a:srgbClr val="003366"/>
                </a:solidFill>
              </a:rPr>
              <a:t>15-Year &amp; 30-Year Fixed Mortgage Rates </a:t>
            </a:r>
            <a:r>
              <a:rPr lang="en-US" dirty="0" smtClean="0">
                <a:solidFill>
                  <a:srgbClr val="003366"/>
                </a:solidFill>
              </a:rPr>
              <a:t/>
            </a:r>
            <a:br>
              <a:rPr lang="en-US" dirty="0" smtClean="0">
                <a:solidFill>
                  <a:srgbClr val="003366"/>
                </a:solidFill>
              </a:rPr>
            </a:br>
            <a:r>
              <a:rPr lang="en-US" sz="2800" b="0" i="1" dirty="0" smtClean="0"/>
              <a:t>February</a:t>
            </a:r>
            <a:r>
              <a:rPr lang="en-US" sz="2800" b="0" i="1" dirty="0" smtClean="0">
                <a:solidFill>
                  <a:srgbClr val="003366"/>
                </a:solidFill>
              </a:rPr>
              <a:t> 1995 through </a:t>
            </a:r>
            <a:r>
              <a:rPr lang="en-US" sz="2800" b="0" i="1" dirty="0" smtClean="0"/>
              <a:t>February</a:t>
            </a:r>
            <a:r>
              <a:rPr lang="en-US" sz="2800" b="0" i="1" dirty="0" smtClean="0">
                <a:solidFill>
                  <a:srgbClr val="003366"/>
                </a:solidFill>
              </a:rPr>
              <a:t> 2017*</a:t>
            </a:r>
          </a:p>
        </p:txBody>
      </p:sp>
      <p:sp>
        <p:nvSpPr>
          <p:cNvPr id="3" name="Text Placeholder 2"/>
          <p:cNvSpPr>
            <a:spLocks noGrp="1"/>
          </p:cNvSpPr>
          <p:nvPr>
            <p:ph type="body" sz="quarter" idx="10"/>
          </p:nvPr>
        </p:nvSpPr>
        <p:spPr/>
        <p:txBody>
          <a:bodyPr/>
          <a:lstStyle/>
          <a:p>
            <a:r>
              <a:rPr lang="en-US" dirty="0">
                <a:solidFill>
                  <a:prstClr val="white"/>
                </a:solidFill>
                <a:latin typeface="Arial" pitchFamily="34" charset="0"/>
                <a:cs typeface="Arial" pitchFamily="34" charset="0"/>
              </a:rPr>
              <a:t>Source: Freddie </a:t>
            </a:r>
            <a:r>
              <a:rPr lang="en-US" dirty="0" smtClean="0">
                <a:solidFill>
                  <a:prstClr val="white"/>
                </a:solidFill>
                <a:latin typeface="Arial" pitchFamily="34" charset="0"/>
                <a:cs typeface="Arial" pitchFamily="34" charset="0"/>
              </a:rPr>
              <a:t>Mac</a:t>
            </a:r>
            <a:endParaRPr lang="en-US" dirty="0">
              <a:solidFill>
                <a:prstClr val="white"/>
              </a:solidFill>
              <a:latin typeface="Arial" pitchFamily="34" charset="0"/>
              <a:cs typeface="Arial" pitchFamily="34" charset="0"/>
            </a:endParaRPr>
          </a:p>
        </p:txBody>
      </p:sp>
      <p:sp>
        <p:nvSpPr>
          <p:cNvPr id="2" name="TextBox 1"/>
          <p:cNvSpPr txBox="1"/>
          <p:nvPr/>
        </p:nvSpPr>
        <p:spPr>
          <a:xfrm>
            <a:off x="92469" y="5955268"/>
            <a:ext cx="2393412" cy="369332"/>
          </a:xfrm>
          <a:prstGeom prst="rect">
            <a:avLst/>
          </a:prstGeom>
          <a:noFill/>
        </p:spPr>
        <p:txBody>
          <a:bodyPr wrap="none" rtlCol="0">
            <a:spAutoFit/>
          </a:bodyPr>
          <a:lstStyle/>
          <a:p>
            <a:pPr defTabSz="914400" fontAlgn="base">
              <a:spcBef>
                <a:spcPct val="0"/>
              </a:spcBef>
              <a:spcAft>
                <a:spcPct val="0"/>
              </a:spcAft>
            </a:pPr>
            <a:r>
              <a:rPr lang="en-US" i="1" dirty="0">
                <a:solidFill>
                  <a:prstClr val="white"/>
                </a:solidFill>
                <a:cs typeface="Constantia"/>
              </a:rPr>
              <a:t>*Week ending </a:t>
            </a:r>
            <a:r>
              <a:rPr lang="en-US" i="1" dirty="0" smtClean="0">
                <a:solidFill>
                  <a:prstClr val="white"/>
                </a:solidFill>
                <a:cs typeface="Constantia"/>
              </a:rPr>
              <a:t>2/2/2017</a:t>
            </a:r>
            <a:endParaRPr lang="en-US" i="1" dirty="0">
              <a:solidFill>
                <a:prstClr val="white"/>
              </a:solidFill>
              <a:cs typeface="Constantia"/>
            </a:endParaRPr>
          </a:p>
        </p:txBody>
      </p:sp>
      <p:graphicFrame>
        <p:nvGraphicFramePr>
          <p:cNvPr id="7" name="Object 3"/>
          <p:cNvGraphicFramePr>
            <a:graphicFrameLocks noChangeAspect="1"/>
          </p:cNvGraphicFramePr>
          <p:nvPr>
            <p:extLst/>
          </p:nvPr>
        </p:nvGraphicFramePr>
        <p:xfrm>
          <a:off x="0" y="990600"/>
          <a:ext cx="9031111" cy="46988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51202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53" y="5935319"/>
            <a:ext cx="2852063" cy="338554"/>
          </a:xfrm>
          <a:prstGeom prst="rect">
            <a:avLst/>
          </a:prstGeom>
          <a:noFill/>
        </p:spPr>
        <p:txBody>
          <a:bodyPr wrap="none" rtlCol="0">
            <a:spAutoFit/>
          </a:bodyPr>
          <a:lstStyle/>
          <a:p>
            <a:r>
              <a:rPr lang="en-US" sz="1600" dirty="0" smtClean="0">
                <a:solidFill>
                  <a:prstClr val="white"/>
                </a:solidFill>
              </a:rPr>
              <a:t>*NSA: not seasonally adjusted</a:t>
            </a:r>
            <a:endParaRPr lang="en-US" sz="1600" dirty="0">
              <a:solidFill>
                <a:prstClr val="white"/>
              </a:solidFill>
            </a:endParaRPr>
          </a:p>
        </p:txBody>
      </p:sp>
      <p:sp>
        <p:nvSpPr>
          <p:cNvPr id="7" name="Title 6"/>
          <p:cNvSpPr>
            <a:spLocks noGrp="1"/>
          </p:cNvSpPr>
          <p:nvPr>
            <p:ph type="title"/>
          </p:nvPr>
        </p:nvSpPr>
        <p:spPr>
          <a:xfrm>
            <a:off x="283404" y="136807"/>
            <a:ext cx="8555796" cy="1143000"/>
          </a:xfrm>
        </p:spPr>
        <p:txBody>
          <a:bodyPr/>
          <a:lstStyle/>
          <a:p>
            <a:r>
              <a:rPr lang="en-US" sz="3800" dirty="0"/>
              <a:t>U.S. Homeownership </a:t>
            </a:r>
            <a:r>
              <a:rPr lang="en-US" sz="3800" dirty="0" smtClean="0"/>
              <a:t>(NSA</a:t>
            </a:r>
            <a:r>
              <a:rPr lang="en-US" sz="3800" dirty="0"/>
              <a:t>)</a:t>
            </a:r>
            <a:r>
              <a:rPr lang="en-US" sz="3800" i="1" dirty="0"/>
              <a:t/>
            </a:r>
            <a:br>
              <a:rPr lang="en-US" sz="3800" i="1" dirty="0"/>
            </a:br>
            <a:r>
              <a:rPr lang="en-US" b="0" i="1" dirty="0" smtClean="0"/>
              <a:t>1980Q4-2016Q4</a:t>
            </a:r>
            <a:endParaRPr lang="en-US" b="0" dirty="0"/>
          </a:p>
        </p:txBody>
      </p:sp>
      <p:sp>
        <p:nvSpPr>
          <p:cNvPr id="9" name="Text Placeholder 8"/>
          <p:cNvSpPr>
            <a:spLocks noGrp="1"/>
          </p:cNvSpPr>
          <p:nvPr>
            <p:ph type="body" sz="quarter" idx="10"/>
          </p:nvPr>
        </p:nvSpPr>
        <p:spPr/>
        <p:txBody>
          <a:bodyPr/>
          <a:lstStyle/>
          <a:p>
            <a:r>
              <a:rPr lang="en-US" dirty="0">
                <a:solidFill>
                  <a:prstClr val="white"/>
                </a:solidFill>
                <a:latin typeface="Arial" pitchFamily="34" charset="0"/>
                <a:cs typeface="Arial" pitchFamily="34" charset="0"/>
              </a:rPr>
              <a:t>Source: U.S. Census </a:t>
            </a:r>
            <a:r>
              <a:rPr lang="en-US" dirty="0" smtClean="0">
                <a:solidFill>
                  <a:prstClr val="white"/>
                </a:solidFill>
                <a:latin typeface="Arial" pitchFamily="34" charset="0"/>
                <a:cs typeface="Arial" pitchFamily="34" charset="0"/>
              </a:rPr>
              <a:t>Bureau</a:t>
            </a:r>
            <a:endParaRPr lang="en-US" dirty="0">
              <a:solidFill>
                <a:prstClr val="white"/>
              </a:solidFill>
              <a:latin typeface="Arial" pitchFamily="34" charset="0"/>
              <a:cs typeface="Arial" pitchFamily="34" charset="0"/>
            </a:endParaRPr>
          </a:p>
        </p:txBody>
      </p:sp>
      <p:graphicFrame>
        <p:nvGraphicFramePr>
          <p:cNvPr id="6" name="Chart 5"/>
          <p:cNvGraphicFramePr/>
          <p:nvPr>
            <p:extLst/>
          </p:nvPr>
        </p:nvGraphicFramePr>
        <p:xfrm>
          <a:off x="0" y="1172568"/>
          <a:ext cx="9025773" cy="44340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721217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nvPr>
        </p:nvGraphicFramePr>
        <p:xfrm>
          <a:off x="0" y="1064713"/>
          <a:ext cx="8991600" cy="4726487"/>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283404" y="208152"/>
            <a:ext cx="8555796" cy="1143000"/>
          </a:xfrm>
        </p:spPr>
        <p:txBody>
          <a:bodyPr/>
          <a:lstStyle/>
          <a:p>
            <a:r>
              <a:rPr lang="en-US" dirty="0"/>
              <a:t>U.S. Private New Multifamily Construction</a:t>
            </a:r>
            <a:r>
              <a:rPr lang="en-US" i="1" dirty="0"/>
              <a:t/>
            </a:r>
            <a:br>
              <a:rPr lang="en-US" i="1" dirty="0"/>
            </a:br>
            <a:r>
              <a:rPr lang="en-US" sz="2800" b="0" i="1" dirty="0" smtClean="0"/>
              <a:t>December </a:t>
            </a:r>
            <a:r>
              <a:rPr lang="en-US" sz="2800" b="0" i="1" dirty="0"/>
              <a:t>1993 through </a:t>
            </a:r>
            <a:r>
              <a:rPr lang="en-US" sz="2800" b="0" i="1" dirty="0" smtClean="0"/>
              <a:t>December 2016</a:t>
            </a:r>
            <a:endParaRPr lang="en-US" sz="2800" b="0" dirty="0"/>
          </a:p>
        </p:txBody>
      </p:sp>
      <p:sp>
        <p:nvSpPr>
          <p:cNvPr id="4" name="Text Placeholder 3"/>
          <p:cNvSpPr>
            <a:spLocks noGrp="1"/>
          </p:cNvSpPr>
          <p:nvPr>
            <p:ph type="body" sz="quarter" idx="10"/>
          </p:nvPr>
        </p:nvSpPr>
        <p:spPr/>
        <p:txBody>
          <a:bodyPr/>
          <a:lstStyle/>
          <a:p>
            <a:r>
              <a:rPr lang="en-US" dirty="0">
                <a:solidFill>
                  <a:prstClr val="white"/>
                </a:solidFill>
                <a:latin typeface="Arial" pitchFamily="34" charset="0"/>
                <a:cs typeface="Arial" pitchFamily="34" charset="0"/>
              </a:rPr>
              <a:t>Source: U.S. Census </a:t>
            </a:r>
            <a:r>
              <a:rPr lang="en-US" dirty="0" smtClean="0">
                <a:solidFill>
                  <a:prstClr val="white"/>
                </a:solidFill>
                <a:latin typeface="Arial" pitchFamily="34" charset="0"/>
                <a:cs typeface="Arial" pitchFamily="34" charset="0"/>
              </a:rPr>
              <a:t>Bureau</a:t>
            </a:r>
            <a:endParaRPr lang="en-US"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1000786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777" y="173211"/>
            <a:ext cx="8735727" cy="939765"/>
          </a:xfrm>
        </p:spPr>
        <p:txBody>
          <a:bodyPr/>
          <a:lstStyle/>
          <a:p>
            <a:r>
              <a:rPr lang="en-US" sz="2600" dirty="0"/>
              <a:t>S&amp;P/Case-Shiller Home Price Indices for Select </a:t>
            </a:r>
            <a:r>
              <a:rPr lang="en-US" sz="2600" dirty="0" smtClean="0"/>
              <a:t>Metros</a:t>
            </a:r>
            <a:r>
              <a:rPr lang="en-US" sz="2800" dirty="0" smtClean="0"/>
              <a:t/>
            </a:r>
            <a:br>
              <a:rPr lang="en-US" sz="2800" dirty="0" smtClean="0"/>
            </a:br>
            <a:r>
              <a:rPr lang="en-US" sz="2400" b="0" i="1" dirty="0" smtClean="0"/>
              <a:t>November </a:t>
            </a:r>
            <a:r>
              <a:rPr lang="en-US" sz="2400" b="0" i="1" dirty="0"/>
              <a:t>2016, 12-Month Percentage </a:t>
            </a:r>
            <a:r>
              <a:rPr lang="en-US" sz="2400" b="0" i="1" dirty="0" smtClean="0"/>
              <a:t>Change</a:t>
            </a:r>
            <a:endParaRPr lang="en-US" b="0" dirty="0"/>
          </a:p>
        </p:txBody>
      </p:sp>
      <p:sp>
        <p:nvSpPr>
          <p:cNvPr id="3" name="Text Placeholder 2"/>
          <p:cNvSpPr>
            <a:spLocks noGrp="1"/>
          </p:cNvSpPr>
          <p:nvPr>
            <p:ph type="body" sz="quarter" idx="10"/>
          </p:nvPr>
        </p:nvSpPr>
        <p:spPr/>
        <p:txBody>
          <a:bodyPr/>
          <a:lstStyle/>
          <a:p>
            <a:r>
              <a:rPr lang="en-US" dirty="0">
                <a:solidFill>
                  <a:prstClr val="white"/>
                </a:solidFill>
                <a:latin typeface="Arial" pitchFamily="34" charset="0"/>
                <a:cs typeface="Arial" pitchFamily="34" charset="0"/>
              </a:rPr>
              <a:t>Source: Standard &amp; </a:t>
            </a:r>
            <a:r>
              <a:rPr lang="en-US" dirty="0" smtClean="0">
                <a:solidFill>
                  <a:prstClr val="white"/>
                </a:solidFill>
                <a:latin typeface="Arial" pitchFamily="34" charset="0"/>
                <a:cs typeface="Arial" pitchFamily="34" charset="0"/>
              </a:rPr>
              <a:t>Poor’s</a:t>
            </a:r>
            <a:endParaRPr lang="en-US" dirty="0">
              <a:solidFill>
                <a:prstClr val="white"/>
              </a:solidFill>
              <a:latin typeface="Arial" pitchFamily="34" charset="0"/>
              <a:cs typeface="Arial" pitchFamily="34" charset="0"/>
            </a:endParaRPr>
          </a:p>
        </p:txBody>
      </p:sp>
      <p:graphicFrame>
        <p:nvGraphicFramePr>
          <p:cNvPr id="4" name="Chart Placeholder 3"/>
          <p:cNvGraphicFramePr>
            <a:graphicFrameLocks noGrp="1"/>
          </p:cNvGraphicFramePr>
          <p:nvPr>
            <p:ph type="chart" idx="4294967295"/>
            <p:extLst/>
          </p:nvPr>
        </p:nvGraphicFramePr>
        <p:xfrm>
          <a:off x="0" y="838200"/>
          <a:ext cx="9144000" cy="4953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582349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title"/>
          </p:nvPr>
        </p:nvSpPr>
        <p:spPr>
          <a:xfrm>
            <a:off x="283404" y="216018"/>
            <a:ext cx="8555796" cy="939765"/>
          </a:xfrm>
        </p:spPr>
        <p:txBody>
          <a:bodyPr>
            <a:normAutofit/>
          </a:bodyPr>
          <a:lstStyle/>
          <a:p>
            <a:pPr fontAlgn="auto">
              <a:spcAft>
                <a:spcPts val="0"/>
              </a:spcAft>
              <a:defRPr/>
            </a:pPr>
            <a:r>
              <a:rPr lang="en-US" b="1" dirty="0" smtClean="0">
                <a:solidFill>
                  <a:srgbClr val="003366"/>
                </a:solidFill>
              </a:rPr>
              <a:t>U.S. Single-Family Housing Starts</a:t>
            </a:r>
            <a:r>
              <a:rPr lang="en-US" i="1" dirty="0" smtClean="0">
                <a:solidFill>
                  <a:srgbClr val="003366"/>
                </a:solidFill>
              </a:rPr>
              <a:t/>
            </a:r>
            <a:br>
              <a:rPr lang="en-US" i="1" dirty="0" smtClean="0">
                <a:solidFill>
                  <a:srgbClr val="003366"/>
                </a:solidFill>
              </a:rPr>
            </a:br>
            <a:r>
              <a:rPr lang="en-US" sz="2400" b="0" i="1" dirty="0" smtClean="0"/>
              <a:t>December</a:t>
            </a:r>
            <a:r>
              <a:rPr lang="en-US" sz="2400" b="0" i="1" dirty="0" smtClean="0">
                <a:solidFill>
                  <a:srgbClr val="003366"/>
                </a:solidFill>
              </a:rPr>
              <a:t> 1999 through </a:t>
            </a:r>
            <a:r>
              <a:rPr lang="en-US" sz="2400" b="0" i="1" dirty="0" smtClean="0"/>
              <a:t>December</a:t>
            </a:r>
            <a:r>
              <a:rPr lang="en-US" sz="2400" b="0" i="1" dirty="0" smtClean="0">
                <a:solidFill>
                  <a:srgbClr val="003366"/>
                </a:solidFill>
              </a:rPr>
              <a:t> 2016</a:t>
            </a:r>
          </a:p>
        </p:txBody>
      </p:sp>
      <p:sp>
        <p:nvSpPr>
          <p:cNvPr id="2" name="Text Placeholder 1"/>
          <p:cNvSpPr>
            <a:spLocks noGrp="1"/>
          </p:cNvSpPr>
          <p:nvPr>
            <p:ph type="body" sz="quarter" idx="10"/>
          </p:nvPr>
        </p:nvSpPr>
        <p:spPr/>
        <p:txBody>
          <a:bodyPr/>
          <a:lstStyle/>
          <a:p>
            <a:r>
              <a:rPr lang="en-US" dirty="0">
                <a:latin typeface="Arial" pitchFamily="34" charset="0"/>
                <a:cs typeface="Arial" pitchFamily="34" charset="0"/>
              </a:rPr>
              <a:t>Source: U.S. Census </a:t>
            </a:r>
            <a:r>
              <a:rPr lang="en-US" dirty="0" smtClean="0">
                <a:latin typeface="Arial" pitchFamily="34" charset="0"/>
                <a:cs typeface="Arial" pitchFamily="34" charset="0"/>
              </a:rPr>
              <a:t>Bureau</a:t>
            </a:r>
            <a:endParaRPr lang="en-US" dirty="0">
              <a:latin typeface="Arial" pitchFamily="34" charset="0"/>
              <a:cs typeface="Arial" pitchFamily="34" charset="0"/>
            </a:endParaRPr>
          </a:p>
        </p:txBody>
      </p:sp>
      <p:graphicFrame>
        <p:nvGraphicFramePr>
          <p:cNvPr id="7" name="Chart Placeholder 5"/>
          <p:cNvGraphicFramePr>
            <a:graphicFrameLocks/>
          </p:cNvGraphicFramePr>
          <p:nvPr>
            <p:extLst/>
          </p:nvPr>
        </p:nvGraphicFramePr>
        <p:xfrm>
          <a:off x="0" y="1155782"/>
          <a:ext cx="9144000" cy="45866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851814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Title 1"/>
          <p:cNvSpPr>
            <a:spLocks noGrp="1"/>
          </p:cNvSpPr>
          <p:nvPr>
            <p:ph type="title"/>
          </p:nvPr>
        </p:nvSpPr>
        <p:spPr>
          <a:xfrm>
            <a:off x="283404" y="158942"/>
            <a:ext cx="8555796" cy="896958"/>
          </a:xfrm>
        </p:spPr>
        <p:txBody>
          <a:bodyPr/>
          <a:lstStyle/>
          <a:p>
            <a:r>
              <a:rPr lang="en-US" sz="3200" b="1" dirty="0" smtClean="0">
                <a:solidFill>
                  <a:srgbClr val="003366"/>
                </a:solidFill>
              </a:rPr>
              <a:t>Architecture Billings Index</a:t>
            </a:r>
            <a:r>
              <a:rPr lang="en-US" sz="4800" dirty="0" smtClean="0">
                <a:solidFill>
                  <a:srgbClr val="003366"/>
                </a:solidFill>
              </a:rPr>
              <a:t/>
            </a:r>
            <a:br>
              <a:rPr lang="en-US" sz="4800" dirty="0" smtClean="0">
                <a:solidFill>
                  <a:srgbClr val="003366"/>
                </a:solidFill>
              </a:rPr>
            </a:br>
            <a:r>
              <a:rPr lang="en-US" sz="2800" b="0" i="1" dirty="0" smtClean="0">
                <a:solidFill>
                  <a:srgbClr val="003366"/>
                </a:solidFill>
              </a:rPr>
              <a:t>January 2008 through </a:t>
            </a:r>
            <a:r>
              <a:rPr lang="en-US" sz="2800" b="0" i="1" dirty="0" smtClean="0"/>
              <a:t>December</a:t>
            </a:r>
            <a:r>
              <a:rPr lang="en-US" sz="2800" b="0" i="1" dirty="0" smtClean="0">
                <a:solidFill>
                  <a:srgbClr val="003366"/>
                </a:solidFill>
              </a:rPr>
              <a:t> 2016</a:t>
            </a:r>
          </a:p>
        </p:txBody>
      </p:sp>
      <p:sp>
        <p:nvSpPr>
          <p:cNvPr id="2" name="Text Placeholder 1"/>
          <p:cNvSpPr>
            <a:spLocks noGrp="1"/>
          </p:cNvSpPr>
          <p:nvPr>
            <p:ph type="body" sz="quarter" idx="10"/>
          </p:nvPr>
        </p:nvSpPr>
        <p:spPr/>
        <p:txBody>
          <a:bodyPr/>
          <a:lstStyle/>
          <a:p>
            <a:r>
              <a:rPr lang="en-US" dirty="0">
                <a:latin typeface="Arial" charset="0"/>
                <a:cs typeface="Arial" pitchFamily="34" charset="0"/>
              </a:rPr>
              <a:t>Source: The American Institute of </a:t>
            </a:r>
            <a:r>
              <a:rPr lang="en-US" dirty="0" smtClean="0">
                <a:latin typeface="Arial" charset="0"/>
                <a:cs typeface="Arial" pitchFamily="34" charset="0"/>
              </a:rPr>
              <a:t>Architects</a:t>
            </a:r>
            <a:endParaRPr lang="en-US" dirty="0">
              <a:latin typeface="Arial" charset="0"/>
              <a:cs typeface="Arial" pitchFamily="34" charset="0"/>
            </a:endParaRPr>
          </a:p>
        </p:txBody>
      </p:sp>
      <p:graphicFrame>
        <p:nvGraphicFramePr>
          <p:cNvPr id="7" name="Content Placeholder 3"/>
          <p:cNvGraphicFramePr>
            <a:graphicFrameLocks noGrp="1"/>
          </p:cNvGraphicFramePr>
          <p:nvPr>
            <p:ph idx="4294967295"/>
            <p:extLst>
              <p:ext uri="{D42A27DB-BD31-4B8C-83A1-F6EECF244321}">
                <p14:modId xmlns:p14="http://schemas.microsoft.com/office/powerpoint/2010/main" val="95108912"/>
              </p:ext>
            </p:extLst>
          </p:nvPr>
        </p:nvGraphicFramePr>
        <p:xfrm>
          <a:off x="0" y="1003300"/>
          <a:ext cx="9144000" cy="4724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282561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3"/>
          <p:cNvGraphicFramePr>
            <a:graphicFrameLocks noGrp="1"/>
          </p:cNvGraphicFramePr>
          <p:nvPr>
            <p:ph idx="4294967295"/>
            <p:extLst/>
          </p:nvPr>
        </p:nvGraphicFramePr>
        <p:xfrm>
          <a:off x="0" y="838200"/>
          <a:ext cx="9066213" cy="5106988"/>
        </p:xfrm>
        <a:graphic>
          <a:graphicData uri="http://schemas.openxmlformats.org/drawingml/2006/chart">
            <c:chart xmlns:c="http://schemas.openxmlformats.org/drawingml/2006/chart" xmlns:r="http://schemas.openxmlformats.org/officeDocument/2006/relationships" r:id="rId3"/>
          </a:graphicData>
        </a:graphic>
      </p:graphicFrame>
      <p:sp>
        <p:nvSpPr>
          <p:cNvPr id="16" name="Title 1"/>
          <p:cNvSpPr>
            <a:spLocks noGrp="1"/>
          </p:cNvSpPr>
          <p:nvPr>
            <p:ph type="title"/>
          </p:nvPr>
        </p:nvSpPr>
        <p:spPr>
          <a:xfrm>
            <a:off x="254862" y="123317"/>
            <a:ext cx="8555796" cy="693527"/>
          </a:xfrm>
        </p:spPr>
        <p:txBody>
          <a:bodyPr>
            <a:normAutofit fontScale="90000"/>
          </a:bodyPr>
          <a:lstStyle/>
          <a:p>
            <a:r>
              <a:rPr lang="en-US" sz="3300" b="1" dirty="0" smtClean="0">
                <a:solidFill>
                  <a:srgbClr val="003366"/>
                </a:solidFill>
              </a:rPr>
              <a:t>Nonresidential Construction Put-in-Place</a:t>
            </a:r>
            <a:br>
              <a:rPr lang="en-US" sz="3300" b="1" dirty="0" smtClean="0">
                <a:solidFill>
                  <a:srgbClr val="003366"/>
                </a:solidFill>
              </a:rPr>
            </a:br>
            <a:r>
              <a:rPr lang="en-US" sz="2600" b="0" i="1" dirty="0" smtClean="0">
                <a:solidFill>
                  <a:srgbClr val="003366"/>
                </a:solidFill>
                <a:latin typeface="Calibri (Headings)"/>
                <a:cs typeface="Calibri (Headings)"/>
              </a:rPr>
              <a:t>December 2006 through </a:t>
            </a:r>
            <a:r>
              <a:rPr lang="en-US" sz="2600" b="0" i="1" dirty="0" smtClean="0"/>
              <a:t>December</a:t>
            </a:r>
            <a:r>
              <a:rPr lang="en-US" sz="2600" b="0" i="1" dirty="0" smtClean="0">
                <a:solidFill>
                  <a:srgbClr val="003366"/>
                </a:solidFill>
                <a:latin typeface="Calibri (Headings)"/>
                <a:cs typeface="Calibri (Headings)"/>
              </a:rPr>
              <a:t> 2016</a:t>
            </a:r>
            <a:endParaRPr lang="en-US" sz="2600" b="0" i="1" dirty="0">
              <a:solidFill>
                <a:srgbClr val="003366"/>
              </a:solidFill>
              <a:latin typeface="Calibri (Headings)"/>
              <a:cs typeface="Calibri (Headings)"/>
            </a:endParaRPr>
          </a:p>
        </p:txBody>
      </p:sp>
      <p:sp>
        <p:nvSpPr>
          <p:cNvPr id="2" name="Text Placeholder 1"/>
          <p:cNvSpPr>
            <a:spLocks noGrp="1"/>
          </p:cNvSpPr>
          <p:nvPr>
            <p:ph type="body" sz="quarter" idx="10"/>
          </p:nvPr>
        </p:nvSpPr>
        <p:spPr/>
        <p:txBody>
          <a:bodyPr/>
          <a:lstStyle/>
          <a:p>
            <a:r>
              <a:rPr lang="en-US" dirty="0">
                <a:solidFill>
                  <a:prstClr val="white"/>
                </a:solidFill>
                <a:latin typeface="Arial" pitchFamily="34" charset="0"/>
                <a:cs typeface="Arial" pitchFamily="34" charset="0"/>
              </a:rPr>
              <a:t>Source: U.S. Census </a:t>
            </a:r>
            <a:r>
              <a:rPr lang="en-US" dirty="0" smtClean="0">
                <a:solidFill>
                  <a:prstClr val="white"/>
                </a:solidFill>
                <a:latin typeface="Arial" pitchFamily="34" charset="0"/>
                <a:cs typeface="Arial" pitchFamily="34" charset="0"/>
              </a:rPr>
              <a:t>Bureau</a:t>
            </a:r>
            <a:endParaRPr lang="en-US"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17505404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1" name="Title 1"/>
          <p:cNvSpPr>
            <a:spLocks noGrp="1"/>
          </p:cNvSpPr>
          <p:nvPr>
            <p:ph type="title"/>
          </p:nvPr>
        </p:nvSpPr>
        <p:spPr>
          <a:xfrm>
            <a:off x="171526" y="156548"/>
            <a:ext cx="8711215" cy="950665"/>
          </a:xfrm>
        </p:spPr>
        <p:txBody>
          <a:bodyPr/>
          <a:lstStyle/>
          <a:p>
            <a:r>
              <a:rPr lang="en-US" sz="2700" b="1" dirty="0" smtClean="0">
                <a:solidFill>
                  <a:srgbClr val="003366"/>
                </a:solidFill>
              </a:rPr>
              <a:t>National Nonresidential Construction Spending by Subsector</a:t>
            </a:r>
            <a:r>
              <a:rPr lang="en-US" sz="2700" dirty="0" smtClean="0">
                <a:solidFill>
                  <a:srgbClr val="003366"/>
                </a:solidFill>
              </a:rPr>
              <a:t> </a:t>
            </a:r>
            <a:br>
              <a:rPr lang="en-US" sz="2700" dirty="0" smtClean="0">
                <a:solidFill>
                  <a:srgbClr val="003366"/>
                </a:solidFill>
              </a:rPr>
            </a:br>
            <a:r>
              <a:rPr lang="en-US" sz="2400" b="0" i="1" dirty="0" smtClean="0"/>
              <a:t>December</a:t>
            </a:r>
            <a:r>
              <a:rPr lang="en-US" sz="2400" b="0" i="1" dirty="0" smtClean="0">
                <a:solidFill>
                  <a:srgbClr val="003366"/>
                </a:solidFill>
              </a:rPr>
              <a:t> 2015 v. </a:t>
            </a:r>
            <a:r>
              <a:rPr lang="en-US" sz="2400" b="0" i="1" dirty="0" smtClean="0"/>
              <a:t>December</a:t>
            </a:r>
            <a:r>
              <a:rPr lang="en-US" sz="2400" b="0" i="1" dirty="0" smtClean="0">
                <a:solidFill>
                  <a:srgbClr val="003366"/>
                </a:solidFill>
              </a:rPr>
              <a:t> 2016</a:t>
            </a:r>
          </a:p>
        </p:txBody>
      </p:sp>
      <p:sp>
        <p:nvSpPr>
          <p:cNvPr id="2" name="Text Placeholder 1"/>
          <p:cNvSpPr>
            <a:spLocks noGrp="1"/>
          </p:cNvSpPr>
          <p:nvPr>
            <p:ph type="body" sz="quarter" idx="10"/>
          </p:nvPr>
        </p:nvSpPr>
        <p:spPr/>
        <p:txBody>
          <a:bodyPr/>
          <a:lstStyle/>
          <a:p>
            <a:r>
              <a:rPr lang="en-US" dirty="0">
                <a:solidFill>
                  <a:prstClr val="white"/>
                </a:solidFill>
                <a:latin typeface="Arial" pitchFamily="34" charset="0"/>
                <a:cs typeface="Arial" pitchFamily="34" charset="0"/>
              </a:rPr>
              <a:t>Source: U.S. Census </a:t>
            </a:r>
            <a:r>
              <a:rPr lang="en-US" dirty="0" smtClean="0">
                <a:solidFill>
                  <a:prstClr val="white"/>
                </a:solidFill>
                <a:latin typeface="Arial" pitchFamily="34" charset="0"/>
                <a:cs typeface="Arial" pitchFamily="34" charset="0"/>
              </a:rPr>
              <a:t>Bureau</a:t>
            </a:r>
            <a:endParaRPr lang="en-US" dirty="0">
              <a:solidFill>
                <a:prstClr val="white"/>
              </a:solidFill>
              <a:latin typeface="Arial" pitchFamily="34" charset="0"/>
              <a:cs typeface="Arial" pitchFamily="34" charset="0"/>
            </a:endParaRPr>
          </a:p>
        </p:txBody>
      </p:sp>
      <p:graphicFrame>
        <p:nvGraphicFramePr>
          <p:cNvPr id="6" name="Chart 5"/>
          <p:cNvGraphicFramePr/>
          <p:nvPr>
            <p:extLst/>
          </p:nvPr>
        </p:nvGraphicFramePr>
        <p:xfrm>
          <a:off x="40103" y="1095338"/>
          <a:ext cx="9077196" cy="46196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071491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5"/>
          <p:cNvGraphicFramePr>
            <a:graphicFrameLocks/>
          </p:cNvGraphicFramePr>
          <p:nvPr>
            <p:extLst/>
          </p:nvPr>
        </p:nvGraphicFramePr>
        <p:xfrm>
          <a:off x="-16077" y="879229"/>
          <a:ext cx="9145588" cy="4773168"/>
        </p:xfrm>
        <a:graphic>
          <a:graphicData uri="http://schemas.openxmlformats.org/drawingml/2006/chart">
            <c:chart xmlns:c="http://schemas.openxmlformats.org/drawingml/2006/chart" xmlns:r="http://schemas.openxmlformats.org/officeDocument/2006/relationships" r:id="rId3"/>
          </a:graphicData>
        </a:graphic>
      </p:graphicFrame>
      <p:sp>
        <p:nvSpPr>
          <p:cNvPr id="2051" name="Rectangle 4"/>
          <p:cNvSpPr>
            <a:spLocks noGrp="1" noChangeArrowheads="1"/>
          </p:cNvSpPr>
          <p:nvPr>
            <p:ph type="title"/>
          </p:nvPr>
        </p:nvSpPr>
        <p:spPr>
          <a:xfrm>
            <a:off x="218748" y="190390"/>
            <a:ext cx="8714833" cy="1143000"/>
          </a:xfrm>
        </p:spPr>
        <p:txBody>
          <a:bodyPr>
            <a:noAutofit/>
          </a:bodyPr>
          <a:lstStyle/>
          <a:p>
            <a:pPr fontAlgn="auto">
              <a:spcAft>
                <a:spcPts val="0"/>
              </a:spcAft>
              <a:defRPr/>
            </a:pPr>
            <a:r>
              <a:rPr lang="en-US" sz="2800" b="1" dirty="0" smtClean="0">
                <a:solidFill>
                  <a:srgbClr val="003366"/>
                </a:solidFill>
              </a:rPr>
              <a:t>Estimated Growth in Output by Select Global Areas</a:t>
            </a:r>
            <a:br>
              <a:rPr lang="en-US" sz="2800" b="1" dirty="0" smtClean="0">
                <a:solidFill>
                  <a:srgbClr val="003366"/>
                </a:solidFill>
              </a:rPr>
            </a:br>
            <a:r>
              <a:rPr lang="en-US" sz="2400" b="0" i="1" dirty="0" smtClean="0">
                <a:solidFill>
                  <a:srgbClr val="003366"/>
                </a:solidFill>
              </a:rPr>
              <a:t>2017 Projected</a:t>
            </a:r>
          </a:p>
        </p:txBody>
      </p:sp>
      <p:sp>
        <p:nvSpPr>
          <p:cNvPr id="6" name="TextBox 5"/>
          <p:cNvSpPr txBox="1"/>
          <p:nvPr/>
        </p:nvSpPr>
        <p:spPr>
          <a:xfrm>
            <a:off x="-16077" y="5363947"/>
            <a:ext cx="4330295" cy="369332"/>
          </a:xfrm>
          <a:prstGeom prst="rect">
            <a:avLst/>
          </a:prstGeom>
          <a:noFill/>
        </p:spPr>
        <p:txBody>
          <a:bodyPr wrap="none" rtlCol="0">
            <a:spAutoFit/>
          </a:bodyPr>
          <a:lstStyle/>
          <a:p>
            <a:r>
              <a:rPr lang="en-US" b="1" dirty="0" smtClean="0">
                <a:solidFill>
                  <a:srgbClr val="000000"/>
                </a:solidFill>
              </a:rPr>
              <a:t>2017 </a:t>
            </a:r>
            <a:r>
              <a:rPr lang="en-US" b="1" dirty="0" err="1">
                <a:solidFill>
                  <a:srgbClr val="000000"/>
                </a:solidFill>
              </a:rPr>
              <a:t>Proj</a:t>
            </a:r>
            <a:r>
              <a:rPr lang="en-US" b="1" dirty="0">
                <a:solidFill>
                  <a:srgbClr val="000000"/>
                </a:solidFill>
              </a:rPr>
              <a:t>. Global Output Growth: </a:t>
            </a:r>
            <a:r>
              <a:rPr lang="en-US" b="1" dirty="0" smtClean="0">
                <a:solidFill>
                  <a:srgbClr val="000000"/>
                </a:solidFill>
              </a:rPr>
              <a:t>3.4%</a:t>
            </a:r>
            <a:endParaRPr lang="en-US" b="1" dirty="0">
              <a:solidFill>
                <a:srgbClr val="000000"/>
              </a:solidFill>
            </a:endParaRPr>
          </a:p>
        </p:txBody>
      </p:sp>
      <p:sp>
        <p:nvSpPr>
          <p:cNvPr id="7" name="Text Box 6"/>
          <p:cNvSpPr txBox="1">
            <a:spLocks noChangeArrowheads="1"/>
          </p:cNvSpPr>
          <p:nvPr/>
        </p:nvSpPr>
        <p:spPr bwMode="auto">
          <a:xfrm>
            <a:off x="-9002" y="5710902"/>
            <a:ext cx="7978466" cy="246221"/>
          </a:xfrm>
          <a:prstGeom prst="rect">
            <a:avLst/>
          </a:prstGeom>
          <a:noFill/>
          <a:ln w="0" algn="ctr">
            <a:noFill/>
            <a:miter lim="800000"/>
            <a:headEnd/>
            <a:tailEnd/>
          </a:ln>
        </p:spPr>
        <p:txBody>
          <a:bodyPr wrap="none">
            <a:spAutoFit/>
          </a:bodyPr>
          <a:lstStyle/>
          <a:p>
            <a:pPr defTabSz="914400" fontAlgn="base">
              <a:spcBef>
                <a:spcPct val="0"/>
              </a:spcBef>
              <a:spcAft>
                <a:spcPct val="0"/>
              </a:spcAft>
            </a:pPr>
            <a:r>
              <a:rPr lang="en-US" sz="1000" i="1" dirty="0">
                <a:solidFill>
                  <a:prstClr val="white"/>
                </a:solidFill>
                <a:latin typeface="Arial" pitchFamily="34" charset="0"/>
                <a:cs typeface="Arial" pitchFamily="34" charset="0"/>
              </a:rPr>
              <a:t>Source: International Monetary </a:t>
            </a:r>
            <a:r>
              <a:rPr lang="en-US" sz="1000" i="1" dirty="0" smtClean="0">
                <a:solidFill>
                  <a:prstClr val="white"/>
                </a:solidFill>
                <a:latin typeface="Arial" pitchFamily="34" charset="0"/>
                <a:cs typeface="Arial" pitchFamily="34" charset="0"/>
              </a:rPr>
              <a:t>Fund: World Economic Outlook Update, January 2017;’ World Economic Outlook Database, October 2016.</a:t>
            </a:r>
            <a:endParaRPr lang="en-US" sz="1000" i="1" dirty="0">
              <a:solidFill>
                <a:prstClr val="white"/>
              </a:solidFill>
              <a:latin typeface="Arial" pitchFamily="34" charset="0"/>
              <a:cs typeface="Arial" pitchFamily="34" charset="0"/>
            </a:endParaRPr>
          </a:p>
        </p:txBody>
      </p:sp>
      <p:sp>
        <p:nvSpPr>
          <p:cNvPr id="11" name="Rectangle 10"/>
          <p:cNvSpPr/>
          <p:nvPr/>
        </p:nvSpPr>
        <p:spPr>
          <a:xfrm>
            <a:off x="32767" y="5935147"/>
            <a:ext cx="6968924" cy="923330"/>
          </a:xfrm>
          <a:prstGeom prst="rect">
            <a:avLst/>
          </a:prstGeom>
        </p:spPr>
        <p:txBody>
          <a:bodyPr wrap="square">
            <a:spAutoFit/>
          </a:bodyPr>
          <a:lstStyle/>
          <a:p>
            <a:r>
              <a:rPr lang="en-US" sz="900" dirty="0">
                <a:solidFill>
                  <a:prstClr val="white"/>
                </a:solidFill>
                <a:ea typeface="Constantia" charset="0"/>
                <a:cs typeface="Constantia" charset="0"/>
              </a:rPr>
              <a:t>Notes</a:t>
            </a:r>
            <a:r>
              <a:rPr lang="en-US" sz="900" dirty="0" smtClean="0">
                <a:solidFill>
                  <a:prstClr val="white"/>
                </a:solidFill>
                <a:ea typeface="Constantia" charset="0"/>
                <a:cs typeface="Constantia" charset="0"/>
              </a:rPr>
              <a:t>: </a:t>
            </a:r>
            <a:r>
              <a:rPr lang="en-US" sz="900" dirty="0">
                <a:solidFill>
                  <a:prstClr val="white"/>
                </a:solidFill>
                <a:ea typeface="Constantia" charset="0"/>
                <a:cs typeface="Constantia" charset="0"/>
              </a:rPr>
              <a:t>1. Real effective exchange rates are assumed to remain constant at the levels prevailing during November 4-December 2, 2016. Economies are listed on the basis of economic size. The aggregated quarterly data are seasonally adjusted. </a:t>
            </a:r>
            <a:r>
              <a:rPr lang="en-US" sz="900" dirty="0" smtClean="0">
                <a:solidFill>
                  <a:prstClr val="white"/>
                </a:solidFill>
                <a:ea typeface="Constantia" charset="0"/>
                <a:cs typeface="Constantia" charset="0"/>
              </a:rPr>
              <a:t>2</a:t>
            </a:r>
            <a:r>
              <a:rPr lang="en-US" sz="900" dirty="0">
                <a:solidFill>
                  <a:prstClr val="white"/>
                </a:solidFill>
                <a:ea typeface="Constantia" charset="0"/>
                <a:cs typeface="Constantia" charset="0"/>
              </a:rPr>
              <a:t>. Japan's historical national accounts figures reflect a comprehensive revision by the national authorities, released in December 2016. The main revisions are the switch from the System of National Accounts 1993 to the System of National Accounts 2008 and the updating of the benchmark year from 2005 to </a:t>
            </a:r>
            <a:r>
              <a:rPr lang="en-US" sz="900" dirty="0" smtClean="0">
                <a:solidFill>
                  <a:prstClr val="white"/>
                </a:solidFill>
                <a:ea typeface="Constantia" charset="0"/>
                <a:cs typeface="Constantia" charset="0"/>
              </a:rPr>
              <a:t>2011. 3</a:t>
            </a:r>
            <a:r>
              <a:rPr lang="en-US" sz="900" dirty="0">
                <a:solidFill>
                  <a:prstClr val="white"/>
                </a:solidFill>
                <a:ea typeface="Constantia" charset="0"/>
                <a:cs typeface="Constantia" charset="0"/>
              </a:rPr>
              <a:t>. Australia's projected output growth is from the IMF's October 2016 WEO </a:t>
            </a:r>
            <a:r>
              <a:rPr lang="en-US" sz="900" dirty="0" smtClean="0">
                <a:solidFill>
                  <a:prstClr val="white"/>
                </a:solidFill>
                <a:ea typeface="Constantia" charset="0"/>
                <a:cs typeface="Constantia" charset="0"/>
              </a:rPr>
              <a:t>Database. 4</a:t>
            </a:r>
            <a:r>
              <a:rPr lang="en-US" sz="900" dirty="0">
                <a:solidFill>
                  <a:prstClr val="white"/>
                </a:solidFill>
                <a:ea typeface="Constantia" charset="0"/>
                <a:cs typeface="Constantia" charset="0"/>
              </a:rPr>
              <a:t>. For India, data and forecasts are presented on a fiscal year basis and GDP from 2011 onward is based on GDP at market prices with FY2011/12 as a base year. </a:t>
            </a:r>
          </a:p>
        </p:txBody>
      </p:sp>
    </p:spTree>
    <p:extLst>
      <p:ext uri="{BB962C8B-B14F-4D97-AF65-F5344CB8AC3E}">
        <p14:creationId xmlns:p14="http://schemas.microsoft.com/office/powerpoint/2010/main" val="5112247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3376" y="111443"/>
            <a:ext cx="8960624" cy="1015663"/>
          </a:xfrm>
          <a:prstGeom prst="rect">
            <a:avLst/>
          </a:prstGeom>
        </p:spPr>
        <p:txBody>
          <a:bodyPr wrap="square">
            <a:spAutoFit/>
          </a:bodyPr>
          <a:lstStyle/>
          <a:p>
            <a:pPr defTabSz="914400" fontAlgn="base">
              <a:spcBef>
                <a:spcPct val="0"/>
              </a:spcBef>
              <a:spcAft>
                <a:spcPct val="0"/>
              </a:spcAft>
            </a:pPr>
            <a:r>
              <a:rPr lang="en-US" sz="3000" b="1" dirty="0" smtClean="0">
                <a:solidFill>
                  <a:srgbClr val="003366"/>
                </a:solidFill>
                <a:latin typeface="Calibri (Headings)"/>
                <a:cs typeface="Calibri (Headings)"/>
              </a:rPr>
              <a:t>Commercial/Multifamily Offshore </a:t>
            </a:r>
            <a:r>
              <a:rPr lang="en-US" sz="3000" b="1" dirty="0">
                <a:solidFill>
                  <a:srgbClr val="003366"/>
                </a:solidFill>
                <a:latin typeface="Calibri (Headings)"/>
                <a:cs typeface="Calibri (Headings)"/>
              </a:rPr>
              <a:t>Investment </a:t>
            </a:r>
            <a:r>
              <a:rPr lang="en-US" sz="3000" b="1" dirty="0" smtClean="0">
                <a:solidFill>
                  <a:srgbClr val="003366"/>
                </a:solidFill>
                <a:latin typeface="Calibri (Headings)"/>
                <a:cs typeface="Calibri (Headings)"/>
              </a:rPr>
              <a:t>Sales </a:t>
            </a:r>
            <a:r>
              <a:rPr lang="en-US" sz="3000" b="1" dirty="0">
                <a:solidFill>
                  <a:srgbClr val="003366"/>
                </a:solidFill>
                <a:latin typeface="Calibri (Headings)"/>
                <a:cs typeface="Calibri (Headings)"/>
              </a:rPr>
              <a:t>Volumes Reach New Heights in 2015</a:t>
            </a:r>
            <a:endParaRPr lang="en-US" sz="3000" i="1" dirty="0">
              <a:solidFill>
                <a:prstClr val="black"/>
              </a:solidFill>
              <a:latin typeface="Calibri (Headings)"/>
              <a:cs typeface="Calibri (Headings)"/>
            </a:endParaRPr>
          </a:p>
        </p:txBody>
      </p:sp>
      <p:graphicFrame>
        <p:nvGraphicFramePr>
          <p:cNvPr id="3" name="Chart 2"/>
          <p:cNvGraphicFramePr/>
          <p:nvPr>
            <p:extLst/>
          </p:nvPr>
        </p:nvGraphicFramePr>
        <p:xfrm>
          <a:off x="183376" y="1127106"/>
          <a:ext cx="8806922" cy="4395574"/>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220353" y="5961221"/>
            <a:ext cx="5744922" cy="866698"/>
          </a:xfrm>
          <a:prstGeom prst="rect">
            <a:avLst/>
          </a:prstGeom>
          <a:noFill/>
        </p:spPr>
        <p:txBody>
          <a:bodyPr wrap="square" rtlCol="0">
            <a:spAutoFit/>
          </a:bodyPr>
          <a:lstStyle/>
          <a:p>
            <a:r>
              <a:rPr lang="en-US" sz="2500" b="1" i="1" dirty="0">
                <a:solidFill>
                  <a:prstClr val="white"/>
                </a:solidFill>
              </a:rPr>
              <a:t>Foreign Investment Increases 153.4 Percent in 2015 to $71.7b</a:t>
            </a:r>
          </a:p>
        </p:txBody>
      </p:sp>
      <p:sp>
        <p:nvSpPr>
          <p:cNvPr id="9" name="Text Box 6"/>
          <p:cNvSpPr txBox="1">
            <a:spLocks noChangeArrowheads="1"/>
          </p:cNvSpPr>
          <p:nvPr/>
        </p:nvSpPr>
        <p:spPr bwMode="auto">
          <a:xfrm>
            <a:off x="0" y="5693833"/>
            <a:ext cx="5257800" cy="246221"/>
          </a:xfrm>
          <a:prstGeom prst="rect">
            <a:avLst/>
          </a:prstGeom>
          <a:noFill/>
          <a:ln w="0" algn="ctr">
            <a:noFill/>
            <a:miter lim="800000"/>
            <a:headEnd/>
            <a:tailEnd/>
          </a:ln>
        </p:spPr>
        <p:txBody>
          <a:bodyPr wrap="square">
            <a:spAutoFit/>
          </a:bodyPr>
          <a:lstStyle/>
          <a:p>
            <a:pPr defTabSz="914400" fontAlgn="base">
              <a:spcBef>
                <a:spcPct val="0"/>
              </a:spcBef>
              <a:spcAft>
                <a:spcPct val="0"/>
              </a:spcAft>
            </a:pPr>
            <a:r>
              <a:rPr lang="en-US" sz="1000" i="1" dirty="0">
                <a:solidFill>
                  <a:prstClr val="white"/>
                </a:solidFill>
                <a:latin typeface="Arial" pitchFamily="34" charset="0"/>
                <a:cs typeface="Arial" pitchFamily="34" charset="0"/>
              </a:rPr>
              <a:t>Source: Jones Lang LaSalle; Real Capital Analytics</a:t>
            </a:r>
          </a:p>
        </p:txBody>
      </p:sp>
      <p:sp>
        <p:nvSpPr>
          <p:cNvPr id="10" name="TextBox 9"/>
          <p:cNvSpPr txBox="1"/>
          <p:nvPr/>
        </p:nvSpPr>
        <p:spPr>
          <a:xfrm>
            <a:off x="6003187" y="5701080"/>
            <a:ext cx="3229007" cy="261610"/>
          </a:xfrm>
          <a:prstGeom prst="rect">
            <a:avLst/>
          </a:prstGeom>
          <a:noFill/>
        </p:spPr>
        <p:txBody>
          <a:bodyPr wrap="none" rtlCol="0">
            <a:spAutoFit/>
          </a:bodyPr>
          <a:lstStyle/>
          <a:p>
            <a:r>
              <a:rPr lang="en-US" sz="1100" i="1" dirty="0">
                <a:solidFill>
                  <a:srgbClr val="FFFFFF"/>
                </a:solidFill>
              </a:rPr>
              <a:t>Note: Among transactions larger than $5.0 million</a:t>
            </a:r>
          </a:p>
        </p:txBody>
      </p:sp>
      <p:sp>
        <p:nvSpPr>
          <p:cNvPr id="2" name="TextBox 1"/>
          <p:cNvSpPr txBox="1"/>
          <p:nvPr/>
        </p:nvSpPr>
        <p:spPr>
          <a:xfrm>
            <a:off x="9940439" y="5363799"/>
            <a:ext cx="184666" cy="369332"/>
          </a:xfrm>
          <a:prstGeom prst="rect">
            <a:avLst/>
          </a:prstGeom>
          <a:noFill/>
        </p:spPr>
        <p:txBody>
          <a:bodyPr wrap="none" rtlCol="0">
            <a:spAutoFit/>
          </a:bodyPr>
          <a:lstStyle/>
          <a:p>
            <a:endParaRPr lang="en-US">
              <a:solidFill>
                <a:prstClr val="black"/>
              </a:solidFill>
            </a:endParaRPr>
          </a:p>
        </p:txBody>
      </p:sp>
    </p:spTree>
    <p:extLst>
      <p:ext uri="{BB962C8B-B14F-4D97-AF65-F5344CB8AC3E}">
        <p14:creationId xmlns:p14="http://schemas.microsoft.com/office/powerpoint/2010/main" val="5879577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6871" y="219614"/>
            <a:ext cx="8960624" cy="553998"/>
          </a:xfrm>
          <a:prstGeom prst="rect">
            <a:avLst/>
          </a:prstGeom>
        </p:spPr>
        <p:txBody>
          <a:bodyPr wrap="square">
            <a:spAutoFit/>
          </a:bodyPr>
          <a:lstStyle/>
          <a:p>
            <a:pPr defTabSz="914400" fontAlgn="base">
              <a:spcBef>
                <a:spcPct val="0"/>
              </a:spcBef>
              <a:spcAft>
                <a:spcPct val="0"/>
              </a:spcAft>
            </a:pPr>
            <a:r>
              <a:rPr lang="en-US" sz="3000" b="1" dirty="0">
                <a:solidFill>
                  <a:srgbClr val="003366"/>
                </a:solidFill>
                <a:latin typeface="Calibri (Headings)"/>
                <a:cs typeface="Calibri (Headings)"/>
              </a:rPr>
              <a:t>Top Markets for Foreign Office Investment, 2015</a:t>
            </a:r>
            <a:endParaRPr lang="en-US" sz="3000" i="1" dirty="0">
              <a:solidFill>
                <a:prstClr val="black"/>
              </a:solidFill>
              <a:latin typeface="Calibri (Headings)"/>
              <a:cs typeface="Calibri (Headings)"/>
            </a:endParaRPr>
          </a:p>
        </p:txBody>
      </p:sp>
      <p:graphicFrame>
        <p:nvGraphicFramePr>
          <p:cNvPr id="3" name="Chart 2"/>
          <p:cNvGraphicFramePr/>
          <p:nvPr>
            <p:extLst/>
          </p:nvPr>
        </p:nvGraphicFramePr>
        <p:xfrm>
          <a:off x="0" y="842756"/>
          <a:ext cx="9144000" cy="470008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6"/>
          <p:cNvSpPr txBox="1">
            <a:spLocks noChangeArrowheads="1"/>
          </p:cNvSpPr>
          <p:nvPr/>
        </p:nvSpPr>
        <p:spPr bwMode="auto">
          <a:xfrm>
            <a:off x="0" y="5693833"/>
            <a:ext cx="5257800" cy="246221"/>
          </a:xfrm>
          <a:prstGeom prst="rect">
            <a:avLst/>
          </a:prstGeom>
          <a:noFill/>
          <a:ln w="0" algn="ctr">
            <a:noFill/>
            <a:miter lim="800000"/>
            <a:headEnd/>
            <a:tailEnd/>
          </a:ln>
        </p:spPr>
        <p:txBody>
          <a:bodyPr wrap="square">
            <a:spAutoFit/>
          </a:bodyPr>
          <a:lstStyle/>
          <a:p>
            <a:pPr defTabSz="914400" fontAlgn="base">
              <a:spcBef>
                <a:spcPct val="0"/>
              </a:spcBef>
              <a:spcAft>
                <a:spcPct val="0"/>
              </a:spcAft>
            </a:pPr>
            <a:r>
              <a:rPr lang="en-US" sz="1000" i="1" dirty="0">
                <a:solidFill>
                  <a:prstClr val="white"/>
                </a:solidFill>
                <a:latin typeface="Arial" pitchFamily="34" charset="0"/>
                <a:cs typeface="Arial" pitchFamily="34" charset="0"/>
              </a:rPr>
              <a:t>Source: Jones Lang LaSalle; Real Capital Analytics</a:t>
            </a:r>
          </a:p>
        </p:txBody>
      </p:sp>
    </p:spTree>
    <p:extLst>
      <p:ext uri="{BB962C8B-B14F-4D97-AF65-F5344CB8AC3E}">
        <p14:creationId xmlns:p14="http://schemas.microsoft.com/office/powerpoint/2010/main" val="19420347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3376" y="296109"/>
            <a:ext cx="8960624" cy="523220"/>
          </a:xfrm>
          <a:prstGeom prst="rect">
            <a:avLst/>
          </a:prstGeom>
        </p:spPr>
        <p:txBody>
          <a:bodyPr wrap="square">
            <a:spAutoFit/>
          </a:bodyPr>
          <a:lstStyle/>
          <a:p>
            <a:pPr defTabSz="914400" fontAlgn="base">
              <a:spcBef>
                <a:spcPct val="0"/>
              </a:spcBef>
              <a:spcAft>
                <a:spcPct val="0"/>
              </a:spcAft>
            </a:pPr>
            <a:r>
              <a:rPr lang="en-US" sz="2800" b="1" dirty="0" smtClean="0">
                <a:solidFill>
                  <a:srgbClr val="003366"/>
                </a:solidFill>
                <a:latin typeface="Calibri (Headings)"/>
                <a:cs typeface="Calibri (Headings)"/>
              </a:rPr>
              <a:t>Foreign Office Investment Activity, as of 2016Q3</a:t>
            </a:r>
            <a:endParaRPr lang="en-US" sz="2800" i="1" dirty="0">
              <a:solidFill>
                <a:prstClr val="black"/>
              </a:solidFill>
              <a:latin typeface="Calibri (Headings)"/>
              <a:cs typeface="Calibri (Headings)"/>
            </a:endParaRPr>
          </a:p>
        </p:txBody>
      </p:sp>
      <p:sp>
        <p:nvSpPr>
          <p:cNvPr id="9" name="Text Box 6"/>
          <p:cNvSpPr txBox="1">
            <a:spLocks noChangeArrowheads="1"/>
          </p:cNvSpPr>
          <p:nvPr/>
        </p:nvSpPr>
        <p:spPr bwMode="auto">
          <a:xfrm>
            <a:off x="0" y="5718217"/>
            <a:ext cx="5257800" cy="246221"/>
          </a:xfrm>
          <a:prstGeom prst="rect">
            <a:avLst/>
          </a:prstGeom>
          <a:noFill/>
          <a:ln w="0" algn="ctr">
            <a:noFill/>
            <a:miter lim="800000"/>
            <a:headEnd/>
            <a:tailEnd/>
          </a:ln>
        </p:spPr>
        <p:txBody>
          <a:bodyPr wrap="square">
            <a:spAutoFit/>
          </a:bodyPr>
          <a:lstStyle/>
          <a:p>
            <a:pPr defTabSz="914400" fontAlgn="base">
              <a:spcBef>
                <a:spcPct val="0"/>
              </a:spcBef>
              <a:spcAft>
                <a:spcPct val="0"/>
              </a:spcAft>
            </a:pPr>
            <a:r>
              <a:rPr lang="en-US" sz="1000" i="1" dirty="0">
                <a:solidFill>
                  <a:prstClr val="white"/>
                </a:solidFill>
                <a:latin typeface="Arial" pitchFamily="34" charset="0"/>
                <a:cs typeface="Arial" pitchFamily="34" charset="0"/>
              </a:rPr>
              <a:t>Source: Jones Lang LaSalle; Real Capital Analytics</a:t>
            </a:r>
          </a:p>
        </p:txBody>
      </p:sp>
      <p:graphicFrame>
        <p:nvGraphicFramePr>
          <p:cNvPr id="4" name="Chart 3"/>
          <p:cNvGraphicFramePr/>
          <p:nvPr>
            <p:extLst/>
          </p:nvPr>
        </p:nvGraphicFramePr>
        <p:xfrm>
          <a:off x="160226" y="880884"/>
          <a:ext cx="4226579" cy="462053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extLst/>
          </p:nvPr>
        </p:nvGraphicFramePr>
        <p:xfrm>
          <a:off x="4409954" y="883694"/>
          <a:ext cx="4587741" cy="461772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2160345" y="5732790"/>
            <a:ext cx="7008039" cy="230832"/>
          </a:xfrm>
          <a:prstGeom prst="rect">
            <a:avLst/>
          </a:prstGeom>
          <a:noFill/>
        </p:spPr>
        <p:txBody>
          <a:bodyPr wrap="square" rtlCol="0">
            <a:spAutoFit/>
          </a:bodyPr>
          <a:lstStyle/>
          <a:p>
            <a:pPr algn="r"/>
            <a:r>
              <a:rPr lang="en-US" sz="900" i="1" dirty="0">
                <a:solidFill>
                  <a:srgbClr val="FFFFFF"/>
                </a:solidFill>
              </a:rPr>
              <a:t>Note: Among transactions larger than $</a:t>
            </a:r>
            <a:r>
              <a:rPr lang="en-US" sz="900" i="1">
                <a:solidFill>
                  <a:srgbClr val="FFFFFF"/>
                </a:solidFill>
              </a:rPr>
              <a:t>5.0 </a:t>
            </a:r>
            <a:r>
              <a:rPr lang="en-US" sz="900" i="1" smtClean="0">
                <a:solidFill>
                  <a:srgbClr val="FFFFFF"/>
                </a:solidFill>
              </a:rPr>
              <a:t>million; includes all office markets which received &gt; 1.0% of offshore capital.</a:t>
            </a:r>
            <a:endParaRPr lang="en-US" sz="900" i="1" dirty="0">
              <a:solidFill>
                <a:srgbClr val="FFFFFF"/>
              </a:solidFill>
            </a:endParaRPr>
          </a:p>
        </p:txBody>
      </p:sp>
      <p:sp>
        <p:nvSpPr>
          <p:cNvPr id="11" name="TextBox 10"/>
          <p:cNvSpPr txBox="1"/>
          <p:nvPr/>
        </p:nvSpPr>
        <p:spPr>
          <a:xfrm>
            <a:off x="109729" y="6080093"/>
            <a:ext cx="6742175" cy="646331"/>
          </a:xfrm>
          <a:prstGeom prst="rect">
            <a:avLst/>
          </a:prstGeom>
          <a:noFill/>
        </p:spPr>
        <p:txBody>
          <a:bodyPr wrap="square" rtlCol="0">
            <a:spAutoFit/>
          </a:bodyPr>
          <a:lstStyle/>
          <a:p>
            <a:r>
              <a:rPr lang="en-US" b="1" dirty="0" smtClean="0">
                <a:solidFill>
                  <a:prstClr val="white"/>
                </a:solidFill>
              </a:rPr>
              <a:t>Primary </a:t>
            </a:r>
            <a:r>
              <a:rPr lang="en-US" b="1" dirty="0">
                <a:solidFill>
                  <a:prstClr val="white"/>
                </a:solidFill>
              </a:rPr>
              <a:t>markets continue to capture the lion’s share of inbound capital, receiving </a:t>
            </a:r>
            <a:r>
              <a:rPr lang="en-US" b="1" dirty="0" smtClean="0">
                <a:solidFill>
                  <a:prstClr val="white"/>
                </a:solidFill>
              </a:rPr>
              <a:t>78.2% </a:t>
            </a:r>
            <a:r>
              <a:rPr lang="en-US" b="1" dirty="0">
                <a:solidFill>
                  <a:prstClr val="white"/>
                </a:solidFill>
              </a:rPr>
              <a:t>of this </a:t>
            </a:r>
            <a:r>
              <a:rPr lang="en-US" b="1">
                <a:solidFill>
                  <a:prstClr val="white"/>
                </a:solidFill>
              </a:rPr>
              <a:t>capital </a:t>
            </a:r>
            <a:r>
              <a:rPr lang="en-US" b="1" smtClean="0">
                <a:solidFill>
                  <a:prstClr val="white"/>
                </a:solidFill>
              </a:rPr>
              <a:t>YTD.</a:t>
            </a:r>
            <a:endParaRPr lang="en-US" b="1" dirty="0">
              <a:solidFill>
                <a:prstClr val="white"/>
              </a:solidFill>
            </a:endParaRPr>
          </a:p>
        </p:txBody>
      </p:sp>
    </p:spTree>
    <p:extLst>
      <p:ext uri="{BB962C8B-B14F-4D97-AF65-F5344CB8AC3E}">
        <p14:creationId xmlns:p14="http://schemas.microsoft.com/office/powerpoint/2010/main" val="19766232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404" y="216018"/>
            <a:ext cx="8555796" cy="926982"/>
          </a:xfrm>
        </p:spPr>
        <p:txBody>
          <a:bodyPr/>
          <a:lstStyle/>
          <a:p>
            <a:r>
              <a:rPr lang="en-US" sz="3000" b="1" dirty="0" smtClean="0">
                <a:solidFill>
                  <a:srgbClr val="003366"/>
                </a:solidFill>
              </a:rPr>
              <a:t>Inputs to Construction PPI (NSA)</a:t>
            </a:r>
            <a:r>
              <a:rPr lang="en-US" dirty="0" smtClean="0">
                <a:solidFill>
                  <a:srgbClr val="003366"/>
                </a:solidFill>
              </a:rPr>
              <a:t/>
            </a:r>
            <a:br>
              <a:rPr lang="en-US" dirty="0" smtClean="0">
                <a:solidFill>
                  <a:srgbClr val="003366"/>
                </a:solidFill>
              </a:rPr>
            </a:br>
            <a:r>
              <a:rPr lang="en-US" sz="2800" b="0" i="1" dirty="0" smtClean="0"/>
              <a:t>December</a:t>
            </a:r>
            <a:r>
              <a:rPr lang="en-US" sz="2800" b="0" i="1" dirty="0" smtClean="0">
                <a:solidFill>
                  <a:srgbClr val="003366"/>
                </a:solidFill>
              </a:rPr>
              <a:t> 2001 – </a:t>
            </a:r>
            <a:r>
              <a:rPr lang="en-US" sz="2800" b="0" i="1" dirty="0" smtClean="0"/>
              <a:t>December</a:t>
            </a:r>
            <a:r>
              <a:rPr lang="en-US" sz="2800" b="0" i="1" dirty="0" smtClean="0">
                <a:solidFill>
                  <a:srgbClr val="003366"/>
                </a:solidFill>
              </a:rPr>
              <a:t> 2016</a:t>
            </a:r>
            <a:endParaRPr lang="en-US" sz="2800" b="0" dirty="0">
              <a:solidFill>
                <a:srgbClr val="003366"/>
              </a:solidFill>
            </a:endParaRPr>
          </a:p>
        </p:txBody>
      </p:sp>
      <p:sp>
        <p:nvSpPr>
          <p:cNvPr id="3" name="Text Placeholder 2"/>
          <p:cNvSpPr>
            <a:spLocks noGrp="1"/>
          </p:cNvSpPr>
          <p:nvPr>
            <p:ph type="body" sz="quarter" idx="10"/>
          </p:nvPr>
        </p:nvSpPr>
        <p:spPr/>
        <p:txBody>
          <a:bodyPr/>
          <a:lstStyle/>
          <a:p>
            <a:r>
              <a:rPr lang="en-US" dirty="0">
                <a:solidFill>
                  <a:prstClr val="white"/>
                </a:solidFill>
                <a:latin typeface="Arial" pitchFamily="34" charset="0"/>
                <a:cs typeface="Arial" pitchFamily="34" charset="0"/>
              </a:rPr>
              <a:t>Source: U.S. Bureau of Labor </a:t>
            </a:r>
            <a:r>
              <a:rPr lang="en-US" dirty="0" smtClean="0">
                <a:solidFill>
                  <a:prstClr val="white"/>
                </a:solidFill>
                <a:latin typeface="Arial" pitchFamily="34" charset="0"/>
                <a:cs typeface="Arial" pitchFamily="34" charset="0"/>
              </a:rPr>
              <a:t>Statistics</a:t>
            </a:r>
            <a:endParaRPr lang="en-US" dirty="0">
              <a:solidFill>
                <a:prstClr val="white"/>
              </a:solidFill>
              <a:latin typeface="Arial" pitchFamily="34" charset="0"/>
              <a:cs typeface="Arial" pitchFamily="34" charset="0"/>
            </a:endParaRPr>
          </a:p>
        </p:txBody>
      </p:sp>
      <p:graphicFrame>
        <p:nvGraphicFramePr>
          <p:cNvPr id="5" name="Content Placeholder 8"/>
          <p:cNvGraphicFramePr>
            <a:graphicFrameLocks/>
          </p:cNvGraphicFramePr>
          <p:nvPr>
            <p:extLst>
              <p:ext uri="{D42A27DB-BD31-4B8C-83A1-F6EECF244321}">
                <p14:modId xmlns:p14="http://schemas.microsoft.com/office/powerpoint/2010/main" val="171377728"/>
              </p:ext>
            </p:extLst>
          </p:nvPr>
        </p:nvGraphicFramePr>
        <p:xfrm>
          <a:off x="0" y="1143000"/>
          <a:ext cx="9144000" cy="464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829639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3404" y="158942"/>
            <a:ext cx="8555796" cy="850782"/>
          </a:xfrm>
        </p:spPr>
        <p:txBody>
          <a:bodyPr/>
          <a:lstStyle/>
          <a:p>
            <a:r>
              <a:rPr lang="en-US" dirty="0"/>
              <a:t>Construction Materials PPI (NSA)</a:t>
            </a:r>
            <a:br>
              <a:rPr lang="en-US" dirty="0"/>
            </a:br>
            <a:r>
              <a:rPr lang="en-US" sz="2800" b="0" i="1" dirty="0"/>
              <a:t>12-month % Change as of </a:t>
            </a:r>
            <a:r>
              <a:rPr lang="en-US" sz="2800" b="0" i="1" dirty="0" smtClean="0"/>
              <a:t>December 2016</a:t>
            </a:r>
            <a:endParaRPr lang="en-US" sz="2800" b="0" dirty="0"/>
          </a:p>
        </p:txBody>
      </p:sp>
      <p:sp>
        <p:nvSpPr>
          <p:cNvPr id="6" name="Text Placeholder 5"/>
          <p:cNvSpPr>
            <a:spLocks noGrp="1"/>
          </p:cNvSpPr>
          <p:nvPr>
            <p:ph type="body" sz="quarter" idx="10"/>
          </p:nvPr>
        </p:nvSpPr>
        <p:spPr/>
        <p:txBody>
          <a:bodyPr/>
          <a:lstStyle/>
          <a:p>
            <a:r>
              <a:rPr lang="en-US" dirty="0">
                <a:solidFill>
                  <a:prstClr val="white"/>
                </a:solidFill>
                <a:latin typeface="Arial" pitchFamily="34" charset="0"/>
                <a:cs typeface="Arial" pitchFamily="34" charset="0"/>
              </a:rPr>
              <a:t>Source: U.S. Bureau of Labor </a:t>
            </a:r>
            <a:r>
              <a:rPr lang="en-US" dirty="0" smtClean="0">
                <a:solidFill>
                  <a:prstClr val="white"/>
                </a:solidFill>
                <a:latin typeface="Arial" pitchFamily="34" charset="0"/>
                <a:cs typeface="Arial" pitchFamily="34" charset="0"/>
              </a:rPr>
              <a:t>Statistics</a:t>
            </a:r>
            <a:endParaRPr lang="en-US" dirty="0">
              <a:solidFill>
                <a:prstClr val="white"/>
              </a:solidFill>
              <a:latin typeface="Arial" pitchFamily="34" charset="0"/>
              <a:cs typeface="Arial" pitchFamily="34" charset="0"/>
            </a:endParaRPr>
          </a:p>
        </p:txBody>
      </p:sp>
      <p:graphicFrame>
        <p:nvGraphicFramePr>
          <p:cNvPr id="5" name="Chart 4"/>
          <p:cNvGraphicFramePr/>
          <p:nvPr>
            <p:extLst>
              <p:ext uri="{D42A27DB-BD31-4B8C-83A1-F6EECF244321}">
                <p14:modId xmlns:p14="http://schemas.microsoft.com/office/powerpoint/2010/main" val="2035949936"/>
              </p:ext>
            </p:extLst>
          </p:nvPr>
        </p:nvGraphicFramePr>
        <p:xfrm>
          <a:off x="43258" y="1066800"/>
          <a:ext cx="9052560" cy="4648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9123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175180" y="1419444"/>
            <a:ext cx="4335690" cy="2493155"/>
          </a:xfrm>
        </p:spPr>
        <p:txBody>
          <a:bodyPr>
            <a:noAutofit/>
          </a:bodyPr>
          <a:lstStyle/>
          <a:p>
            <a:pPr algn="ctr" eaLnBrk="1" hangingPunct="1"/>
            <a:r>
              <a:rPr lang="en-US" b="1" dirty="0" smtClean="0">
                <a:solidFill>
                  <a:srgbClr val="003366"/>
                </a:solidFill>
                <a:latin typeface="Calibri" charset="0"/>
                <a:ea typeface="ＭＳ Ｐゴシック" charset="0"/>
              </a:rPr>
              <a:t>Down to “The Wire”</a:t>
            </a:r>
            <a:endParaRPr lang="en-US" sz="3200" b="1" dirty="0">
              <a:solidFill>
                <a:srgbClr val="003366"/>
              </a:solidFill>
              <a:latin typeface="Calibri" charset="0"/>
              <a:ea typeface="ＭＳ Ｐゴシック" charset="0"/>
            </a:endParaRPr>
          </a:p>
        </p:txBody>
      </p:sp>
      <p:pic>
        <p:nvPicPr>
          <p:cNvPr id="3" name="Picture 2" descr="The-Wire.jpg"/>
          <p:cNvPicPr>
            <a:picLocks noChangeAspect="1"/>
          </p:cNvPicPr>
          <p:nvPr/>
        </p:nvPicPr>
        <p:blipFill rotWithShape="1">
          <a:blip r:embed="rId3">
            <a:extLst>
              <a:ext uri="{28A0092B-C50C-407E-A947-70E740481C1C}">
                <a14:useLocalDpi xmlns:a14="http://schemas.microsoft.com/office/drawing/2010/main" val="0"/>
              </a:ext>
            </a:extLst>
          </a:blip>
          <a:srcRect t="12934" b="8833"/>
          <a:stretch/>
        </p:blipFill>
        <p:spPr>
          <a:xfrm>
            <a:off x="4613056" y="791680"/>
            <a:ext cx="4189706" cy="4820225"/>
          </a:xfrm>
          <a:prstGeom prst="rect">
            <a:avLst/>
          </a:prstGeom>
        </p:spPr>
      </p:pic>
      <p:sp>
        <p:nvSpPr>
          <p:cNvPr id="4" name="TextBox 3"/>
          <p:cNvSpPr txBox="1"/>
          <p:nvPr/>
        </p:nvSpPr>
        <p:spPr>
          <a:xfrm>
            <a:off x="22094" y="5698450"/>
            <a:ext cx="3478695" cy="246221"/>
          </a:xfrm>
          <a:prstGeom prst="rect">
            <a:avLst/>
          </a:prstGeom>
          <a:noFill/>
        </p:spPr>
        <p:txBody>
          <a:bodyPr wrap="square" rtlCol="0">
            <a:spAutoFit/>
          </a:bodyPr>
          <a:lstStyle/>
          <a:p>
            <a:r>
              <a:rPr lang="en-US" sz="1000" i="1" dirty="0" smtClean="0">
                <a:solidFill>
                  <a:schemeClr val="bg1"/>
                </a:solidFill>
                <a:latin typeface="Arial"/>
                <a:cs typeface="Arial"/>
              </a:rPr>
              <a:t>Photo: </a:t>
            </a:r>
            <a:r>
              <a:rPr lang="en-US" sz="1000" i="1" dirty="0" err="1" smtClean="0">
                <a:solidFill>
                  <a:schemeClr val="bg1"/>
                </a:solidFill>
                <a:latin typeface="Arial"/>
                <a:cs typeface="Arial"/>
              </a:rPr>
              <a:t>RecapGuide.com</a:t>
            </a:r>
            <a:endParaRPr lang="en-US" sz="1000" i="1" dirty="0">
              <a:solidFill>
                <a:schemeClr val="bg1"/>
              </a:solidFill>
              <a:latin typeface="Arial"/>
              <a:cs typeface="Arial"/>
            </a:endParaRPr>
          </a:p>
        </p:txBody>
      </p:sp>
    </p:spTree>
    <p:extLst>
      <p:ext uri="{BB962C8B-B14F-4D97-AF65-F5344CB8AC3E}">
        <p14:creationId xmlns:p14="http://schemas.microsoft.com/office/powerpoint/2010/main" val="34390412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3404" y="115008"/>
            <a:ext cx="8555796" cy="895115"/>
          </a:xfrm>
        </p:spPr>
        <p:txBody>
          <a:bodyPr/>
          <a:lstStyle/>
          <a:p>
            <a:r>
              <a:rPr lang="en-US" dirty="0"/>
              <a:t>Sales Growth by Type of Business </a:t>
            </a:r>
            <a:br>
              <a:rPr lang="en-US" dirty="0"/>
            </a:br>
            <a:r>
              <a:rPr lang="en-US" sz="2800" b="0" i="1" dirty="0" smtClean="0"/>
              <a:t>December </a:t>
            </a:r>
            <a:r>
              <a:rPr lang="en-US" sz="2800" b="0" i="1" dirty="0"/>
              <a:t>2015 v. </a:t>
            </a:r>
            <a:r>
              <a:rPr lang="en-US" sz="2800" b="0" i="1" dirty="0" smtClean="0"/>
              <a:t>December </a:t>
            </a:r>
            <a:r>
              <a:rPr lang="en-US" sz="2800" b="0" i="1" dirty="0"/>
              <a:t>2016</a:t>
            </a:r>
            <a:r>
              <a:rPr lang="en-US" sz="2800" b="0" i="1" dirty="0" smtClean="0"/>
              <a:t>*</a:t>
            </a:r>
            <a:endParaRPr lang="en-US" sz="2800" b="0" dirty="0"/>
          </a:p>
        </p:txBody>
      </p:sp>
      <p:sp>
        <p:nvSpPr>
          <p:cNvPr id="8" name="Text Placeholder 7"/>
          <p:cNvSpPr>
            <a:spLocks noGrp="1"/>
          </p:cNvSpPr>
          <p:nvPr>
            <p:ph type="body" sz="quarter" idx="10"/>
          </p:nvPr>
        </p:nvSpPr>
        <p:spPr/>
        <p:txBody>
          <a:bodyPr/>
          <a:lstStyle/>
          <a:p>
            <a:r>
              <a:rPr lang="en-US" dirty="0">
                <a:solidFill>
                  <a:prstClr val="white"/>
                </a:solidFill>
                <a:latin typeface="Arial" pitchFamily="34" charset="0"/>
                <a:cs typeface="Arial" pitchFamily="34" charset="0"/>
              </a:rPr>
              <a:t>Source: U.S. Census </a:t>
            </a:r>
            <a:r>
              <a:rPr lang="en-US" dirty="0" smtClean="0">
                <a:solidFill>
                  <a:prstClr val="white"/>
                </a:solidFill>
                <a:latin typeface="Arial" pitchFamily="34" charset="0"/>
                <a:cs typeface="Arial" pitchFamily="34" charset="0"/>
              </a:rPr>
              <a:t>Bureau</a:t>
            </a:r>
            <a:endParaRPr lang="en-US" dirty="0">
              <a:solidFill>
                <a:prstClr val="white"/>
              </a:solidFill>
              <a:latin typeface="Arial" pitchFamily="34" charset="0"/>
              <a:cs typeface="Arial" pitchFamily="34" charset="0"/>
            </a:endParaRPr>
          </a:p>
        </p:txBody>
      </p:sp>
      <p:graphicFrame>
        <p:nvGraphicFramePr>
          <p:cNvPr id="4" name="Chart Placeholder 3"/>
          <p:cNvGraphicFramePr>
            <a:graphicFrameLocks noGrp="1"/>
          </p:cNvGraphicFramePr>
          <p:nvPr>
            <p:ph type="chart" idx="4294967295"/>
            <p:extLst>
              <p:ext uri="{D42A27DB-BD31-4B8C-83A1-F6EECF244321}">
                <p14:modId xmlns:p14="http://schemas.microsoft.com/office/powerpoint/2010/main" val="210460685"/>
              </p:ext>
            </p:extLst>
          </p:nvPr>
        </p:nvGraphicFramePr>
        <p:xfrm>
          <a:off x="0" y="990600"/>
          <a:ext cx="91440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6589192" y="5702521"/>
            <a:ext cx="2576230" cy="246221"/>
          </a:xfrm>
          <a:prstGeom prst="rect">
            <a:avLst/>
          </a:prstGeom>
          <a:noFill/>
        </p:spPr>
        <p:txBody>
          <a:bodyPr wrap="square" rtlCol="0">
            <a:spAutoFit/>
          </a:bodyPr>
          <a:lstStyle/>
          <a:p>
            <a:pPr algn="r"/>
            <a:r>
              <a:rPr lang="en-US" sz="1000" dirty="0" smtClean="0">
                <a:solidFill>
                  <a:prstClr val="white"/>
                </a:solidFill>
                <a:latin typeface="Constantia"/>
                <a:cs typeface="Arial" pitchFamily="34" charset="0"/>
              </a:rPr>
              <a:t>*December 2016 </a:t>
            </a:r>
            <a:r>
              <a:rPr lang="en-US" sz="1000" dirty="0">
                <a:solidFill>
                  <a:prstClr val="white"/>
                </a:solidFill>
                <a:latin typeface="Constantia"/>
                <a:cs typeface="Arial" pitchFamily="34" charset="0"/>
              </a:rPr>
              <a:t>advanced estimate</a:t>
            </a:r>
          </a:p>
        </p:txBody>
      </p:sp>
      <p:sp>
        <p:nvSpPr>
          <p:cNvPr id="2" name="TextBox 1"/>
          <p:cNvSpPr txBox="1"/>
          <p:nvPr/>
        </p:nvSpPr>
        <p:spPr>
          <a:xfrm>
            <a:off x="2428631" y="6138891"/>
            <a:ext cx="3604000" cy="400110"/>
          </a:xfrm>
          <a:prstGeom prst="rect">
            <a:avLst/>
          </a:prstGeom>
          <a:noFill/>
        </p:spPr>
        <p:txBody>
          <a:bodyPr wrap="none" rtlCol="0">
            <a:spAutoFit/>
          </a:bodyPr>
          <a:lstStyle/>
          <a:p>
            <a:r>
              <a:rPr lang="en-US" sz="2000" b="1" dirty="0">
                <a:solidFill>
                  <a:schemeClr val="bg1"/>
                </a:solidFill>
                <a:latin typeface="Constantia"/>
              </a:rPr>
              <a:t>Total Retail Sales</a:t>
            </a:r>
            <a:r>
              <a:rPr lang="en-US" sz="2000" b="1">
                <a:solidFill>
                  <a:schemeClr val="bg1"/>
                </a:solidFill>
                <a:latin typeface="Constantia"/>
              </a:rPr>
              <a:t>: </a:t>
            </a:r>
            <a:r>
              <a:rPr lang="en-US" sz="2000" b="1" smtClean="0">
                <a:solidFill>
                  <a:schemeClr val="bg1"/>
                </a:solidFill>
                <a:latin typeface="Constantia"/>
              </a:rPr>
              <a:t>+4.1% </a:t>
            </a:r>
            <a:r>
              <a:rPr lang="en-US" sz="2000" b="1" dirty="0">
                <a:solidFill>
                  <a:schemeClr val="bg1"/>
                </a:solidFill>
                <a:latin typeface="Constantia"/>
              </a:rPr>
              <a:t>YOY</a:t>
            </a:r>
          </a:p>
        </p:txBody>
      </p:sp>
    </p:spTree>
    <p:extLst>
      <p:ext uri="{BB962C8B-B14F-4D97-AF65-F5344CB8AC3E}">
        <p14:creationId xmlns:p14="http://schemas.microsoft.com/office/powerpoint/2010/main" val="21631726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Autofit/>
          </a:bodyPr>
          <a:lstStyle/>
          <a:p>
            <a:r>
              <a:rPr lang="en-US" sz="2800" b="1" dirty="0" smtClean="0">
                <a:solidFill>
                  <a:srgbClr val="002060"/>
                </a:solidFill>
                <a:cs typeface="Times New Roman" pitchFamily="18" charset="0"/>
              </a:rPr>
              <a:t>U.S. </a:t>
            </a:r>
            <a:r>
              <a:rPr lang="en-US" sz="2800" b="1" dirty="0">
                <a:solidFill>
                  <a:srgbClr val="002060"/>
                </a:solidFill>
                <a:cs typeface="Times New Roman" pitchFamily="18" charset="0"/>
              </a:rPr>
              <a:t>Saving </a:t>
            </a:r>
            <a:r>
              <a:rPr lang="en-US" sz="2800" b="1" dirty="0" smtClean="0">
                <a:solidFill>
                  <a:srgbClr val="002060"/>
                </a:solidFill>
                <a:cs typeface="Times New Roman" pitchFamily="18" charset="0"/>
              </a:rPr>
              <a:t>Rate, </a:t>
            </a:r>
            <a:r>
              <a:rPr lang="en-US" sz="2800" b="1" dirty="0">
                <a:solidFill>
                  <a:srgbClr val="002060"/>
                </a:solidFill>
                <a:cs typeface="Times New Roman" pitchFamily="18" charset="0"/>
              </a:rPr>
              <a:t>January </a:t>
            </a:r>
            <a:r>
              <a:rPr lang="en-US" sz="2800" b="1" dirty="0" smtClean="0">
                <a:solidFill>
                  <a:srgbClr val="002060"/>
                </a:solidFill>
                <a:cs typeface="Times New Roman" pitchFamily="18" charset="0"/>
              </a:rPr>
              <a:t>2005 </a:t>
            </a:r>
            <a:r>
              <a:rPr lang="en-US" sz="2800" b="1" dirty="0">
                <a:solidFill>
                  <a:srgbClr val="002060"/>
                </a:solidFill>
                <a:cs typeface="Times New Roman" pitchFamily="18" charset="0"/>
              </a:rPr>
              <a:t>– </a:t>
            </a:r>
            <a:r>
              <a:rPr lang="en-US" sz="2800" dirty="0" smtClean="0">
                <a:solidFill>
                  <a:srgbClr val="002060"/>
                </a:solidFill>
                <a:cs typeface="Times New Roman" pitchFamily="18" charset="0"/>
              </a:rPr>
              <a:t>December</a:t>
            </a:r>
            <a:r>
              <a:rPr lang="en-US" sz="2800" b="1" dirty="0" smtClean="0">
                <a:solidFill>
                  <a:srgbClr val="002060"/>
                </a:solidFill>
                <a:cs typeface="Times New Roman" pitchFamily="18" charset="0"/>
              </a:rPr>
              <a:t> 2016 </a:t>
            </a:r>
            <a:r>
              <a:rPr lang="en-US" sz="2600" b="1" dirty="0" smtClean="0">
                <a:solidFill>
                  <a:srgbClr val="002060"/>
                </a:solidFill>
                <a:cs typeface="Times New Roman" pitchFamily="18" charset="0"/>
              </a:rPr>
              <a:t/>
            </a:r>
            <a:br>
              <a:rPr lang="en-US" sz="2600" b="1" dirty="0" smtClean="0">
                <a:solidFill>
                  <a:srgbClr val="002060"/>
                </a:solidFill>
                <a:cs typeface="Times New Roman" pitchFamily="18" charset="0"/>
              </a:rPr>
            </a:br>
            <a:r>
              <a:rPr lang="en-US" sz="2600" b="0" i="1" dirty="0" smtClean="0">
                <a:solidFill>
                  <a:srgbClr val="002060"/>
                </a:solidFill>
                <a:cs typeface="Times New Roman" pitchFamily="18" charset="0"/>
              </a:rPr>
              <a:t>(Savings as </a:t>
            </a:r>
            <a:r>
              <a:rPr lang="en-US" sz="2600" b="0" i="1" dirty="0">
                <a:solidFill>
                  <a:srgbClr val="002060"/>
                </a:solidFill>
                <a:cs typeface="Times New Roman" pitchFamily="18" charset="0"/>
              </a:rPr>
              <a:t>Percentage of Personal Disposable </a:t>
            </a:r>
            <a:r>
              <a:rPr lang="en-US" sz="2600" b="0" i="1" dirty="0" smtClean="0">
                <a:solidFill>
                  <a:srgbClr val="002060"/>
                </a:solidFill>
                <a:cs typeface="Times New Roman" pitchFamily="18" charset="0"/>
              </a:rPr>
              <a:t>Income)</a:t>
            </a:r>
            <a:endParaRPr lang="en-US" sz="2400" b="0" i="1" dirty="0" smtClean="0">
              <a:solidFill>
                <a:srgbClr val="002060"/>
              </a:solidFill>
            </a:endParaRPr>
          </a:p>
        </p:txBody>
      </p:sp>
      <p:sp>
        <p:nvSpPr>
          <p:cNvPr id="2" name="Text Placeholder 1"/>
          <p:cNvSpPr>
            <a:spLocks noGrp="1"/>
          </p:cNvSpPr>
          <p:nvPr>
            <p:ph type="body" sz="quarter" idx="10"/>
          </p:nvPr>
        </p:nvSpPr>
        <p:spPr/>
        <p:txBody>
          <a:bodyPr/>
          <a:lstStyle/>
          <a:p>
            <a:r>
              <a:rPr lang="en-US" dirty="0">
                <a:solidFill>
                  <a:prstClr val="white"/>
                </a:solidFill>
                <a:latin typeface="Arial" pitchFamily="34" charset="0"/>
              </a:rPr>
              <a:t>Source: Bureau of Economic </a:t>
            </a:r>
            <a:r>
              <a:rPr lang="en-US" dirty="0" smtClean="0">
                <a:solidFill>
                  <a:prstClr val="white"/>
                </a:solidFill>
                <a:latin typeface="Arial" pitchFamily="34" charset="0"/>
              </a:rPr>
              <a:t>Analysis</a:t>
            </a:r>
          </a:p>
        </p:txBody>
      </p:sp>
      <p:graphicFrame>
        <p:nvGraphicFramePr>
          <p:cNvPr id="3" name="Chart 2"/>
          <p:cNvGraphicFramePr/>
          <p:nvPr>
            <p:extLst/>
          </p:nvPr>
        </p:nvGraphicFramePr>
        <p:xfrm>
          <a:off x="40102" y="1126087"/>
          <a:ext cx="8998961" cy="45963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43731109"/>
      </p:ext>
    </p:extLst>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297" y="139523"/>
            <a:ext cx="8985134" cy="1143000"/>
          </a:xfrm>
        </p:spPr>
        <p:txBody>
          <a:bodyPr/>
          <a:lstStyle/>
          <a:p>
            <a:r>
              <a:rPr lang="en-US" sz="2700" dirty="0"/>
              <a:t>U.S. Gross Private </a:t>
            </a:r>
            <a:r>
              <a:rPr lang="en-US" sz="2700" dirty="0" smtClean="0"/>
              <a:t>Domestic Investment </a:t>
            </a:r>
            <a:r>
              <a:rPr lang="en-US" sz="2700" dirty="0"/>
              <a:t>(SAAR</a:t>
            </a:r>
            <a:r>
              <a:rPr lang="en-US" sz="2700" dirty="0" smtClean="0"/>
              <a:t>)</a:t>
            </a:r>
            <a:r>
              <a:rPr lang="en-US" sz="2700" dirty="0"/>
              <a:t/>
            </a:r>
            <a:br>
              <a:rPr lang="en-US" sz="2700" dirty="0"/>
            </a:br>
            <a:r>
              <a:rPr lang="en-US" sz="2600" b="0" i="1" dirty="0" smtClean="0"/>
              <a:t>% Change from Previous Quarter, 2000Q1 </a:t>
            </a:r>
            <a:r>
              <a:rPr lang="mr-IN" sz="2600" b="0" i="1" dirty="0" smtClean="0"/>
              <a:t>–</a:t>
            </a:r>
            <a:r>
              <a:rPr lang="en-US" sz="2600" b="0" i="1" smtClean="0"/>
              <a:t> 2016Q4*</a:t>
            </a:r>
            <a:endParaRPr lang="en-US" sz="2600" dirty="0"/>
          </a:p>
        </p:txBody>
      </p:sp>
      <p:sp>
        <p:nvSpPr>
          <p:cNvPr id="3" name="Text Placeholder 2"/>
          <p:cNvSpPr>
            <a:spLocks noGrp="1"/>
          </p:cNvSpPr>
          <p:nvPr>
            <p:ph type="body" sz="quarter" idx="10"/>
          </p:nvPr>
        </p:nvSpPr>
        <p:spPr/>
        <p:txBody>
          <a:bodyPr/>
          <a:lstStyle/>
          <a:p>
            <a:r>
              <a:rPr lang="en-US" dirty="0" smtClean="0"/>
              <a:t>Source: Bureau of Economic Analysis</a:t>
            </a:r>
            <a:endParaRPr lang="en-US" dirty="0"/>
          </a:p>
        </p:txBody>
      </p:sp>
      <p:graphicFrame>
        <p:nvGraphicFramePr>
          <p:cNvPr id="7" name="Chart 6"/>
          <p:cNvGraphicFramePr/>
          <p:nvPr>
            <p:extLst/>
          </p:nvPr>
        </p:nvGraphicFramePr>
        <p:xfrm>
          <a:off x="40103" y="1168696"/>
          <a:ext cx="8979028" cy="4438989"/>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7363842" y="1468591"/>
            <a:ext cx="1445745" cy="707886"/>
          </a:xfrm>
          <a:prstGeom prst="rect">
            <a:avLst/>
          </a:prstGeom>
          <a:noFill/>
        </p:spPr>
        <p:txBody>
          <a:bodyPr wrap="square" rtlCol="0">
            <a:spAutoFit/>
          </a:bodyPr>
          <a:lstStyle/>
          <a:p>
            <a:pPr algn="ctr"/>
            <a:r>
              <a:rPr lang="en-US" sz="2000" b="1" dirty="0" smtClean="0">
                <a:solidFill>
                  <a:prstClr val="black"/>
                </a:solidFill>
              </a:rPr>
              <a:t>2016Q4:</a:t>
            </a:r>
          </a:p>
          <a:p>
            <a:pPr algn="ctr"/>
            <a:r>
              <a:rPr lang="en-US" sz="2000" b="1" dirty="0" smtClean="0">
                <a:solidFill>
                  <a:prstClr val="black"/>
                </a:solidFill>
              </a:rPr>
              <a:t>+10.7%</a:t>
            </a:r>
          </a:p>
        </p:txBody>
      </p:sp>
      <p:sp>
        <p:nvSpPr>
          <p:cNvPr id="8" name="TextBox 7"/>
          <p:cNvSpPr txBox="1"/>
          <p:nvPr/>
        </p:nvSpPr>
        <p:spPr>
          <a:xfrm>
            <a:off x="7425571" y="5683808"/>
            <a:ext cx="1735860" cy="276999"/>
          </a:xfrm>
          <a:prstGeom prst="rect">
            <a:avLst/>
          </a:prstGeom>
          <a:noFill/>
        </p:spPr>
        <p:txBody>
          <a:bodyPr wrap="none" rtlCol="0">
            <a:spAutoFit/>
          </a:bodyPr>
          <a:lstStyle/>
          <a:p>
            <a:pPr algn="r" defTabSz="914400" fontAlgn="base">
              <a:spcBef>
                <a:spcPct val="0"/>
              </a:spcBef>
              <a:spcAft>
                <a:spcPct val="0"/>
              </a:spcAft>
            </a:pPr>
            <a:r>
              <a:rPr lang="en-US" sz="1200" i="1" smtClean="0">
                <a:solidFill>
                  <a:srgbClr val="FFFFFF"/>
                </a:solidFill>
                <a:cs typeface="Constantia"/>
              </a:rPr>
              <a:t>*1</a:t>
            </a:r>
            <a:r>
              <a:rPr lang="en-US" sz="1200" i="1" baseline="30000" smtClean="0">
                <a:solidFill>
                  <a:srgbClr val="FFFFFF"/>
                </a:solidFill>
                <a:cs typeface="Constantia"/>
              </a:rPr>
              <a:t>st</a:t>
            </a:r>
            <a:r>
              <a:rPr lang="en-US" sz="1200" i="1" smtClean="0">
                <a:solidFill>
                  <a:srgbClr val="FFFFFF"/>
                </a:solidFill>
                <a:cs typeface="Constantia"/>
              </a:rPr>
              <a:t> (Advance) </a:t>
            </a:r>
            <a:r>
              <a:rPr lang="en-US" sz="1200" i="1" dirty="0" smtClean="0">
                <a:solidFill>
                  <a:srgbClr val="FFFFFF"/>
                </a:solidFill>
                <a:cs typeface="Constantia"/>
              </a:rPr>
              <a:t>Estimate</a:t>
            </a:r>
            <a:endParaRPr lang="en-US" sz="1200" i="1" dirty="0">
              <a:solidFill>
                <a:srgbClr val="FFFFFF"/>
              </a:solidFill>
              <a:cs typeface="Constantia"/>
            </a:endParaRPr>
          </a:p>
        </p:txBody>
      </p:sp>
    </p:spTree>
    <p:extLst>
      <p:ext uri="{BB962C8B-B14F-4D97-AF65-F5344CB8AC3E}">
        <p14:creationId xmlns:p14="http://schemas.microsoft.com/office/powerpoint/2010/main" val="13513882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283404" y="101866"/>
            <a:ext cx="8555796" cy="839882"/>
          </a:xfrm>
        </p:spPr>
        <p:txBody>
          <a:bodyPr>
            <a:noAutofit/>
          </a:bodyPr>
          <a:lstStyle/>
          <a:p>
            <a:pPr fontAlgn="auto">
              <a:spcAft>
                <a:spcPts val="0"/>
              </a:spcAft>
              <a:defRPr/>
            </a:pPr>
            <a:r>
              <a:rPr lang="en-US" sz="2600" b="1" dirty="0" smtClean="0">
                <a:solidFill>
                  <a:srgbClr val="003366"/>
                </a:solidFill>
              </a:rPr>
              <a:t>Conference Board Leading Economic Indicators Index</a:t>
            </a:r>
            <a:r>
              <a:rPr lang="en-US" sz="2600" dirty="0" smtClean="0">
                <a:solidFill>
                  <a:srgbClr val="003366"/>
                </a:solidFill>
              </a:rPr>
              <a:t/>
            </a:r>
            <a:br>
              <a:rPr lang="en-US" sz="2600" dirty="0" smtClean="0">
                <a:solidFill>
                  <a:srgbClr val="003366"/>
                </a:solidFill>
              </a:rPr>
            </a:br>
            <a:r>
              <a:rPr lang="en-US" sz="2400" b="0" i="1" dirty="0" smtClean="0">
                <a:solidFill>
                  <a:srgbClr val="003366"/>
                </a:solidFill>
              </a:rPr>
              <a:t>August 2007 through </a:t>
            </a:r>
            <a:r>
              <a:rPr lang="en-US" sz="2400" b="0" i="1" dirty="0" smtClean="0"/>
              <a:t>December</a:t>
            </a:r>
            <a:r>
              <a:rPr lang="en-US" sz="2400" b="0" i="1" dirty="0" smtClean="0">
                <a:solidFill>
                  <a:srgbClr val="003366"/>
                </a:solidFill>
              </a:rPr>
              <a:t> 2016</a:t>
            </a:r>
          </a:p>
        </p:txBody>
      </p:sp>
      <p:sp>
        <p:nvSpPr>
          <p:cNvPr id="2" name="Text Placeholder 1"/>
          <p:cNvSpPr>
            <a:spLocks noGrp="1"/>
          </p:cNvSpPr>
          <p:nvPr>
            <p:ph type="body" sz="quarter" idx="10"/>
          </p:nvPr>
        </p:nvSpPr>
        <p:spPr/>
        <p:txBody>
          <a:bodyPr/>
          <a:lstStyle/>
          <a:p>
            <a:r>
              <a:rPr lang="en-US" dirty="0">
                <a:latin typeface="Arial" pitchFamily="34" charset="0"/>
                <a:cs typeface="Arial" pitchFamily="34" charset="0"/>
              </a:rPr>
              <a:t>Source: Conference </a:t>
            </a:r>
            <a:r>
              <a:rPr lang="en-US" dirty="0" smtClean="0">
                <a:latin typeface="Arial" pitchFamily="34" charset="0"/>
                <a:cs typeface="Arial" pitchFamily="34" charset="0"/>
              </a:rPr>
              <a:t>Board</a:t>
            </a:r>
            <a:endParaRPr lang="en-US" dirty="0">
              <a:latin typeface="Arial" pitchFamily="34" charset="0"/>
              <a:cs typeface="Arial" pitchFamily="34" charset="0"/>
            </a:endParaRPr>
          </a:p>
        </p:txBody>
      </p:sp>
      <p:graphicFrame>
        <p:nvGraphicFramePr>
          <p:cNvPr id="7" name="Chart Placeholder 7"/>
          <p:cNvGraphicFramePr>
            <a:graphicFrameLocks/>
          </p:cNvGraphicFramePr>
          <p:nvPr>
            <p:extLst/>
          </p:nvPr>
        </p:nvGraphicFramePr>
        <p:xfrm>
          <a:off x="0" y="838200"/>
          <a:ext cx="9058858" cy="49260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372163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58893" y="162760"/>
            <a:ext cx="8860597" cy="534557"/>
          </a:xfrm>
        </p:spPr>
        <p:txBody>
          <a:bodyPr>
            <a:noAutofit/>
          </a:bodyPr>
          <a:lstStyle/>
          <a:p>
            <a:r>
              <a:rPr lang="en-US" sz="2700" dirty="0" smtClean="0">
                <a:solidFill>
                  <a:srgbClr val="002060"/>
                </a:solidFill>
                <a:cs typeface="Times New Roman" pitchFamily="18" charset="0"/>
              </a:rPr>
              <a:t>International Population Dynamics, 16 Largest Nations</a:t>
            </a:r>
            <a:endParaRPr lang="en-US" sz="2700" dirty="0" smtClean="0">
              <a:solidFill>
                <a:srgbClr val="002060"/>
              </a:solidFill>
            </a:endParaRPr>
          </a:p>
        </p:txBody>
      </p:sp>
      <p:sp>
        <p:nvSpPr>
          <p:cNvPr id="2" name="Text Placeholder 1"/>
          <p:cNvSpPr>
            <a:spLocks noGrp="1"/>
          </p:cNvSpPr>
          <p:nvPr>
            <p:ph type="body" sz="quarter" idx="10"/>
          </p:nvPr>
        </p:nvSpPr>
        <p:spPr>
          <a:xfrm>
            <a:off x="-20377" y="5707982"/>
            <a:ext cx="9258880" cy="241300"/>
          </a:xfrm>
        </p:spPr>
        <p:txBody>
          <a:bodyPr/>
          <a:lstStyle/>
          <a:p>
            <a:r>
              <a:rPr lang="en-US" dirty="0">
                <a:solidFill>
                  <a:prstClr val="white"/>
                </a:solidFill>
                <a:latin typeface="Arial" pitchFamily="34" charset="0"/>
                <a:cs typeface="Arial" pitchFamily="34" charset="0"/>
              </a:rPr>
              <a:t>Source: United Nations, Department of Economic and Social Affairs, Population Division (2015). World Population Prospects: The 2015 </a:t>
            </a:r>
            <a:r>
              <a:rPr lang="en-US" dirty="0" smtClean="0">
                <a:solidFill>
                  <a:prstClr val="white"/>
                </a:solidFill>
                <a:latin typeface="Arial" pitchFamily="34" charset="0"/>
                <a:cs typeface="Arial" pitchFamily="34" charset="0"/>
              </a:rPr>
              <a:t>Revision</a:t>
            </a:r>
            <a:r>
              <a:rPr lang="en-US" dirty="0">
                <a:solidFill>
                  <a:prstClr val="white"/>
                </a:solidFill>
                <a:latin typeface="Arial" pitchFamily="34" charset="0"/>
                <a:cs typeface="Arial" pitchFamily="34" charset="0"/>
              </a:rPr>
              <a:t>.</a:t>
            </a:r>
          </a:p>
        </p:txBody>
      </p:sp>
      <p:graphicFrame>
        <p:nvGraphicFramePr>
          <p:cNvPr id="4" name="Table 3"/>
          <p:cNvGraphicFramePr>
            <a:graphicFrameLocks noGrp="1"/>
          </p:cNvGraphicFramePr>
          <p:nvPr>
            <p:extLst>
              <p:ext uri="{D42A27DB-BD31-4B8C-83A1-F6EECF244321}">
                <p14:modId xmlns:p14="http://schemas.microsoft.com/office/powerpoint/2010/main" val="930791967"/>
              </p:ext>
            </p:extLst>
          </p:nvPr>
        </p:nvGraphicFramePr>
        <p:xfrm>
          <a:off x="127501" y="716142"/>
          <a:ext cx="8904440" cy="4918911"/>
        </p:xfrm>
        <a:graphic>
          <a:graphicData uri="http://schemas.openxmlformats.org/drawingml/2006/table">
            <a:tbl>
              <a:tblPr firstRow="1" bandRow="1">
                <a:tableStyleId>{5C22544A-7EE6-4342-B048-85BDC9FD1C3A}</a:tableStyleId>
              </a:tblPr>
              <a:tblGrid>
                <a:gridCol w="2392764"/>
                <a:gridCol w="1627919"/>
                <a:gridCol w="1627919"/>
                <a:gridCol w="1627919"/>
                <a:gridCol w="1627919"/>
              </a:tblGrid>
              <a:tr h="205314">
                <a:tc rowSpan="2">
                  <a:txBody>
                    <a:bodyPr/>
                    <a:lstStyle/>
                    <a:p>
                      <a:pPr algn="ctr">
                        <a:lnSpc>
                          <a:spcPct val="80000"/>
                        </a:lnSpc>
                      </a:pPr>
                      <a:r>
                        <a:rPr lang="en-US" sz="2000" b="1" dirty="0" smtClean="0">
                          <a:latin typeface="Constantia"/>
                          <a:cs typeface="Constantia"/>
                        </a:rPr>
                        <a:t>Nation</a:t>
                      </a:r>
                      <a:endParaRPr lang="en-US" sz="2000" b="1" dirty="0">
                        <a:latin typeface="Constantia"/>
                        <a:cs typeface="Constantia"/>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gridSpan="3">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en-US" sz="2000" dirty="0" smtClean="0">
                          <a:latin typeface="Constantia"/>
                          <a:cs typeface="Constantia"/>
                        </a:rPr>
                        <a:t>Population</a:t>
                      </a:r>
                      <a:r>
                        <a:rPr lang="en-US" sz="2000" baseline="0" dirty="0" smtClean="0">
                          <a:latin typeface="Constantia"/>
                          <a:cs typeface="Constantia"/>
                        </a:rPr>
                        <a:t> </a:t>
                      </a:r>
                      <a:r>
                        <a:rPr lang="en-US" sz="2000" dirty="0" smtClean="0">
                          <a:latin typeface="Constantia"/>
                          <a:cs typeface="Constantia"/>
                        </a:rPr>
                        <a:t>(Millions)</a:t>
                      </a:r>
                      <a:endParaRPr lang="en-US" sz="2000" dirty="0">
                        <a:latin typeface="Constantia"/>
                        <a:cs typeface="Constantia"/>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hMerge="1">
                  <a:txBody>
                    <a:bodyPr/>
                    <a:lstStyle/>
                    <a:p>
                      <a:pPr algn="ctr"/>
                      <a:endParaRPr lang="en-US" dirty="0"/>
                    </a:p>
                  </a:txBody>
                  <a:tcPr anchor="ctr"/>
                </a:tc>
                <a:tc hMerge="1">
                  <a:txBody>
                    <a:bodyPr/>
                    <a:lstStyle/>
                    <a:p>
                      <a:pPr algn="ctr"/>
                      <a:endParaRPr lang="en-US" dirty="0"/>
                    </a:p>
                  </a:txBody>
                  <a:tcPr anchor="ctr"/>
                </a:tc>
                <a:tc rowSpan="2">
                  <a:txBody>
                    <a:bodyPr/>
                    <a:lstStyle/>
                    <a:p>
                      <a:pPr algn="ctr">
                        <a:lnSpc>
                          <a:spcPct val="80000"/>
                        </a:lnSpc>
                      </a:pPr>
                      <a:r>
                        <a:rPr lang="en-US" sz="2000" b="1" dirty="0" smtClean="0">
                          <a:solidFill>
                            <a:schemeClr val="bg1"/>
                          </a:solidFill>
                          <a:latin typeface="Constantia"/>
                          <a:cs typeface="Constantia"/>
                        </a:rPr>
                        <a:t>% Change</a:t>
                      </a:r>
                      <a:endParaRPr lang="en-US" sz="2000" b="1" dirty="0">
                        <a:solidFill>
                          <a:schemeClr val="bg1"/>
                        </a:solidFill>
                        <a:latin typeface="Constantia"/>
                        <a:cs typeface="Constantia"/>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203193">
                <a:tc vMerge="1">
                  <a:txBody>
                    <a:bodyPr/>
                    <a:lstStyle/>
                    <a:p>
                      <a:endParaRPr lang="en-US" dirty="0">
                        <a:solidFill>
                          <a:schemeClr val="bg1"/>
                        </a:solidFill>
                      </a:endParaRPr>
                    </a:p>
                  </a:txBody>
                  <a:tcPr>
                    <a:solidFill>
                      <a:schemeClr val="accent1"/>
                    </a:solidFill>
                  </a:tcPr>
                </a:tc>
                <a:tc>
                  <a:txBody>
                    <a:bodyPr/>
                    <a:lstStyle/>
                    <a:p>
                      <a:pPr algn="ctr">
                        <a:lnSpc>
                          <a:spcPct val="80000"/>
                        </a:lnSpc>
                      </a:pPr>
                      <a:r>
                        <a:rPr lang="en-US" sz="2000" b="1" dirty="0" smtClean="0">
                          <a:solidFill>
                            <a:schemeClr val="bg1"/>
                          </a:solidFill>
                          <a:latin typeface="Constantia"/>
                          <a:cs typeface="Constantia"/>
                        </a:rPr>
                        <a:t>2015</a:t>
                      </a:r>
                      <a:endParaRPr lang="en-US" sz="2000" b="1" dirty="0">
                        <a:solidFill>
                          <a:schemeClr val="bg1"/>
                        </a:solidFill>
                        <a:latin typeface="Constantia"/>
                        <a:cs typeface="Constantia"/>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solidFill>
                  </a:tcPr>
                </a:tc>
                <a:tc>
                  <a:txBody>
                    <a:bodyPr/>
                    <a:lstStyle/>
                    <a:p>
                      <a:pPr algn="ctr">
                        <a:lnSpc>
                          <a:spcPct val="80000"/>
                        </a:lnSpc>
                      </a:pPr>
                      <a:r>
                        <a:rPr lang="en-US" sz="2000" b="1" dirty="0" smtClean="0">
                          <a:solidFill>
                            <a:schemeClr val="bg1"/>
                          </a:solidFill>
                          <a:latin typeface="Constantia"/>
                          <a:cs typeface="Constantia"/>
                        </a:rPr>
                        <a:t>2050</a:t>
                      </a:r>
                      <a:endParaRPr lang="en-US" sz="2000" b="1" dirty="0">
                        <a:solidFill>
                          <a:schemeClr val="bg1"/>
                        </a:solidFill>
                        <a:latin typeface="Constantia"/>
                        <a:cs typeface="Constantia"/>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solidFill>
                  </a:tcPr>
                </a:tc>
                <a:tc>
                  <a:txBody>
                    <a:bodyPr/>
                    <a:lstStyle/>
                    <a:p>
                      <a:pPr algn="ctr">
                        <a:lnSpc>
                          <a:spcPct val="80000"/>
                        </a:lnSpc>
                      </a:pPr>
                      <a:r>
                        <a:rPr lang="en-US" sz="2000" b="1" dirty="0" smtClean="0">
                          <a:solidFill>
                            <a:schemeClr val="bg1"/>
                          </a:solidFill>
                          <a:latin typeface="Constantia"/>
                          <a:cs typeface="Constantia"/>
                        </a:rPr>
                        <a:t>Net Change</a:t>
                      </a:r>
                      <a:endParaRPr lang="en-US" sz="2000" b="1" dirty="0">
                        <a:solidFill>
                          <a:schemeClr val="bg1"/>
                        </a:solidFill>
                        <a:latin typeface="Constantia"/>
                        <a:cs typeface="Constantia"/>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solidFill>
                  </a:tcPr>
                </a:tc>
                <a:tc vMerge="1">
                  <a:txBody>
                    <a:bodyPr/>
                    <a:lstStyle/>
                    <a:p>
                      <a:pPr algn="ctr"/>
                      <a:endParaRPr lang="en-US" dirty="0">
                        <a:solidFill>
                          <a:schemeClr val="bg1"/>
                        </a:solidFill>
                      </a:endParaRPr>
                    </a:p>
                  </a:txBody>
                  <a:tcPr anchor="ctr">
                    <a:solidFill>
                      <a:schemeClr val="accent1"/>
                    </a:solidFill>
                  </a:tcPr>
                </a:tc>
              </a:tr>
              <a:tr h="249903">
                <a:tc>
                  <a:txBody>
                    <a:bodyPr/>
                    <a:lstStyle/>
                    <a:p>
                      <a:pPr algn="l" fontAlgn="b">
                        <a:lnSpc>
                          <a:spcPct val="80000"/>
                        </a:lnSpc>
                      </a:pPr>
                      <a:r>
                        <a:rPr lang="en-US" sz="1800" b="0" i="0" u="none" strike="noStrike" dirty="0">
                          <a:solidFill>
                            <a:srgbClr val="000000"/>
                          </a:solidFill>
                          <a:effectLst/>
                          <a:latin typeface="Constantia"/>
                          <a:cs typeface="Constantia"/>
                        </a:rPr>
                        <a:t>Nigeria</a:t>
                      </a:r>
                    </a:p>
                  </a:txBody>
                  <a:tcPr marL="12700" marR="12700" marT="12700" marB="0" anchor="ctr">
                    <a:lnT w="12700" cap="flat" cmpd="sng" algn="ctr">
                      <a:solidFill>
                        <a:srgbClr val="FFFFFF"/>
                      </a:solidFill>
                      <a:prstDash val="solid"/>
                      <a:round/>
                      <a:headEnd type="none" w="med" len="med"/>
                      <a:tailEnd type="none" w="med" len="med"/>
                    </a:lnT>
                  </a:tcPr>
                </a:tc>
                <a:tc>
                  <a:txBody>
                    <a:bodyPr/>
                    <a:lstStyle/>
                    <a:p>
                      <a:pPr algn="ctr" fontAlgn="b">
                        <a:lnSpc>
                          <a:spcPct val="80000"/>
                        </a:lnSpc>
                      </a:pPr>
                      <a:r>
                        <a:rPr lang="hr-HR" sz="1800" b="0" i="0" u="none" strike="noStrike">
                          <a:solidFill>
                            <a:srgbClr val="000000"/>
                          </a:solidFill>
                          <a:effectLst/>
                          <a:latin typeface="Constantia"/>
                          <a:cs typeface="Constantia"/>
                        </a:rPr>
                        <a:t>182.2</a:t>
                      </a:r>
                    </a:p>
                  </a:txBody>
                  <a:tcPr marL="12700" marR="12700" marT="12700" marB="0" anchor="ctr">
                    <a:lnT w="12700" cap="flat" cmpd="sng" algn="ctr">
                      <a:solidFill>
                        <a:srgbClr val="FFFFFF"/>
                      </a:solidFill>
                      <a:prstDash val="solid"/>
                      <a:round/>
                      <a:headEnd type="none" w="med" len="med"/>
                      <a:tailEnd type="none" w="med" len="med"/>
                    </a:lnT>
                  </a:tcPr>
                </a:tc>
                <a:tc>
                  <a:txBody>
                    <a:bodyPr/>
                    <a:lstStyle/>
                    <a:p>
                      <a:pPr algn="ctr" fontAlgn="b">
                        <a:lnSpc>
                          <a:spcPct val="80000"/>
                        </a:lnSpc>
                      </a:pPr>
                      <a:r>
                        <a:rPr lang="uk-UA" sz="1800" b="0" i="0" u="none" strike="noStrike">
                          <a:solidFill>
                            <a:srgbClr val="000000"/>
                          </a:solidFill>
                          <a:effectLst/>
                          <a:latin typeface="Constantia"/>
                          <a:cs typeface="Constantia"/>
                        </a:rPr>
                        <a:t>398.5</a:t>
                      </a:r>
                    </a:p>
                  </a:txBody>
                  <a:tcPr marL="12700" marR="12700" marT="12700" marB="0" anchor="ctr">
                    <a:lnT w="12700" cap="flat" cmpd="sng" algn="ctr">
                      <a:solidFill>
                        <a:srgbClr val="FFFFFF"/>
                      </a:solidFill>
                      <a:prstDash val="solid"/>
                      <a:round/>
                      <a:headEnd type="none" w="med" len="med"/>
                      <a:tailEnd type="none" w="med" len="med"/>
                    </a:lnT>
                  </a:tcPr>
                </a:tc>
                <a:tc>
                  <a:txBody>
                    <a:bodyPr/>
                    <a:lstStyle/>
                    <a:p>
                      <a:pPr algn="ctr" fontAlgn="b">
                        <a:lnSpc>
                          <a:spcPct val="80000"/>
                        </a:lnSpc>
                      </a:pPr>
                      <a:r>
                        <a:rPr lang="hr-HR" sz="1800" b="0" i="0" u="none" strike="noStrike">
                          <a:solidFill>
                            <a:srgbClr val="000000"/>
                          </a:solidFill>
                          <a:effectLst/>
                          <a:latin typeface="Constantia"/>
                          <a:cs typeface="Constantia"/>
                        </a:rPr>
                        <a:t>216.3</a:t>
                      </a:r>
                    </a:p>
                  </a:txBody>
                  <a:tcPr marL="12700" marR="12700" marT="12700" marB="0" anchor="ctr">
                    <a:lnT w="12700" cap="flat" cmpd="sng" algn="ctr">
                      <a:solidFill>
                        <a:srgbClr val="FFFFFF"/>
                      </a:solidFill>
                      <a:prstDash val="solid"/>
                      <a:round/>
                      <a:headEnd type="none" w="med" len="med"/>
                      <a:tailEnd type="none" w="med" len="med"/>
                    </a:lnT>
                  </a:tcPr>
                </a:tc>
                <a:tc>
                  <a:txBody>
                    <a:bodyPr/>
                    <a:lstStyle/>
                    <a:p>
                      <a:pPr algn="ctr" fontAlgn="b">
                        <a:lnSpc>
                          <a:spcPct val="80000"/>
                        </a:lnSpc>
                      </a:pPr>
                      <a:r>
                        <a:rPr lang="mr-IN" sz="1800" b="0" i="0" u="none" strike="noStrike">
                          <a:solidFill>
                            <a:srgbClr val="000000"/>
                          </a:solidFill>
                          <a:effectLst/>
                          <a:latin typeface="Constantia"/>
                          <a:cs typeface="Constantia"/>
                        </a:rPr>
                        <a:t>118.7%</a:t>
                      </a:r>
                    </a:p>
                  </a:txBody>
                  <a:tcPr marL="12700" marR="12700" marT="12700" marB="0" anchor="ctr">
                    <a:lnT w="12700" cap="flat" cmpd="sng" algn="ctr">
                      <a:solidFill>
                        <a:srgbClr val="FFFFFF"/>
                      </a:solidFill>
                      <a:prstDash val="solid"/>
                      <a:round/>
                      <a:headEnd type="none" w="med" len="med"/>
                      <a:tailEnd type="none" w="med" len="med"/>
                    </a:lnT>
                  </a:tcPr>
                </a:tc>
              </a:tr>
              <a:tr h="249903">
                <a:tc>
                  <a:txBody>
                    <a:bodyPr/>
                    <a:lstStyle/>
                    <a:p>
                      <a:pPr algn="l" fontAlgn="b">
                        <a:lnSpc>
                          <a:spcPct val="80000"/>
                        </a:lnSpc>
                      </a:pPr>
                      <a:r>
                        <a:rPr lang="en-US" sz="1800" b="0" i="0" u="none" strike="noStrike">
                          <a:solidFill>
                            <a:srgbClr val="000000"/>
                          </a:solidFill>
                          <a:effectLst/>
                          <a:latin typeface="Constantia"/>
                          <a:cs typeface="Constantia"/>
                        </a:rPr>
                        <a:t>Ethiopia</a:t>
                      </a:r>
                    </a:p>
                  </a:txBody>
                  <a:tcPr marL="12700" marR="12700" marT="12700" marB="0" anchor="ctr"/>
                </a:tc>
                <a:tc>
                  <a:txBody>
                    <a:bodyPr/>
                    <a:lstStyle/>
                    <a:p>
                      <a:pPr algn="ctr" fontAlgn="b">
                        <a:lnSpc>
                          <a:spcPct val="80000"/>
                        </a:lnSpc>
                      </a:pPr>
                      <a:r>
                        <a:rPr lang="hr-HR" sz="1800" b="0" i="0" u="none" strike="noStrike">
                          <a:solidFill>
                            <a:srgbClr val="000000"/>
                          </a:solidFill>
                          <a:effectLst/>
                          <a:latin typeface="Constantia"/>
                          <a:cs typeface="Constantia"/>
                        </a:rPr>
                        <a:t>99.4</a:t>
                      </a:r>
                    </a:p>
                  </a:txBody>
                  <a:tcPr marL="12700" marR="12700" marT="12700" marB="0" anchor="ctr"/>
                </a:tc>
                <a:tc>
                  <a:txBody>
                    <a:bodyPr/>
                    <a:lstStyle/>
                    <a:p>
                      <a:pPr algn="ctr" fontAlgn="b">
                        <a:lnSpc>
                          <a:spcPct val="80000"/>
                        </a:lnSpc>
                      </a:pPr>
                      <a:r>
                        <a:rPr lang="hr-HR" sz="1800" b="0" i="0" u="none" strike="noStrike">
                          <a:solidFill>
                            <a:srgbClr val="000000"/>
                          </a:solidFill>
                          <a:effectLst/>
                          <a:latin typeface="Constantia"/>
                          <a:cs typeface="Constantia"/>
                        </a:rPr>
                        <a:t>188.5</a:t>
                      </a:r>
                    </a:p>
                  </a:txBody>
                  <a:tcPr marL="12700" marR="12700" marT="12700" marB="0" anchor="ctr"/>
                </a:tc>
                <a:tc>
                  <a:txBody>
                    <a:bodyPr/>
                    <a:lstStyle/>
                    <a:p>
                      <a:pPr algn="ctr" fontAlgn="b">
                        <a:lnSpc>
                          <a:spcPct val="80000"/>
                        </a:lnSpc>
                      </a:pPr>
                      <a:r>
                        <a:rPr lang="hr-HR" sz="1800" b="0" i="0" u="none" strike="noStrike">
                          <a:solidFill>
                            <a:srgbClr val="000000"/>
                          </a:solidFill>
                          <a:effectLst/>
                          <a:latin typeface="Constantia"/>
                          <a:cs typeface="Constantia"/>
                        </a:rPr>
                        <a:t>89.1</a:t>
                      </a:r>
                    </a:p>
                  </a:txBody>
                  <a:tcPr marL="12700" marR="12700" marT="12700" marB="0" anchor="ctr"/>
                </a:tc>
                <a:tc>
                  <a:txBody>
                    <a:bodyPr/>
                    <a:lstStyle/>
                    <a:p>
                      <a:pPr algn="ctr" fontAlgn="b">
                        <a:lnSpc>
                          <a:spcPct val="80000"/>
                        </a:lnSpc>
                      </a:pPr>
                      <a:r>
                        <a:rPr lang="mr-IN" sz="1800" b="0" i="0" u="none" strike="noStrike">
                          <a:solidFill>
                            <a:srgbClr val="000000"/>
                          </a:solidFill>
                          <a:effectLst/>
                          <a:latin typeface="Constantia"/>
                          <a:cs typeface="Constantia"/>
                        </a:rPr>
                        <a:t>89.6%</a:t>
                      </a:r>
                    </a:p>
                  </a:txBody>
                  <a:tcPr marL="12700" marR="12700" marT="12700" marB="0" anchor="ctr"/>
                </a:tc>
              </a:tr>
              <a:tr h="249903">
                <a:tc>
                  <a:txBody>
                    <a:bodyPr/>
                    <a:lstStyle/>
                    <a:p>
                      <a:pPr algn="l" fontAlgn="b">
                        <a:lnSpc>
                          <a:spcPct val="80000"/>
                        </a:lnSpc>
                      </a:pPr>
                      <a:r>
                        <a:rPr lang="en-US" sz="1800" b="0" i="0" u="none" strike="noStrike">
                          <a:solidFill>
                            <a:srgbClr val="000000"/>
                          </a:solidFill>
                          <a:effectLst/>
                          <a:latin typeface="Constantia"/>
                          <a:cs typeface="Constantia"/>
                        </a:rPr>
                        <a:t>Egypt</a:t>
                      </a:r>
                    </a:p>
                  </a:txBody>
                  <a:tcPr marL="12700" marR="12700" marT="12700" marB="0" anchor="ctr"/>
                </a:tc>
                <a:tc>
                  <a:txBody>
                    <a:bodyPr/>
                    <a:lstStyle/>
                    <a:p>
                      <a:pPr algn="ctr" fontAlgn="b">
                        <a:lnSpc>
                          <a:spcPct val="80000"/>
                        </a:lnSpc>
                      </a:pPr>
                      <a:r>
                        <a:rPr lang="nb-NO" sz="1800" b="0" i="0" u="none" strike="noStrike">
                          <a:solidFill>
                            <a:srgbClr val="000000"/>
                          </a:solidFill>
                          <a:effectLst/>
                          <a:latin typeface="Constantia"/>
                          <a:cs typeface="Constantia"/>
                        </a:rPr>
                        <a:t>91.5</a:t>
                      </a:r>
                    </a:p>
                  </a:txBody>
                  <a:tcPr marL="12700" marR="12700" marT="12700" marB="0" anchor="ctr"/>
                </a:tc>
                <a:tc>
                  <a:txBody>
                    <a:bodyPr/>
                    <a:lstStyle/>
                    <a:p>
                      <a:pPr algn="ctr" fontAlgn="b">
                        <a:lnSpc>
                          <a:spcPct val="80000"/>
                        </a:lnSpc>
                      </a:pPr>
                      <a:r>
                        <a:rPr lang="nb-NO" sz="1800" b="0" i="0" u="none" strike="noStrike">
                          <a:solidFill>
                            <a:srgbClr val="000000"/>
                          </a:solidFill>
                          <a:effectLst/>
                          <a:latin typeface="Constantia"/>
                          <a:cs typeface="Constantia"/>
                        </a:rPr>
                        <a:t>151.1</a:t>
                      </a:r>
                    </a:p>
                  </a:txBody>
                  <a:tcPr marL="12700" marR="12700" marT="12700" marB="0" anchor="ctr"/>
                </a:tc>
                <a:tc>
                  <a:txBody>
                    <a:bodyPr/>
                    <a:lstStyle/>
                    <a:p>
                      <a:pPr algn="ctr" fontAlgn="b">
                        <a:lnSpc>
                          <a:spcPct val="80000"/>
                        </a:lnSpc>
                      </a:pPr>
                      <a:r>
                        <a:rPr lang="hr-HR" sz="1800" b="0" i="0" u="none" strike="noStrike">
                          <a:solidFill>
                            <a:srgbClr val="000000"/>
                          </a:solidFill>
                          <a:effectLst/>
                          <a:latin typeface="Constantia"/>
                          <a:cs typeface="Constantia"/>
                        </a:rPr>
                        <a:t>59.6</a:t>
                      </a:r>
                    </a:p>
                  </a:txBody>
                  <a:tcPr marL="12700" marR="12700" marT="12700" marB="0" anchor="ctr"/>
                </a:tc>
                <a:tc>
                  <a:txBody>
                    <a:bodyPr/>
                    <a:lstStyle/>
                    <a:p>
                      <a:pPr algn="ctr" fontAlgn="b">
                        <a:lnSpc>
                          <a:spcPct val="80000"/>
                        </a:lnSpc>
                      </a:pPr>
                      <a:r>
                        <a:rPr lang="mr-IN" sz="1800" b="0" i="0" u="none" strike="noStrike">
                          <a:solidFill>
                            <a:srgbClr val="000000"/>
                          </a:solidFill>
                          <a:effectLst/>
                          <a:latin typeface="Constantia"/>
                          <a:cs typeface="Constantia"/>
                        </a:rPr>
                        <a:t>65.1%</a:t>
                      </a:r>
                    </a:p>
                  </a:txBody>
                  <a:tcPr marL="12700" marR="12700" marT="12700" marB="0" anchor="ctr"/>
                </a:tc>
              </a:tr>
              <a:tr h="249903">
                <a:tc>
                  <a:txBody>
                    <a:bodyPr/>
                    <a:lstStyle/>
                    <a:p>
                      <a:pPr algn="l" fontAlgn="b">
                        <a:lnSpc>
                          <a:spcPct val="80000"/>
                        </a:lnSpc>
                      </a:pPr>
                      <a:r>
                        <a:rPr lang="en-US" sz="1800" b="0" i="0" u="none" strike="noStrike">
                          <a:solidFill>
                            <a:srgbClr val="000000"/>
                          </a:solidFill>
                          <a:effectLst/>
                          <a:latin typeface="Constantia"/>
                          <a:cs typeface="Constantia"/>
                        </a:rPr>
                        <a:t>Pakistan</a:t>
                      </a:r>
                    </a:p>
                  </a:txBody>
                  <a:tcPr marL="12700" marR="12700" marT="12700" marB="0" anchor="ctr"/>
                </a:tc>
                <a:tc>
                  <a:txBody>
                    <a:bodyPr/>
                    <a:lstStyle/>
                    <a:p>
                      <a:pPr algn="ctr" fontAlgn="b">
                        <a:lnSpc>
                          <a:spcPct val="80000"/>
                        </a:lnSpc>
                      </a:pPr>
                      <a:r>
                        <a:rPr lang="hr-HR" sz="1800" b="0" i="0" u="none" strike="noStrike">
                          <a:solidFill>
                            <a:srgbClr val="000000"/>
                          </a:solidFill>
                          <a:effectLst/>
                          <a:latin typeface="Constantia"/>
                          <a:cs typeface="Constantia"/>
                        </a:rPr>
                        <a:t>188.9</a:t>
                      </a:r>
                    </a:p>
                  </a:txBody>
                  <a:tcPr marL="12700" marR="12700" marT="12700" marB="0" anchor="ctr"/>
                </a:tc>
                <a:tc>
                  <a:txBody>
                    <a:bodyPr/>
                    <a:lstStyle/>
                    <a:p>
                      <a:pPr algn="ctr" fontAlgn="b">
                        <a:lnSpc>
                          <a:spcPct val="80000"/>
                        </a:lnSpc>
                      </a:pPr>
                      <a:r>
                        <a:rPr lang="hr-HR" sz="1800" b="0" i="0" u="none" strike="noStrike">
                          <a:solidFill>
                            <a:srgbClr val="000000"/>
                          </a:solidFill>
                          <a:effectLst/>
                          <a:latin typeface="Constantia"/>
                          <a:cs typeface="Constantia"/>
                        </a:rPr>
                        <a:t>309.6</a:t>
                      </a:r>
                    </a:p>
                  </a:txBody>
                  <a:tcPr marL="12700" marR="12700" marT="12700" marB="0" anchor="ctr"/>
                </a:tc>
                <a:tc>
                  <a:txBody>
                    <a:bodyPr/>
                    <a:lstStyle/>
                    <a:p>
                      <a:pPr algn="ctr" fontAlgn="b">
                        <a:lnSpc>
                          <a:spcPct val="80000"/>
                        </a:lnSpc>
                      </a:pPr>
                      <a:r>
                        <a:rPr lang="nb-NO" sz="1800" b="0" i="0" u="none" strike="noStrike">
                          <a:solidFill>
                            <a:srgbClr val="000000"/>
                          </a:solidFill>
                          <a:effectLst/>
                          <a:latin typeface="Constantia"/>
                          <a:cs typeface="Constantia"/>
                        </a:rPr>
                        <a:t>120.7</a:t>
                      </a:r>
                    </a:p>
                  </a:txBody>
                  <a:tcPr marL="12700" marR="12700" marT="12700" marB="0" anchor="ctr"/>
                </a:tc>
                <a:tc>
                  <a:txBody>
                    <a:bodyPr/>
                    <a:lstStyle/>
                    <a:p>
                      <a:pPr algn="ctr" fontAlgn="b">
                        <a:lnSpc>
                          <a:spcPct val="80000"/>
                        </a:lnSpc>
                      </a:pPr>
                      <a:r>
                        <a:rPr lang="mr-IN" sz="1800" b="0" i="0" u="none" strike="noStrike">
                          <a:solidFill>
                            <a:srgbClr val="000000"/>
                          </a:solidFill>
                          <a:effectLst/>
                          <a:latin typeface="Constantia"/>
                          <a:cs typeface="Constantia"/>
                        </a:rPr>
                        <a:t>63.9%</a:t>
                      </a:r>
                    </a:p>
                  </a:txBody>
                  <a:tcPr marL="12700" marR="12700" marT="12700" marB="0" anchor="ctr"/>
                </a:tc>
              </a:tr>
              <a:tr h="249903">
                <a:tc>
                  <a:txBody>
                    <a:bodyPr/>
                    <a:lstStyle/>
                    <a:p>
                      <a:pPr algn="l" fontAlgn="b">
                        <a:lnSpc>
                          <a:spcPct val="80000"/>
                        </a:lnSpc>
                      </a:pPr>
                      <a:r>
                        <a:rPr lang="en-US" sz="1800" b="0" i="0" u="none" strike="noStrike">
                          <a:solidFill>
                            <a:srgbClr val="000000"/>
                          </a:solidFill>
                          <a:effectLst/>
                          <a:latin typeface="Constantia"/>
                          <a:cs typeface="Constantia"/>
                        </a:rPr>
                        <a:t>Philippines</a:t>
                      </a:r>
                    </a:p>
                  </a:txBody>
                  <a:tcPr marL="12700" marR="12700" marT="12700" marB="0" anchor="ctr"/>
                </a:tc>
                <a:tc>
                  <a:txBody>
                    <a:bodyPr/>
                    <a:lstStyle/>
                    <a:p>
                      <a:pPr algn="ctr" fontAlgn="b">
                        <a:lnSpc>
                          <a:spcPct val="80000"/>
                        </a:lnSpc>
                      </a:pPr>
                      <a:r>
                        <a:rPr lang="nb-NO" sz="1800" b="0" i="0" u="none" strike="noStrike">
                          <a:solidFill>
                            <a:srgbClr val="000000"/>
                          </a:solidFill>
                          <a:effectLst/>
                          <a:latin typeface="Constantia"/>
                          <a:cs typeface="Constantia"/>
                        </a:rPr>
                        <a:t>100.7</a:t>
                      </a:r>
                    </a:p>
                  </a:txBody>
                  <a:tcPr marL="12700" marR="12700" marT="12700" marB="0" anchor="ctr"/>
                </a:tc>
                <a:tc>
                  <a:txBody>
                    <a:bodyPr/>
                    <a:lstStyle/>
                    <a:p>
                      <a:pPr algn="ctr" fontAlgn="b">
                        <a:lnSpc>
                          <a:spcPct val="80000"/>
                        </a:lnSpc>
                      </a:pPr>
                      <a:r>
                        <a:rPr lang="hr-HR" sz="1800" b="0" i="0" u="none" strike="noStrike">
                          <a:solidFill>
                            <a:srgbClr val="000000"/>
                          </a:solidFill>
                          <a:effectLst/>
                          <a:latin typeface="Constantia"/>
                          <a:cs typeface="Constantia"/>
                        </a:rPr>
                        <a:t>148.3</a:t>
                      </a:r>
                    </a:p>
                  </a:txBody>
                  <a:tcPr marL="12700" marR="12700" marT="12700" marB="0" anchor="ctr"/>
                </a:tc>
                <a:tc>
                  <a:txBody>
                    <a:bodyPr/>
                    <a:lstStyle/>
                    <a:p>
                      <a:pPr algn="ctr" fontAlgn="b">
                        <a:lnSpc>
                          <a:spcPct val="80000"/>
                        </a:lnSpc>
                      </a:pPr>
                      <a:r>
                        <a:rPr lang="nb-NO" sz="1800" b="0" i="0" u="none" strike="noStrike">
                          <a:solidFill>
                            <a:srgbClr val="000000"/>
                          </a:solidFill>
                          <a:effectLst/>
                          <a:latin typeface="Constantia"/>
                          <a:cs typeface="Constantia"/>
                        </a:rPr>
                        <a:t>47.6</a:t>
                      </a:r>
                    </a:p>
                  </a:txBody>
                  <a:tcPr marL="12700" marR="12700" marT="12700" marB="0" anchor="ctr"/>
                </a:tc>
                <a:tc>
                  <a:txBody>
                    <a:bodyPr/>
                    <a:lstStyle/>
                    <a:p>
                      <a:pPr algn="ctr" fontAlgn="b">
                        <a:lnSpc>
                          <a:spcPct val="80000"/>
                        </a:lnSpc>
                      </a:pPr>
                      <a:r>
                        <a:rPr lang="mr-IN" sz="1800" b="0" i="0" u="none" strike="noStrike">
                          <a:solidFill>
                            <a:srgbClr val="000000"/>
                          </a:solidFill>
                          <a:effectLst/>
                          <a:latin typeface="Constantia"/>
                          <a:cs typeface="Constantia"/>
                        </a:rPr>
                        <a:t>47.2%</a:t>
                      </a:r>
                    </a:p>
                  </a:txBody>
                  <a:tcPr marL="12700" marR="12700" marT="12700" marB="0" anchor="ctr"/>
                </a:tc>
              </a:tr>
              <a:tr h="249903">
                <a:tc>
                  <a:txBody>
                    <a:bodyPr/>
                    <a:lstStyle/>
                    <a:p>
                      <a:pPr algn="l" fontAlgn="b">
                        <a:lnSpc>
                          <a:spcPct val="80000"/>
                        </a:lnSpc>
                      </a:pPr>
                      <a:r>
                        <a:rPr lang="en-US" sz="1800" b="0" i="0" u="none" strike="noStrike">
                          <a:solidFill>
                            <a:srgbClr val="000000"/>
                          </a:solidFill>
                          <a:effectLst/>
                          <a:latin typeface="Constantia"/>
                          <a:cs typeface="Constantia"/>
                        </a:rPr>
                        <a:t>India</a:t>
                      </a:r>
                    </a:p>
                  </a:txBody>
                  <a:tcPr marL="12700" marR="12700" marT="12700" marB="0" anchor="ctr"/>
                </a:tc>
                <a:tc>
                  <a:txBody>
                    <a:bodyPr/>
                    <a:lstStyle/>
                    <a:p>
                      <a:pPr algn="ctr" fontAlgn="b">
                        <a:lnSpc>
                          <a:spcPct val="80000"/>
                        </a:lnSpc>
                      </a:pPr>
                      <a:r>
                        <a:rPr lang="nb-NO" sz="1800" b="0" i="0" u="none" strike="noStrike">
                          <a:solidFill>
                            <a:srgbClr val="000000"/>
                          </a:solidFill>
                          <a:effectLst/>
                          <a:latin typeface="Constantia"/>
                          <a:cs typeface="Constantia"/>
                        </a:rPr>
                        <a:t>1,311.1</a:t>
                      </a:r>
                    </a:p>
                  </a:txBody>
                  <a:tcPr marL="12700" marR="12700" marT="12700" marB="0" anchor="ctr"/>
                </a:tc>
                <a:tc>
                  <a:txBody>
                    <a:bodyPr/>
                    <a:lstStyle/>
                    <a:p>
                      <a:pPr algn="ctr" fontAlgn="b">
                        <a:lnSpc>
                          <a:spcPct val="80000"/>
                        </a:lnSpc>
                      </a:pPr>
                      <a:r>
                        <a:rPr lang="fi-FI" sz="1800" b="0" i="0" u="none" strike="noStrike">
                          <a:solidFill>
                            <a:srgbClr val="000000"/>
                          </a:solidFill>
                          <a:effectLst/>
                          <a:latin typeface="Constantia"/>
                          <a:cs typeface="Constantia"/>
                        </a:rPr>
                        <a:t>1,705.3</a:t>
                      </a:r>
                    </a:p>
                  </a:txBody>
                  <a:tcPr marL="12700" marR="12700" marT="12700" marB="0" anchor="ctr"/>
                </a:tc>
                <a:tc>
                  <a:txBody>
                    <a:bodyPr/>
                    <a:lstStyle/>
                    <a:p>
                      <a:pPr algn="ctr" fontAlgn="b">
                        <a:lnSpc>
                          <a:spcPct val="80000"/>
                        </a:lnSpc>
                      </a:pPr>
                      <a:r>
                        <a:rPr lang="hr-HR" sz="1800" b="0" i="0" u="none" strike="noStrike">
                          <a:solidFill>
                            <a:srgbClr val="000000"/>
                          </a:solidFill>
                          <a:effectLst/>
                          <a:latin typeface="Constantia"/>
                          <a:cs typeface="Constantia"/>
                        </a:rPr>
                        <a:t>394.3</a:t>
                      </a:r>
                    </a:p>
                  </a:txBody>
                  <a:tcPr marL="12700" marR="12700" marT="12700" marB="0" anchor="ctr"/>
                </a:tc>
                <a:tc>
                  <a:txBody>
                    <a:bodyPr/>
                    <a:lstStyle/>
                    <a:p>
                      <a:pPr algn="ctr" fontAlgn="b">
                        <a:lnSpc>
                          <a:spcPct val="80000"/>
                        </a:lnSpc>
                      </a:pPr>
                      <a:r>
                        <a:rPr lang="mr-IN" sz="1800" b="0" i="0" u="none" strike="noStrike">
                          <a:solidFill>
                            <a:srgbClr val="000000"/>
                          </a:solidFill>
                          <a:effectLst/>
                          <a:latin typeface="Constantia"/>
                          <a:cs typeface="Constantia"/>
                        </a:rPr>
                        <a:t>30.1%</a:t>
                      </a:r>
                    </a:p>
                  </a:txBody>
                  <a:tcPr marL="12700" marR="12700" marT="12700" marB="0" anchor="ctr"/>
                </a:tc>
              </a:tr>
              <a:tr h="249903">
                <a:tc>
                  <a:txBody>
                    <a:bodyPr/>
                    <a:lstStyle/>
                    <a:p>
                      <a:pPr algn="l" fontAlgn="b">
                        <a:lnSpc>
                          <a:spcPct val="80000"/>
                        </a:lnSpc>
                      </a:pPr>
                      <a:r>
                        <a:rPr lang="en-US" sz="1800" b="0" i="0" u="none" strike="noStrike">
                          <a:solidFill>
                            <a:srgbClr val="000000"/>
                          </a:solidFill>
                          <a:effectLst/>
                          <a:latin typeface="Constantia"/>
                          <a:cs typeface="Constantia"/>
                        </a:rPr>
                        <a:t>Mexico</a:t>
                      </a:r>
                    </a:p>
                  </a:txBody>
                  <a:tcPr marL="12700" marR="12700" marT="12700" marB="0" anchor="ctr"/>
                </a:tc>
                <a:tc>
                  <a:txBody>
                    <a:bodyPr/>
                    <a:lstStyle/>
                    <a:p>
                      <a:pPr algn="ctr" fontAlgn="b">
                        <a:lnSpc>
                          <a:spcPct val="80000"/>
                        </a:lnSpc>
                      </a:pPr>
                      <a:r>
                        <a:rPr lang="nb-NO" sz="1800" b="0" i="0" u="none" strike="noStrike">
                          <a:solidFill>
                            <a:srgbClr val="000000"/>
                          </a:solidFill>
                          <a:effectLst/>
                          <a:latin typeface="Constantia"/>
                          <a:cs typeface="Constantia"/>
                        </a:rPr>
                        <a:t>127.0</a:t>
                      </a:r>
                    </a:p>
                  </a:txBody>
                  <a:tcPr marL="12700" marR="12700" marT="12700" marB="0" anchor="ctr"/>
                </a:tc>
                <a:tc>
                  <a:txBody>
                    <a:bodyPr/>
                    <a:lstStyle/>
                    <a:p>
                      <a:pPr algn="ctr" fontAlgn="b">
                        <a:lnSpc>
                          <a:spcPct val="80000"/>
                        </a:lnSpc>
                      </a:pPr>
                      <a:r>
                        <a:rPr lang="nb-NO" sz="1800" b="0" i="0" u="none" strike="noStrike">
                          <a:solidFill>
                            <a:srgbClr val="000000"/>
                          </a:solidFill>
                          <a:effectLst/>
                          <a:latin typeface="Constantia"/>
                          <a:cs typeface="Constantia"/>
                        </a:rPr>
                        <a:t>163.8</a:t>
                      </a:r>
                    </a:p>
                  </a:txBody>
                  <a:tcPr marL="12700" marR="12700" marT="12700" marB="0" anchor="ctr"/>
                </a:tc>
                <a:tc>
                  <a:txBody>
                    <a:bodyPr/>
                    <a:lstStyle/>
                    <a:p>
                      <a:pPr algn="ctr" fontAlgn="b">
                        <a:lnSpc>
                          <a:spcPct val="80000"/>
                        </a:lnSpc>
                      </a:pPr>
                      <a:r>
                        <a:rPr lang="hr-HR" sz="1800" b="0" i="0" u="none" strike="noStrike">
                          <a:solidFill>
                            <a:srgbClr val="000000"/>
                          </a:solidFill>
                          <a:effectLst/>
                          <a:latin typeface="Constantia"/>
                          <a:cs typeface="Constantia"/>
                        </a:rPr>
                        <a:t>36.7</a:t>
                      </a:r>
                    </a:p>
                  </a:txBody>
                  <a:tcPr marL="12700" marR="12700" marT="12700" marB="0" anchor="ctr"/>
                </a:tc>
                <a:tc>
                  <a:txBody>
                    <a:bodyPr/>
                    <a:lstStyle/>
                    <a:p>
                      <a:pPr algn="ctr" fontAlgn="b">
                        <a:lnSpc>
                          <a:spcPct val="80000"/>
                        </a:lnSpc>
                      </a:pPr>
                      <a:r>
                        <a:rPr lang="mr-IN" sz="1800" b="0" i="0" u="none" strike="noStrike">
                          <a:solidFill>
                            <a:srgbClr val="000000"/>
                          </a:solidFill>
                          <a:effectLst/>
                          <a:latin typeface="Constantia"/>
                          <a:cs typeface="Constantia"/>
                        </a:rPr>
                        <a:t>28.9%</a:t>
                      </a:r>
                    </a:p>
                  </a:txBody>
                  <a:tcPr marL="12700" marR="12700" marT="12700" marB="0" anchor="ctr"/>
                </a:tc>
              </a:tr>
              <a:tr h="249903">
                <a:tc>
                  <a:txBody>
                    <a:bodyPr/>
                    <a:lstStyle/>
                    <a:p>
                      <a:pPr algn="l" fontAlgn="b">
                        <a:lnSpc>
                          <a:spcPct val="80000"/>
                        </a:lnSpc>
                      </a:pPr>
                      <a:r>
                        <a:rPr lang="en-US" sz="1800" b="0" i="0" u="none" strike="noStrike">
                          <a:solidFill>
                            <a:srgbClr val="000000"/>
                          </a:solidFill>
                          <a:effectLst/>
                          <a:latin typeface="Constantia"/>
                          <a:cs typeface="Constantia"/>
                        </a:rPr>
                        <a:t>Bangladesh</a:t>
                      </a:r>
                    </a:p>
                  </a:txBody>
                  <a:tcPr marL="12700" marR="12700" marT="12700" marB="0" anchor="ctr"/>
                </a:tc>
                <a:tc>
                  <a:txBody>
                    <a:bodyPr/>
                    <a:lstStyle/>
                    <a:p>
                      <a:pPr algn="ctr" fontAlgn="b">
                        <a:lnSpc>
                          <a:spcPct val="80000"/>
                        </a:lnSpc>
                      </a:pPr>
                      <a:r>
                        <a:rPr lang="nb-NO" sz="1800" b="0" i="0" u="none" strike="noStrike">
                          <a:solidFill>
                            <a:srgbClr val="000000"/>
                          </a:solidFill>
                          <a:effectLst/>
                          <a:latin typeface="Constantia"/>
                          <a:cs typeface="Constantia"/>
                        </a:rPr>
                        <a:t>161.0</a:t>
                      </a:r>
                    </a:p>
                  </a:txBody>
                  <a:tcPr marL="12700" marR="12700" marT="12700" marB="0" anchor="ctr"/>
                </a:tc>
                <a:tc>
                  <a:txBody>
                    <a:bodyPr/>
                    <a:lstStyle/>
                    <a:p>
                      <a:pPr algn="ctr" fontAlgn="b">
                        <a:lnSpc>
                          <a:spcPct val="80000"/>
                        </a:lnSpc>
                      </a:pPr>
                      <a:r>
                        <a:rPr lang="nb-NO" sz="1800" b="0" i="0" u="none" strike="noStrike">
                          <a:solidFill>
                            <a:srgbClr val="000000"/>
                          </a:solidFill>
                          <a:effectLst/>
                          <a:latin typeface="Constantia"/>
                          <a:cs typeface="Constantia"/>
                        </a:rPr>
                        <a:t>202.2</a:t>
                      </a:r>
                    </a:p>
                  </a:txBody>
                  <a:tcPr marL="12700" marR="12700" marT="12700" marB="0" anchor="ctr"/>
                </a:tc>
                <a:tc>
                  <a:txBody>
                    <a:bodyPr/>
                    <a:lstStyle/>
                    <a:p>
                      <a:pPr algn="ctr" fontAlgn="b">
                        <a:lnSpc>
                          <a:spcPct val="80000"/>
                        </a:lnSpc>
                      </a:pPr>
                      <a:r>
                        <a:rPr lang="nb-NO" sz="1800" b="0" i="0" u="none" strike="noStrike">
                          <a:solidFill>
                            <a:srgbClr val="000000"/>
                          </a:solidFill>
                          <a:effectLst/>
                          <a:latin typeface="Constantia"/>
                          <a:cs typeface="Constantia"/>
                        </a:rPr>
                        <a:t>41.2</a:t>
                      </a:r>
                    </a:p>
                  </a:txBody>
                  <a:tcPr marL="12700" marR="12700" marT="12700" marB="0" anchor="ctr"/>
                </a:tc>
                <a:tc>
                  <a:txBody>
                    <a:bodyPr/>
                    <a:lstStyle/>
                    <a:p>
                      <a:pPr algn="ctr" fontAlgn="b">
                        <a:lnSpc>
                          <a:spcPct val="80000"/>
                        </a:lnSpc>
                      </a:pPr>
                      <a:r>
                        <a:rPr lang="mr-IN" sz="1800" b="0" i="0" u="none" strike="noStrike">
                          <a:solidFill>
                            <a:srgbClr val="000000"/>
                          </a:solidFill>
                          <a:effectLst/>
                          <a:latin typeface="Constantia"/>
                          <a:cs typeface="Constantia"/>
                        </a:rPr>
                        <a:t>25.6%</a:t>
                      </a:r>
                    </a:p>
                  </a:txBody>
                  <a:tcPr marL="12700" marR="12700" marT="12700" marB="0" anchor="ctr"/>
                </a:tc>
              </a:tr>
              <a:tr h="249903">
                <a:tc>
                  <a:txBody>
                    <a:bodyPr/>
                    <a:lstStyle/>
                    <a:p>
                      <a:pPr algn="l" fontAlgn="b">
                        <a:lnSpc>
                          <a:spcPct val="80000"/>
                        </a:lnSpc>
                      </a:pPr>
                      <a:r>
                        <a:rPr lang="en-US" sz="1800" b="0" i="0" u="none" strike="noStrike">
                          <a:solidFill>
                            <a:srgbClr val="000000"/>
                          </a:solidFill>
                          <a:effectLst/>
                          <a:latin typeface="Constantia"/>
                          <a:cs typeface="Constantia"/>
                        </a:rPr>
                        <a:t>Indonesia</a:t>
                      </a:r>
                    </a:p>
                  </a:txBody>
                  <a:tcPr marL="12700" marR="12700" marT="12700" marB="0" anchor="ctr"/>
                </a:tc>
                <a:tc>
                  <a:txBody>
                    <a:bodyPr/>
                    <a:lstStyle/>
                    <a:p>
                      <a:pPr algn="ctr" fontAlgn="b">
                        <a:lnSpc>
                          <a:spcPct val="80000"/>
                        </a:lnSpc>
                      </a:pPr>
                      <a:r>
                        <a:rPr lang="nb-NO" sz="1800" b="0" i="0" u="none" strike="noStrike">
                          <a:solidFill>
                            <a:srgbClr val="000000"/>
                          </a:solidFill>
                          <a:effectLst/>
                          <a:latin typeface="Constantia"/>
                          <a:cs typeface="Constantia"/>
                        </a:rPr>
                        <a:t>257.6</a:t>
                      </a:r>
                    </a:p>
                  </a:txBody>
                  <a:tcPr marL="12700" marR="12700" marT="12700" marB="0" anchor="ctr"/>
                </a:tc>
                <a:tc>
                  <a:txBody>
                    <a:bodyPr/>
                    <a:lstStyle/>
                    <a:p>
                      <a:pPr algn="ctr" fontAlgn="b">
                        <a:lnSpc>
                          <a:spcPct val="80000"/>
                        </a:lnSpc>
                      </a:pPr>
                      <a:r>
                        <a:rPr lang="hr-HR" sz="1800" b="0" i="0" u="none" strike="noStrike">
                          <a:solidFill>
                            <a:srgbClr val="000000"/>
                          </a:solidFill>
                          <a:effectLst/>
                          <a:latin typeface="Constantia"/>
                          <a:cs typeface="Constantia"/>
                        </a:rPr>
                        <a:t>322.2</a:t>
                      </a:r>
                    </a:p>
                  </a:txBody>
                  <a:tcPr marL="12700" marR="12700" marT="12700" marB="0" anchor="ctr"/>
                </a:tc>
                <a:tc>
                  <a:txBody>
                    <a:bodyPr/>
                    <a:lstStyle/>
                    <a:p>
                      <a:pPr algn="ctr" fontAlgn="b">
                        <a:lnSpc>
                          <a:spcPct val="80000"/>
                        </a:lnSpc>
                      </a:pPr>
                      <a:r>
                        <a:rPr lang="hr-HR" sz="1800" b="0" i="0" u="none" strike="noStrike">
                          <a:solidFill>
                            <a:srgbClr val="000000"/>
                          </a:solidFill>
                          <a:effectLst/>
                          <a:latin typeface="Constantia"/>
                          <a:cs typeface="Constantia"/>
                        </a:rPr>
                        <a:t>64.7</a:t>
                      </a:r>
                    </a:p>
                  </a:txBody>
                  <a:tcPr marL="12700" marR="12700" marT="12700" marB="0" anchor="ctr"/>
                </a:tc>
                <a:tc>
                  <a:txBody>
                    <a:bodyPr/>
                    <a:lstStyle/>
                    <a:p>
                      <a:pPr algn="ctr" fontAlgn="b">
                        <a:lnSpc>
                          <a:spcPct val="80000"/>
                        </a:lnSpc>
                      </a:pPr>
                      <a:r>
                        <a:rPr lang="mr-IN" sz="1800" b="0" i="0" u="none" strike="noStrike">
                          <a:solidFill>
                            <a:srgbClr val="000000"/>
                          </a:solidFill>
                          <a:effectLst/>
                          <a:latin typeface="Constantia"/>
                          <a:cs typeface="Constantia"/>
                        </a:rPr>
                        <a:t>25.1%</a:t>
                      </a:r>
                    </a:p>
                  </a:txBody>
                  <a:tcPr marL="12700" marR="12700" marT="12700" marB="0" anchor="ctr"/>
                </a:tc>
              </a:tr>
              <a:tr h="249903">
                <a:tc>
                  <a:txBody>
                    <a:bodyPr/>
                    <a:lstStyle/>
                    <a:p>
                      <a:pPr algn="l" fontAlgn="b">
                        <a:lnSpc>
                          <a:spcPct val="80000"/>
                        </a:lnSpc>
                      </a:pPr>
                      <a:r>
                        <a:rPr lang="en-US" sz="1800" b="0" i="0" u="none" strike="noStrike">
                          <a:solidFill>
                            <a:srgbClr val="000000"/>
                          </a:solidFill>
                          <a:effectLst/>
                          <a:latin typeface="Constantia"/>
                          <a:cs typeface="Constantia"/>
                        </a:rPr>
                        <a:t>United States</a:t>
                      </a:r>
                    </a:p>
                  </a:txBody>
                  <a:tcPr marL="12700" marR="12700" marT="12700" marB="0" anchor="ctr"/>
                </a:tc>
                <a:tc>
                  <a:txBody>
                    <a:bodyPr/>
                    <a:lstStyle/>
                    <a:p>
                      <a:pPr algn="ctr" fontAlgn="b">
                        <a:lnSpc>
                          <a:spcPct val="80000"/>
                        </a:lnSpc>
                      </a:pPr>
                      <a:r>
                        <a:rPr lang="nb-NO" sz="1800" b="0" i="0" u="none" strike="noStrike">
                          <a:solidFill>
                            <a:srgbClr val="000000"/>
                          </a:solidFill>
                          <a:effectLst/>
                          <a:latin typeface="Constantia"/>
                          <a:cs typeface="Constantia"/>
                        </a:rPr>
                        <a:t>321.8</a:t>
                      </a:r>
                    </a:p>
                  </a:txBody>
                  <a:tcPr marL="12700" marR="12700" marT="12700" marB="0" anchor="ctr"/>
                </a:tc>
                <a:tc>
                  <a:txBody>
                    <a:bodyPr/>
                    <a:lstStyle/>
                    <a:p>
                      <a:pPr algn="ctr" fontAlgn="b">
                        <a:lnSpc>
                          <a:spcPct val="80000"/>
                        </a:lnSpc>
                      </a:pPr>
                      <a:r>
                        <a:rPr lang="hr-HR" sz="1800" b="0" i="0" u="none" strike="noStrike">
                          <a:solidFill>
                            <a:srgbClr val="000000"/>
                          </a:solidFill>
                          <a:effectLst/>
                          <a:latin typeface="Constantia"/>
                          <a:cs typeface="Constantia"/>
                        </a:rPr>
                        <a:t>388.9</a:t>
                      </a:r>
                    </a:p>
                  </a:txBody>
                  <a:tcPr marL="12700" marR="12700" marT="12700" marB="0" anchor="ctr"/>
                </a:tc>
                <a:tc>
                  <a:txBody>
                    <a:bodyPr/>
                    <a:lstStyle/>
                    <a:p>
                      <a:pPr algn="ctr" fontAlgn="b">
                        <a:lnSpc>
                          <a:spcPct val="80000"/>
                        </a:lnSpc>
                      </a:pPr>
                      <a:r>
                        <a:rPr lang="nb-NO" sz="1800" b="0" i="0" u="none" strike="noStrike">
                          <a:solidFill>
                            <a:srgbClr val="000000"/>
                          </a:solidFill>
                          <a:effectLst/>
                          <a:latin typeface="Constantia"/>
                          <a:cs typeface="Constantia"/>
                        </a:rPr>
                        <a:t>67.1</a:t>
                      </a:r>
                    </a:p>
                  </a:txBody>
                  <a:tcPr marL="12700" marR="12700" marT="12700" marB="0" anchor="ctr"/>
                </a:tc>
                <a:tc>
                  <a:txBody>
                    <a:bodyPr/>
                    <a:lstStyle/>
                    <a:p>
                      <a:pPr algn="ctr" fontAlgn="b">
                        <a:lnSpc>
                          <a:spcPct val="80000"/>
                        </a:lnSpc>
                      </a:pPr>
                      <a:r>
                        <a:rPr lang="mr-IN" sz="1800" b="0" i="0" u="none" strike="noStrike">
                          <a:solidFill>
                            <a:srgbClr val="000000"/>
                          </a:solidFill>
                          <a:effectLst/>
                          <a:latin typeface="Constantia"/>
                          <a:cs typeface="Constantia"/>
                        </a:rPr>
                        <a:t>20.9%</a:t>
                      </a:r>
                    </a:p>
                  </a:txBody>
                  <a:tcPr marL="12700" marR="12700" marT="12700" marB="0" anchor="ctr"/>
                </a:tc>
              </a:tr>
              <a:tr h="249903">
                <a:tc>
                  <a:txBody>
                    <a:bodyPr/>
                    <a:lstStyle/>
                    <a:p>
                      <a:pPr algn="l" fontAlgn="b">
                        <a:lnSpc>
                          <a:spcPct val="80000"/>
                        </a:lnSpc>
                      </a:pPr>
                      <a:r>
                        <a:rPr lang="en-US" sz="1800" b="0" i="0" u="none" strike="noStrike">
                          <a:solidFill>
                            <a:srgbClr val="000000"/>
                          </a:solidFill>
                          <a:effectLst/>
                          <a:latin typeface="Constantia"/>
                          <a:cs typeface="Constantia"/>
                        </a:rPr>
                        <a:t>Vietnam</a:t>
                      </a:r>
                    </a:p>
                  </a:txBody>
                  <a:tcPr marL="12700" marR="12700" marT="12700" marB="0" anchor="ctr"/>
                </a:tc>
                <a:tc>
                  <a:txBody>
                    <a:bodyPr/>
                    <a:lstStyle/>
                    <a:p>
                      <a:pPr algn="ctr" fontAlgn="b">
                        <a:lnSpc>
                          <a:spcPct val="80000"/>
                        </a:lnSpc>
                      </a:pPr>
                      <a:r>
                        <a:rPr lang="hr-HR" sz="1800" b="0" i="0" u="none" strike="noStrike">
                          <a:solidFill>
                            <a:srgbClr val="000000"/>
                          </a:solidFill>
                          <a:effectLst/>
                          <a:latin typeface="Constantia"/>
                          <a:cs typeface="Constantia"/>
                        </a:rPr>
                        <a:t>93.4</a:t>
                      </a:r>
                    </a:p>
                  </a:txBody>
                  <a:tcPr marL="12700" marR="12700" marT="12700" marB="0" anchor="ctr"/>
                </a:tc>
                <a:tc>
                  <a:txBody>
                    <a:bodyPr/>
                    <a:lstStyle/>
                    <a:p>
                      <a:pPr algn="ctr" fontAlgn="b">
                        <a:lnSpc>
                          <a:spcPct val="80000"/>
                        </a:lnSpc>
                      </a:pPr>
                      <a:r>
                        <a:rPr lang="nb-NO" sz="1800" b="0" i="0" u="none" strike="noStrike">
                          <a:solidFill>
                            <a:srgbClr val="000000"/>
                          </a:solidFill>
                          <a:effectLst/>
                          <a:latin typeface="Constantia"/>
                          <a:cs typeface="Constantia"/>
                        </a:rPr>
                        <a:t>112.8</a:t>
                      </a:r>
                    </a:p>
                  </a:txBody>
                  <a:tcPr marL="12700" marR="12700" marT="12700" marB="0" anchor="ctr"/>
                </a:tc>
                <a:tc>
                  <a:txBody>
                    <a:bodyPr/>
                    <a:lstStyle/>
                    <a:p>
                      <a:pPr algn="ctr" fontAlgn="b">
                        <a:lnSpc>
                          <a:spcPct val="80000"/>
                        </a:lnSpc>
                      </a:pPr>
                      <a:r>
                        <a:rPr lang="hr-HR" sz="1800" b="0" i="0" u="none" strike="noStrike">
                          <a:solidFill>
                            <a:srgbClr val="000000"/>
                          </a:solidFill>
                          <a:effectLst/>
                          <a:latin typeface="Constantia"/>
                          <a:cs typeface="Constantia"/>
                        </a:rPr>
                        <a:t>19.3</a:t>
                      </a:r>
                    </a:p>
                  </a:txBody>
                  <a:tcPr marL="12700" marR="12700" marT="12700" marB="0" anchor="ctr"/>
                </a:tc>
                <a:tc>
                  <a:txBody>
                    <a:bodyPr/>
                    <a:lstStyle/>
                    <a:p>
                      <a:pPr algn="ctr" fontAlgn="b">
                        <a:lnSpc>
                          <a:spcPct val="80000"/>
                        </a:lnSpc>
                      </a:pPr>
                      <a:r>
                        <a:rPr lang="mr-IN" sz="1800" b="0" i="0" u="none" strike="noStrike">
                          <a:solidFill>
                            <a:srgbClr val="000000"/>
                          </a:solidFill>
                          <a:effectLst/>
                          <a:latin typeface="Constantia"/>
                          <a:cs typeface="Constantia"/>
                        </a:rPr>
                        <a:t>20.7%</a:t>
                      </a:r>
                    </a:p>
                  </a:txBody>
                  <a:tcPr marL="12700" marR="12700" marT="12700" marB="0" anchor="ctr"/>
                </a:tc>
              </a:tr>
              <a:tr h="249903">
                <a:tc>
                  <a:txBody>
                    <a:bodyPr/>
                    <a:lstStyle/>
                    <a:p>
                      <a:pPr algn="l" fontAlgn="b">
                        <a:lnSpc>
                          <a:spcPct val="80000"/>
                        </a:lnSpc>
                      </a:pPr>
                      <a:r>
                        <a:rPr lang="en-US" sz="1800" b="0" i="0" u="none" strike="noStrike">
                          <a:solidFill>
                            <a:srgbClr val="000000"/>
                          </a:solidFill>
                          <a:effectLst/>
                          <a:latin typeface="Constantia"/>
                          <a:cs typeface="Constantia"/>
                        </a:rPr>
                        <a:t>Brazil</a:t>
                      </a:r>
                    </a:p>
                  </a:txBody>
                  <a:tcPr marL="12700" marR="12700" marT="12700" marB="0" anchor="ctr"/>
                </a:tc>
                <a:tc>
                  <a:txBody>
                    <a:bodyPr/>
                    <a:lstStyle/>
                    <a:p>
                      <a:pPr algn="ctr" fontAlgn="b">
                        <a:lnSpc>
                          <a:spcPct val="80000"/>
                        </a:lnSpc>
                      </a:pPr>
                      <a:r>
                        <a:rPr lang="is-IS" sz="1800" b="0" i="0" u="none" strike="noStrike">
                          <a:solidFill>
                            <a:srgbClr val="000000"/>
                          </a:solidFill>
                          <a:effectLst/>
                          <a:latin typeface="Constantia"/>
                          <a:cs typeface="Constantia"/>
                        </a:rPr>
                        <a:t>207.8</a:t>
                      </a:r>
                    </a:p>
                  </a:txBody>
                  <a:tcPr marL="12700" marR="12700" marT="12700" marB="0" anchor="ctr"/>
                </a:tc>
                <a:tc>
                  <a:txBody>
                    <a:bodyPr/>
                    <a:lstStyle/>
                    <a:p>
                      <a:pPr algn="ctr" fontAlgn="b">
                        <a:lnSpc>
                          <a:spcPct val="80000"/>
                        </a:lnSpc>
                      </a:pPr>
                      <a:r>
                        <a:rPr lang="is-IS" sz="1800" b="0" i="0" u="none" strike="noStrike">
                          <a:solidFill>
                            <a:srgbClr val="000000"/>
                          </a:solidFill>
                          <a:effectLst/>
                          <a:latin typeface="Constantia"/>
                          <a:cs typeface="Constantia"/>
                        </a:rPr>
                        <a:t>238.3</a:t>
                      </a:r>
                    </a:p>
                  </a:txBody>
                  <a:tcPr marL="12700" marR="12700" marT="12700" marB="0" anchor="ctr"/>
                </a:tc>
                <a:tc>
                  <a:txBody>
                    <a:bodyPr/>
                    <a:lstStyle/>
                    <a:p>
                      <a:pPr algn="ctr" fontAlgn="b">
                        <a:lnSpc>
                          <a:spcPct val="80000"/>
                        </a:lnSpc>
                      </a:pPr>
                      <a:r>
                        <a:rPr lang="nb-NO" sz="1800" b="0" i="0" u="none" strike="noStrike">
                          <a:solidFill>
                            <a:srgbClr val="000000"/>
                          </a:solidFill>
                          <a:effectLst/>
                          <a:latin typeface="Constantia"/>
                          <a:cs typeface="Constantia"/>
                        </a:rPr>
                        <a:t>30.4</a:t>
                      </a:r>
                    </a:p>
                  </a:txBody>
                  <a:tcPr marL="12700" marR="12700" marT="12700" marB="0" anchor="ctr"/>
                </a:tc>
                <a:tc>
                  <a:txBody>
                    <a:bodyPr/>
                    <a:lstStyle/>
                    <a:p>
                      <a:pPr algn="ctr" fontAlgn="b">
                        <a:lnSpc>
                          <a:spcPct val="80000"/>
                        </a:lnSpc>
                      </a:pPr>
                      <a:r>
                        <a:rPr lang="mr-IN" sz="1800" b="0" i="0" u="none" strike="noStrike">
                          <a:solidFill>
                            <a:srgbClr val="000000"/>
                          </a:solidFill>
                          <a:effectLst/>
                          <a:latin typeface="Constantia"/>
                          <a:cs typeface="Constantia"/>
                        </a:rPr>
                        <a:t>14.6%</a:t>
                      </a:r>
                    </a:p>
                  </a:txBody>
                  <a:tcPr marL="12700" marR="12700" marT="12700" marB="0" anchor="ctr"/>
                </a:tc>
              </a:tr>
              <a:tr h="249903">
                <a:tc>
                  <a:txBody>
                    <a:bodyPr/>
                    <a:lstStyle/>
                    <a:p>
                      <a:pPr algn="l" fontAlgn="b">
                        <a:lnSpc>
                          <a:spcPct val="80000"/>
                        </a:lnSpc>
                      </a:pPr>
                      <a:r>
                        <a:rPr lang="en-US" sz="1800" b="0" i="0" u="none" strike="noStrike">
                          <a:solidFill>
                            <a:srgbClr val="000000"/>
                          </a:solidFill>
                          <a:effectLst/>
                          <a:latin typeface="Constantia"/>
                          <a:cs typeface="Constantia"/>
                        </a:rPr>
                        <a:t>China</a:t>
                      </a:r>
                    </a:p>
                  </a:txBody>
                  <a:tcPr marL="12700" marR="12700" marT="12700" marB="0" anchor="ctr"/>
                </a:tc>
                <a:tc>
                  <a:txBody>
                    <a:bodyPr/>
                    <a:lstStyle/>
                    <a:p>
                      <a:pPr algn="ctr" fontAlgn="b">
                        <a:lnSpc>
                          <a:spcPct val="80000"/>
                        </a:lnSpc>
                      </a:pPr>
                      <a:r>
                        <a:rPr lang="hr-HR" sz="1800" b="0" i="0" u="none" strike="noStrike">
                          <a:solidFill>
                            <a:srgbClr val="000000"/>
                          </a:solidFill>
                          <a:effectLst/>
                          <a:latin typeface="Constantia"/>
                          <a:cs typeface="Constantia"/>
                        </a:rPr>
                        <a:t>1,376.0</a:t>
                      </a:r>
                    </a:p>
                  </a:txBody>
                  <a:tcPr marL="12700" marR="12700" marT="12700" marB="0" anchor="ctr"/>
                </a:tc>
                <a:tc>
                  <a:txBody>
                    <a:bodyPr/>
                    <a:lstStyle/>
                    <a:p>
                      <a:pPr algn="ctr" fontAlgn="b">
                        <a:lnSpc>
                          <a:spcPct val="80000"/>
                        </a:lnSpc>
                      </a:pPr>
                      <a:r>
                        <a:rPr lang="hr-HR" sz="1800" b="0" i="0" u="none" strike="noStrike">
                          <a:solidFill>
                            <a:srgbClr val="000000"/>
                          </a:solidFill>
                          <a:effectLst/>
                          <a:latin typeface="Constantia"/>
                          <a:cs typeface="Constantia"/>
                        </a:rPr>
                        <a:t>1,348.1</a:t>
                      </a:r>
                    </a:p>
                  </a:txBody>
                  <a:tcPr marL="12700" marR="12700" marT="12700" marB="0" anchor="ctr"/>
                </a:tc>
                <a:tc>
                  <a:txBody>
                    <a:bodyPr/>
                    <a:lstStyle/>
                    <a:p>
                      <a:pPr algn="ctr" fontAlgn="b">
                        <a:lnSpc>
                          <a:spcPct val="80000"/>
                        </a:lnSpc>
                      </a:pPr>
                      <a:r>
                        <a:rPr lang="mr-IN" sz="1800" b="0" i="0" u="none" strike="noStrike">
                          <a:solidFill>
                            <a:srgbClr val="000000"/>
                          </a:solidFill>
                          <a:effectLst/>
                          <a:latin typeface="Constantia"/>
                          <a:cs typeface="Constantia"/>
                        </a:rPr>
                        <a:t>-28.0</a:t>
                      </a:r>
                    </a:p>
                  </a:txBody>
                  <a:tcPr marL="12700" marR="12700" marT="12700" marB="0" anchor="ctr"/>
                </a:tc>
                <a:tc>
                  <a:txBody>
                    <a:bodyPr/>
                    <a:lstStyle/>
                    <a:p>
                      <a:pPr algn="ctr" fontAlgn="b">
                        <a:lnSpc>
                          <a:spcPct val="80000"/>
                        </a:lnSpc>
                      </a:pPr>
                      <a:r>
                        <a:rPr lang="mr-IN" sz="1800" b="0" i="0" u="none" strike="noStrike">
                          <a:solidFill>
                            <a:srgbClr val="000000"/>
                          </a:solidFill>
                          <a:effectLst/>
                          <a:latin typeface="Constantia"/>
                          <a:cs typeface="Constantia"/>
                        </a:rPr>
                        <a:t>-2.0%</a:t>
                      </a:r>
                    </a:p>
                  </a:txBody>
                  <a:tcPr marL="12700" marR="12700" marT="12700" marB="0" anchor="ctr"/>
                </a:tc>
              </a:tr>
              <a:tr h="249903">
                <a:tc>
                  <a:txBody>
                    <a:bodyPr/>
                    <a:lstStyle/>
                    <a:p>
                      <a:pPr algn="l" fontAlgn="b">
                        <a:lnSpc>
                          <a:spcPct val="80000"/>
                        </a:lnSpc>
                      </a:pPr>
                      <a:r>
                        <a:rPr lang="en-US" sz="1800" b="0" i="0" u="none" strike="noStrike">
                          <a:solidFill>
                            <a:srgbClr val="000000"/>
                          </a:solidFill>
                          <a:effectLst/>
                          <a:latin typeface="Constantia"/>
                          <a:cs typeface="Constantia"/>
                        </a:rPr>
                        <a:t>Germany</a:t>
                      </a:r>
                    </a:p>
                  </a:txBody>
                  <a:tcPr marL="12700" marR="12700" marT="12700" marB="0" anchor="ctr"/>
                </a:tc>
                <a:tc>
                  <a:txBody>
                    <a:bodyPr/>
                    <a:lstStyle/>
                    <a:p>
                      <a:pPr algn="ctr" fontAlgn="b">
                        <a:lnSpc>
                          <a:spcPct val="80000"/>
                        </a:lnSpc>
                      </a:pPr>
                      <a:r>
                        <a:rPr lang="nb-NO" sz="1800" b="0" i="0" u="none" strike="noStrike">
                          <a:solidFill>
                            <a:srgbClr val="000000"/>
                          </a:solidFill>
                          <a:effectLst/>
                          <a:latin typeface="Constantia"/>
                          <a:cs typeface="Constantia"/>
                        </a:rPr>
                        <a:t>80.7</a:t>
                      </a:r>
                    </a:p>
                  </a:txBody>
                  <a:tcPr marL="12700" marR="12700" marT="12700" marB="0" anchor="ctr"/>
                </a:tc>
                <a:tc>
                  <a:txBody>
                    <a:bodyPr/>
                    <a:lstStyle/>
                    <a:p>
                      <a:pPr algn="ctr" fontAlgn="b">
                        <a:lnSpc>
                          <a:spcPct val="80000"/>
                        </a:lnSpc>
                      </a:pPr>
                      <a:r>
                        <a:rPr lang="hr-HR" sz="1800" b="0" i="0" u="none" strike="noStrike">
                          <a:solidFill>
                            <a:srgbClr val="000000"/>
                          </a:solidFill>
                          <a:effectLst/>
                          <a:latin typeface="Constantia"/>
                          <a:cs typeface="Constantia"/>
                        </a:rPr>
                        <a:t>74.5</a:t>
                      </a:r>
                    </a:p>
                  </a:txBody>
                  <a:tcPr marL="12700" marR="12700" marT="12700" marB="0" anchor="ctr"/>
                </a:tc>
                <a:tc>
                  <a:txBody>
                    <a:bodyPr/>
                    <a:lstStyle/>
                    <a:p>
                      <a:pPr algn="ctr" fontAlgn="b">
                        <a:lnSpc>
                          <a:spcPct val="80000"/>
                        </a:lnSpc>
                      </a:pPr>
                      <a:r>
                        <a:rPr lang="mr-IN" sz="1800" b="0" i="0" u="none" strike="noStrike">
                          <a:solidFill>
                            <a:srgbClr val="000000"/>
                          </a:solidFill>
                          <a:effectLst/>
                          <a:latin typeface="Constantia"/>
                          <a:cs typeface="Constantia"/>
                        </a:rPr>
                        <a:t>-6.2</a:t>
                      </a:r>
                    </a:p>
                  </a:txBody>
                  <a:tcPr marL="12700" marR="12700" marT="12700" marB="0" anchor="ctr"/>
                </a:tc>
                <a:tc>
                  <a:txBody>
                    <a:bodyPr/>
                    <a:lstStyle/>
                    <a:p>
                      <a:pPr algn="ctr" fontAlgn="b">
                        <a:lnSpc>
                          <a:spcPct val="80000"/>
                        </a:lnSpc>
                      </a:pPr>
                      <a:r>
                        <a:rPr lang="mr-IN" sz="1800" b="0" i="0" u="none" strike="noStrike">
                          <a:solidFill>
                            <a:srgbClr val="000000"/>
                          </a:solidFill>
                          <a:effectLst/>
                          <a:latin typeface="Constantia"/>
                          <a:cs typeface="Constantia"/>
                        </a:rPr>
                        <a:t>-7.7%</a:t>
                      </a:r>
                    </a:p>
                  </a:txBody>
                  <a:tcPr marL="12700" marR="12700" marT="12700" marB="0" anchor="ctr"/>
                </a:tc>
              </a:tr>
              <a:tr h="249903">
                <a:tc>
                  <a:txBody>
                    <a:bodyPr/>
                    <a:lstStyle/>
                    <a:p>
                      <a:pPr algn="l" fontAlgn="b">
                        <a:lnSpc>
                          <a:spcPct val="80000"/>
                        </a:lnSpc>
                      </a:pPr>
                      <a:r>
                        <a:rPr lang="en-US" sz="1800" b="0" i="0" u="none" strike="noStrike">
                          <a:solidFill>
                            <a:srgbClr val="000000"/>
                          </a:solidFill>
                          <a:effectLst/>
                          <a:latin typeface="Constantia"/>
                          <a:cs typeface="Constantia"/>
                        </a:rPr>
                        <a:t>Russian Federation</a:t>
                      </a:r>
                    </a:p>
                  </a:txBody>
                  <a:tcPr marL="12700" marR="12700" marT="12700" marB="0" anchor="ctr"/>
                </a:tc>
                <a:tc>
                  <a:txBody>
                    <a:bodyPr/>
                    <a:lstStyle/>
                    <a:p>
                      <a:pPr algn="ctr" fontAlgn="b">
                        <a:lnSpc>
                          <a:spcPct val="80000"/>
                        </a:lnSpc>
                      </a:pPr>
                      <a:r>
                        <a:rPr lang="is-IS" sz="1800" b="0" i="0" u="none" strike="noStrike">
                          <a:solidFill>
                            <a:srgbClr val="000000"/>
                          </a:solidFill>
                          <a:effectLst/>
                          <a:latin typeface="Constantia"/>
                          <a:cs typeface="Constantia"/>
                        </a:rPr>
                        <a:t>143.5</a:t>
                      </a:r>
                    </a:p>
                  </a:txBody>
                  <a:tcPr marL="12700" marR="12700" marT="12700" marB="0" anchor="ctr"/>
                </a:tc>
                <a:tc>
                  <a:txBody>
                    <a:bodyPr/>
                    <a:lstStyle/>
                    <a:p>
                      <a:pPr algn="ctr" fontAlgn="b">
                        <a:lnSpc>
                          <a:spcPct val="80000"/>
                        </a:lnSpc>
                      </a:pPr>
                      <a:r>
                        <a:rPr lang="hr-HR" sz="1800" b="0" i="0" u="none" strike="noStrike">
                          <a:solidFill>
                            <a:srgbClr val="000000"/>
                          </a:solidFill>
                          <a:effectLst/>
                          <a:latin typeface="Constantia"/>
                          <a:cs typeface="Constantia"/>
                        </a:rPr>
                        <a:t>128.6</a:t>
                      </a:r>
                    </a:p>
                  </a:txBody>
                  <a:tcPr marL="12700" marR="12700" marT="12700" marB="0" anchor="ctr"/>
                </a:tc>
                <a:tc>
                  <a:txBody>
                    <a:bodyPr/>
                    <a:lstStyle/>
                    <a:p>
                      <a:pPr algn="ctr" fontAlgn="b">
                        <a:lnSpc>
                          <a:spcPct val="80000"/>
                        </a:lnSpc>
                      </a:pPr>
                      <a:r>
                        <a:rPr lang="mr-IN" sz="1800" b="0" i="0" u="none" strike="noStrike">
                          <a:solidFill>
                            <a:srgbClr val="000000"/>
                          </a:solidFill>
                          <a:effectLst/>
                          <a:latin typeface="Constantia"/>
                          <a:cs typeface="Constantia"/>
                        </a:rPr>
                        <a:t>-14.9</a:t>
                      </a:r>
                    </a:p>
                  </a:txBody>
                  <a:tcPr marL="12700" marR="12700" marT="12700" marB="0" anchor="ctr"/>
                </a:tc>
                <a:tc>
                  <a:txBody>
                    <a:bodyPr/>
                    <a:lstStyle/>
                    <a:p>
                      <a:pPr algn="ctr" fontAlgn="b">
                        <a:lnSpc>
                          <a:spcPct val="80000"/>
                        </a:lnSpc>
                      </a:pPr>
                      <a:r>
                        <a:rPr lang="mr-IN" sz="1800" b="0" i="0" u="none" strike="noStrike">
                          <a:solidFill>
                            <a:srgbClr val="000000"/>
                          </a:solidFill>
                          <a:effectLst/>
                          <a:latin typeface="Constantia"/>
                          <a:cs typeface="Constantia"/>
                        </a:rPr>
                        <a:t>-10.4%</a:t>
                      </a:r>
                    </a:p>
                  </a:txBody>
                  <a:tcPr marL="12700" marR="12700" marT="12700" marB="0" anchor="ctr"/>
                </a:tc>
              </a:tr>
              <a:tr h="249903">
                <a:tc>
                  <a:txBody>
                    <a:bodyPr/>
                    <a:lstStyle/>
                    <a:p>
                      <a:pPr algn="l" fontAlgn="b">
                        <a:lnSpc>
                          <a:spcPct val="80000"/>
                        </a:lnSpc>
                      </a:pPr>
                      <a:r>
                        <a:rPr lang="en-US" sz="1800" b="0" i="0" u="none" strike="noStrike" dirty="0">
                          <a:solidFill>
                            <a:srgbClr val="000000"/>
                          </a:solidFill>
                          <a:effectLst/>
                          <a:latin typeface="Constantia"/>
                          <a:cs typeface="Constantia"/>
                        </a:rPr>
                        <a:t>Japan</a:t>
                      </a:r>
                    </a:p>
                  </a:txBody>
                  <a:tcPr marL="12700" marR="12700" marT="12700" marB="0" anchor="ctr"/>
                </a:tc>
                <a:tc>
                  <a:txBody>
                    <a:bodyPr/>
                    <a:lstStyle/>
                    <a:p>
                      <a:pPr algn="ctr" fontAlgn="b">
                        <a:lnSpc>
                          <a:spcPct val="80000"/>
                        </a:lnSpc>
                      </a:pPr>
                      <a:r>
                        <a:rPr lang="tr-TR" sz="1800" b="0" i="0" u="none" strike="noStrike">
                          <a:solidFill>
                            <a:srgbClr val="000000"/>
                          </a:solidFill>
                          <a:effectLst/>
                          <a:latin typeface="Constantia"/>
                          <a:cs typeface="Constantia"/>
                        </a:rPr>
                        <a:t>126.6</a:t>
                      </a:r>
                    </a:p>
                  </a:txBody>
                  <a:tcPr marL="12700" marR="12700" marT="12700" marB="0" anchor="ctr"/>
                </a:tc>
                <a:tc>
                  <a:txBody>
                    <a:bodyPr/>
                    <a:lstStyle/>
                    <a:p>
                      <a:pPr algn="ctr" fontAlgn="b">
                        <a:lnSpc>
                          <a:spcPct val="80000"/>
                        </a:lnSpc>
                      </a:pPr>
                      <a:r>
                        <a:rPr lang="hr-HR" sz="1800" b="0" i="0" u="none" strike="noStrike">
                          <a:solidFill>
                            <a:srgbClr val="000000"/>
                          </a:solidFill>
                          <a:effectLst/>
                          <a:latin typeface="Constantia"/>
                          <a:cs typeface="Constantia"/>
                        </a:rPr>
                        <a:t>107.4</a:t>
                      </a:r>
                    </a:p>
                  </a:txBody>
                  <a:tcPr marL="12700" marR="12700" marT="12700" marB="0" anchor="ctr"/>
                </a:tc>
                <a:tc>
                  <a:txBody>
                    <a:bodyPr/>
                    <a:lstStyle/>
                    <a:p>
                      <a:pPr algn="ctr" fontAlgn="b">
                        <a:lnSpc>
                          <a:spcPct val="80000"/>
                        </a:lnSpc>
                      </a:pPr>
                      <a:r>
                        <a:rPr lang="mr-IN" sz="1800" b="0" i="0" u="none" strike="noStrike">
                          <a:solidFill>
                            <a:srgbClr val="000000"/>
                          </a:solidFill>
                          <a:effectLst/>
                          <a:latin typeface="Constantia"/>
                          <a:cs typeface="Constantia"/>
                        </a:rPr>
                        <a:t>-19.2</a:t>
                      </a:r>
                    </a:p>
                  </a:txBody>
                  <a:tcPr marL="12700" marR="12700" marT="12700" marB="0" anchor="ctr"/>
                </a:tc>
                <a:tc>
                  <a:txBody>
                    <a:bodyPr/>
                    <a:lstStyle/>
                    <a:p>
                      <a:pPr algn="ctr" fontAlgn="b">
                        <a:lnSpc>
                          <a:spcPct val="80000"/>
                        </a:lnSpc>
                      </a:pPr>
                      <a:r>
                        <a:rPr lang="mr-IN" sz="1800" b="0" i="0" u="none" strike="noStrike">
                          <a:solidFill>
                            <a:srgbClr val="000000"/>
                          </a:solidFill>
                          <a:effectLst/>
                          <a:latin typeface="Constantia"/>
                          <a:cs typeface="Constantia"/>
                        </a:rPr>
                        <a:t>-15.1%</a:t>
                      </a:r>
                    </a:p>
                  </a:txBody>
                  <a:tcPr marL="12700" marR="12700" marT="12700" marB="0" anchor="ctr"/>
                </a:tc>
              </a:tr>
              <a:tr h="249903">
                <a:tc>
                  <a:txBody>
                    <a:bodyPr/>
                    <a:lstStyle/>
                    <a:p>
                      <a:pPr algn="l" fontAlgn="b">
                        <a:lnSpc>
                          <a:spcPct val="80000"/>
                        </a:lnSpc>
                      </a:pPr>
                      <a:r>
                        <a:rPr lang="en-US" sz="1800" b="1" i="0" u="none" strike="noStrike" dirty="0">
                          <a:solidFill>
                            <a:srgbClr val="000000"/>
                          </a:solidFill>
                          <a:effectLst/>
                          <a:latin typeface="Constantia"/>
                          <a:cs typeface="Constantia"/>
                        </a:rPr>
                        <a:t>World</a:t>
                      </a:r>
                    </a:p>
                  </a:txBody>
                  <a:tcPr marL="12700" marR="12700" marT="12700" marB="0" anchor="ctr"/>
                </a:tc>
                <a:tc>
                  <a:txBody>
                    <a:bodyPr/>
                    <a:lstStyle/>
                    <a:p>
                      <a:pPr algn="ctr" fontAlgn="b">
                        <a:lnSpc>
                          <a:spcPct val="80000"/>
                        </a:lnSpc>
                      </a:pPr>
                      <a:r>
                        <a:rPr lang="en-US" sz="1800" b="1" i="0" u="none" strike="noStrike" dirty="0">
                          <a:solidFill>
                            <a:srgbClr val="000000"/>
                          </a:solidFill>
                          <a:effectLst/>
                          <a:latin typeface="Constantia"/>
                          <a:cs typeface="Constantia"/>
                        </a:rPr>
                        <a:t>7.3 billion</a:t>
                      </a:r>
                    </a:p>
                  </a:txBody>
                  <a:tcPr marL="12700" marR="12700" marT="12700" marB="0" anchor="ctr"/>
                </a:tc>
                <a:tc>
                  <a:txBody>
                    <a:bodyPr/>
                    <a:lstStyle/>
                    <a:p>
                      <a:pPr algn="ctr" fontAlgn="b">
                        <a:lnSpc>
                          <a:spcPct val="80000"/>
                        </a:lnSpc>
                      </a:pPr>
                      <a:r>
                        <a:rPr lang="en-US" sz="1800" b="1" i="0" u="none" strike="noStrike" dirty="0">
                          <a:solidFill>
                            <a:srgbClr val="000000"/>
                          </a:solidFill>
                          <a:effectLst/>
                          <a:latin typeface="Constantia"/>
                          <a:cs typeface="Constantia"/>
                        </a:rPr>
                        <a:t>9.7 billion</a:t>
                      </a:r>
                    </a:p>
                  </a:txBody>
                  <a:tcPr marL="12700" marR="12700" marT="12700" marB="0" anchor="ctr"/>
                </a:tc>
                <a:tc>
                  <a:txBody>
                    <a:bodyPr/>
                    <a:lstStyle/>
                    <a:p>
                      <a:pPr algn="ctr" fontAlgn="b">
                        <a:lnSpc>
                          <a:spcPct val="80000"/>
                        </a:lnSpc>
                      </a:pPr>
                      <a:r>
                        <a:rPr lang="en-US" sz="1800" b="1" i="0" u="none" strike="noStrike" dirty="0">
                          <a:solidFill>
                            <a:srgbClr val="000000"/>
                          </a:solidFill>
                          <a:effectLst/>
                          <a:latin typeface="Constantia"/>
                          <a:cs typeface="Constantia"/>
                        </a:rPr>
                        <a:t>2.4 billion</a:t>
                      </a:r>
                    </a:p>
                  </a:txBody>
                  <a:tcPr marL="12700" marR="12700" marT="12700" marB="0" anchor="ctr"/>
                </a:tc>
                <a:tc>
                  <a:txBody>
                    <a:bodyPr/>
                    <a:lstStyle/>
                    <a:p>
                      <a:pPr algn="ctr" fontAlgn="b">
                        <a:lnSpc>
                          <a:spcPct val="80000"/>
                        </a:lnSpc>
                      </a:pPr>
                      <a:r>
                        <a:rPr lang="mr-IN" sz="1800" b="1" i="0" u="none" strike="noStrike" dirty="0">
                          <a:solidFill>
                            <a:srgbClr val="000000"/>
                          </a:solidFill>
                          <a:effectLst/>
                          <a:latin typeface="Constantia"/>
                          <a:cs typeface="Constantia"/>
                        </a:rPr>
                        <a:t>32.3%</a:t>
                      </a:r>
                    </a:p>
                  </a:txBody>
                  <a:tcPr marL="12700" marR="12700" marT="12700" marB="0" anchor="ctr"/>
                </a:tc>
              </a:tr>
            </a:tbl>
          </a:graphicData>
        </a:graphic>
      </p:graphicFrame>
      <p:sp>
        <p:nvSpPr>
          <p:cNvPr id="3" name="TextBox 2"/>
          <p:cNvSpPr txBox="1"/>
          <p:nvPr/>
        </p:nvSpPr>
        <p:spPr>
          <a:xfrm>
            <a:off x="12456" y="5952110"/>
            <a:ext cx="6860723" cy="461665"/>
          </a:xfrm>
          <a:prstGeom prst="rect">
            <a:avLst/>
          </a:prstGeom>
          <a:noFill/>
        </p:spPr>
        <p:txBody>
          <a:bodyPr wrap="square" rtlCol="0">
            <a:spAutoFit/>
          </a:bodyPr>
          <a:lstStyle/>
          <a:p>
            <a:r>
              <a:rPr lang="en-US" sz="1200" dirty="0" smtClean="0">
                <a:solidFill>
                  <a:prstClr val="white"/>
                </a:solidFill>
                <a:latin typeface="Constantia"/>
              </a:rPr>
              <a:t>*</a:t>
            </a:r>
            <a:r>
              <a:rPr lang="en-US" sz="1200" dirty="0">
                <a:solidFill>
                  <a:prstClr val="white"/>
                </a:solidFill>
                <a:latin typeface="Constantia"/>
              </a:rPr>
              <a:t>For statistical purposes, the data for China do not include Hong Kong and Macao, Special Administrative Regions (SAR) of China, and Taiwan Province of China</a:t>
            </a:r>
            <a:r>
              <a:rPr lang="en-US" sz="1200" dirty="0" smtClean="0">
                <a:solidFill>
                  <a:prstClr val="white"/>
                </a:solidFill>
                <a:latin typeface="Constantia"/>
              </a:rPr>
              <a:t>.</a:t>
            </a:r>
            <a:endParaRPr lang="en-US" sz="1200" dirty="0">
              <a:solidFill>
                <a:prstClr val="white"/>
              </a:solidFill>
              <a:latin typeface="Constantia"/>
            </a:endParaRPr>
          </a:p>
        </p:txBody>
      </p:sp>
    </p:spTree>
    <p:extLst>
      <p:ext uri="{BB962C8B-B14F-4D97-AF65-F5344CB8AC3E}">
        <p14:creationId xmlns:p14="http://schemas.microsoft.com/office/powerpoint/2010/main" val="1650547734"/>
      </p:ext>
    </p:extLst>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3"/>
          <p:cNvSpPr>
            <a:spLocks noGrp="1" noChangeArrowheads="1"/>
          </p:cNvSpPr>
          <p:nvPr>
            <p:ph type="title"/>
          </p:nvPr>
        </p:nvSpPr>
        <p:spPr>
          <a:xfrm>
            <a:off x="174509" y="164426"/>
            <a:ext cx="6973478" cy="523188"/>
          </a:xfrm>
        </p:spPr>
        <p:txBody>
          <a:bodyPr anchor="t">
            <a:normAutofit/>
          </a:bodyPr>
          <a:lstStyle/>
          <a:p>
            <a:pPr eaLnBrk="1" hangingPunct="1"/>
            <a:r>
              <a:rPr lang="en-US" b="1" dirty="0">
                <a:solidFill>
                  <a:srgbClr val="002060"/>
                </a:solidFill>
                <a:latin typeface="Calibri" charset="0"/>
                <a:ea typeface="ＭＳ Ｐゴシック" charset="0"/>
              </a:rPr>
              <a:t>The Closer</a:t>
            </a:r>
            <a:endParaRPr lang="en-US" sz="1800" dirty="0">
              <a:solidFill>
                <a:srgbClr val="002060"/>
              </a:solidFill>
              <a:latin typeface="Calibri" charset="0"/>
              <a:ea typeface="ＭＳ Ｐゴシック" charset="0"/>
            </a:endParaRPr>
          </a:p>
        </p:txBody>
      </p:sp>
      <p:sp>
        <p:nvSpPr>
          <p:cNvPr id="69634" name="Rectangle 24"/>
          <p:cNvSpPr>
            <a:spLocks noGrp="1" noChangeArrowheads="1"/>
          </p:cNvSpPr>
          <p:nvPr>
            <p:ph idx="1"/>
          </p:nvPr>
        </p:nvSpPr>
        <p:spPr>
          <a:xfrm>
            <a:off x="174509" y="785509"/>
            <a:ext cx="4187934" cy="4440278"/>
          </a:xfrm>
        </p:spPr>
        <p:txBody>
          <a:bodyPr>
            <a:noAutofit/>
          </a:bodyPr>
          <a:lstStyle/>
          <a:p>
            <a:pPr>
              <a:spcBef>
                <a:spcPts val="0"/>
              </a:spcBef>
              <a:spcAft>
                <a:spcPts val="1350"/>
              </a:spcAft>
              <a:buFont typeface="Arial" charset="0"/>
              <a:buChar char="•"/>
            </a:pPr>
            <a:r>
              <a:rPr lang="en-US" sz="1900" dirty="0">
                <a:latin typeface="Constantia" charset="0"/>
                <a:ea typeface="ＭＳ Ｐゴシック" charset="0"/>
              </a:rPr>
              <a:t>Global economy remains weak, and correspondingly . . . ;</a:t>
            </a:r>
          </a:p>
          <a:p>
            <a:pPr>
              <a:spcBef>
                <a:spcPts val="0"/>
              </a:spcBef>
              <a:spcAft>
                <a:spcPts val="1350"/>
              </a:spcAft>
              <a:buFont typeface="Arial" charset="0"/>
              <a:buChar char="•"/>
            </a:pPr>
            <a:r>
              <a:rPr lang="en-US" sz="1900" dirty="0">
                <a:latin typeface="Constantia" charset="0"/>
                <a:ea typeface="ＭＳ Ｐゴシック" charset="0"/>
              </a:rPr>
              <a:t>Global money has continued to pour into America in search of yield and safety, including into commercial real estate – that was particularly true in 2015, a bit less true in 2016;</a:t>
            </a:r>
          </a:p>
          <a:p>
            <a:pPr>
              <a:spcBef>
                <a:spcPts val="0"/>
              </a:spcBef>
              <a:spcAft>
                <a:spcPts val="1350"/>
              </a:spcAft>
              <a:buFont typeface="Arial" charset="0"/>
              <a:buChar char="•"/>
            </a:pPr>
            <a:r>
              <a:rPr lang="en-US" sz="1900" dirty="0">
                <a:latin typeface="Constantia" charset="0"/>
                <a:ea typeface="ＭＳ Ｐゴシック" charset="0"/>
              </a:rPr>
              <a:t>Inflationary pressures are on the rise – so, too, are interest rates – that could begin to squeeze asset prices in 2017, particularly if expected tax cuts are not passed into law;</a:t>
            </a:r>
          </a:p>
        </p:txBody>
      </p:sp>
      <p:sp>
        <p:nvSpPr>
          <p:cNvPr id="69635" name="Rectangle 25"/>
          <p:cNvSpPr txBox="1">
            <a:spLocks noChangeArrowheads="1"/>
          </p:cNvSpPr>
          <p:nvPr/>
        </p:nvSpPr>
        <p:spPr bwMode="auto">
          <a:xfrm>
            <a:off x="4663611" y="795454"/>
            <a:ext cx="4205085" cy="3874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sz="2400">
                <a:solidFill>
                  <a:schemeClr val="tx1"/>
                </a:solidFill>
                <a:latin typeface="Constantia" charset="0"/>
                <a:ea typeface="ＭＳ Ｐゴシック" charset="0"/>
                <a:cs typeface="ＭＳ Ｐゴシック" charset="0"/>
              </a:defRPr>
            </a:lvl1pPr>
            <a:lvl2pPr marL="742950" indent="-285750">
              <a:defRPr sz="2400">
                <a:solidFill>
                  <a:schemeClr val="tx1"/>
                </a:solidFill>
                <a:latin typeface="Constantia" charset="0"/>
                <a:ea typeface="ＭＳ Ｐゴシック" charset="0"/>
              </a:defRPr>
            </a:lvl2pPr>
            <a:lvl3pPr marL="1143000" indent="-228600">
              <a:defRPr sz="2400">
                <a:solidFill>
                  <a:schemeClr val="tx1"/>
                </a:solidFill>
                <a:latin typeface="Constantia" charset="0"/>
                <a:ea typeface="ＭＳ Ｐゴシック" charset="0"/>
              </a:defRPr>
            </a:lvl3pPr>
            <a:lvl4pPr marL="1600200" indent="-228600">
              <a:defRPr sz="2400">
                <a:solidFill>
                  <a:schemeClr val="tx1"/>
                </a:solidFill>
                <a:latin typeface="Constantia" charset="0"/>
                <a:ea typeface="ＭＳ Ｐゴシック" charset="0"/>
              </a:defRPr>
            </a:lvl4pPr>
            <a:lvl5pPr marL="2057400" indent="-228600">
              <a:defRPr sz="2400">
                <a:solidFill>
                  <a:schemeClr val="tx1"/>
                </a:solidFill>
                <a:latin typeface="Constantia" charset="0"/>
                <a:ea typeface="ＭＳ Ｐゴシック" charset="0"/>
              </a:defRPr>
            </a:lvl5pPr>
            <a:lvl6pPr marL="2514600" indent="-228600" eaLnBrk="0" fontAlgn="base" hangingPunct="0">
              <a:spcBef>
                <a:spcPct val="0"/>
              </a:spcBef>
              <a:spcAft>
                <a:spcPct val="0"/>
              </a:spcAft>
              <a:defRPr sz="2400">
                <a:solidFill>
                  <a:schemeClr val="tx1"/>
                </a:solidFill>
                <a:latin typeface="Constantia" charset="0"/>
                <a:ea typeface="ＭＳ Ｐゴシック" charset="0"/>
              </a:defRPr>
            </a:lvl6pPr>
            <a:lvl7pPr marL="2971800" indent="-228600" eaLnBrk="0" fontAlgn="base" hangingPunct="0">
              <a:spcBef>
                <a:spcPct val="0"/>
              </a:spcBef>
              <a:spcAft>
                <a:spcPct val="0"/>
              </a:spcAft>
              <a:defRPr sz="2400">
                <a:solidFill>
                  <a:schemeClr val="tx1"/>
                </a:solidFill>
                <a:latin typeface="Constantia" charset="0"/>
                <a:ea typeface="ＭＳ Ｐゴシック" charset="0"/>
              </a:defRPr>
            </a:lvl7pPr>
            <a:lvl8pPr marL="3429000" indent="-228600" eaLnBrk="0" fontAlgn="base" hangingPunct="0">
              <a:spcBef>
                <a:spcPct val="0"/>
              </a:spcBef>
              <a:spcAft>
                <a:spcPct val="0"/>
              </a:spcAft>
              <a:defRPr sz="2400">
                <a:solidFill>
                  <a:schemeClr val="tx1"/>
                </a:solidFill>
                <a:latin typeface="Constantia" charset="0"/>
                <a:ea typeface="ＭＳ Ｐゴシック" charset="0"/>
              </a:defRPr>
            </a:lvl8pPr>
            <a:lvl9pPr marL="3886200" indent="-228600" eaLnBrk="0" fontAlgn="base" hangingPunct="0">
              <a:spcBef>
                <a:spcPct val="0"/>
              </a:spcBef>
              <a:spcAft>
                <a:spcPct val="0"/>
              </a:spcAft>
              <a:defRPr sz="2400">
                <a:solidFill>
                  <a:schemeClr val="tx1"/>
                </a:solidFill>
                <a:latin typeface="Constantia" charset="0"/>
                <a:ea typeface="ＭＳ Ｐゴシック" charset="0"/>
              </a:defRPr>
            </a:lvl9pPr>
          </a:lstStyle>
          <a:p>
            <a:pPr fontAlgn="base">
              <a:lnSpc>
                <a:spcPct val="90000"/>
              </a:lnSpc>
              <a:spcAft>
                <a:spcPts val="900"/>
              </a:spcAft>
              <a:buFont typeface="Arial" charset="0"/>
              <a:buChar char="•"/>
            </a:pPr>
            <a:r>
              <a:rPr lang="en-US" sz="1900" dirty="0">
                <a:solidFill>
                  <a:srgbClr val="000000"/>
                </a:solidFill>
                <a:cs typeface="Arial" charset="0"/>
              </a:rPr>
              <a:t>There are indications of mini-bubbles forming in commercial real estate, particularly in office, lodging and multifamily segments;</a:t>
            </a:r>
          </a:p>
          <a:p>
            <a:pPr fontAlgn="base">
              <a:lnSpc>
                <a:spcPct val="90000"/>
              </a:lnSpc>
              <a:spcAft>
                <a:spcPts val="900"/>
              </a:spcAft>
              <a:buFont typeface="Arial" charset="0"/>
              <a:buChar char="•"/>
            </a:pPr>
            <a:r>
              <a:rPr lang="en-US" sz="1900" dirty="0">
                <a:solidFill>
                  <a:srgbClr val="000000"/>
                </a:solidFill>
                <a:cs typeface="Arial" charset="0"/>
              </a:rPr>
              <a:t>But tax cuts, stimulus, and more defense spending should see us through 2017-18;</a:t>
            </a:r>
          </a:p>
          <a:p>
            <a:pPr defTabSz="342900" fontAlgn="base">
              <a:lnSpc>
                <a:spcPct val="90000"/>
              </a:lnSpc>
              <a:spcAft>
                <a:spcPts val="900"/>
              </a:spcAft>
              <a:buFont typeface="Arial" charset="0"/>
              <a:buChar char="•"/>
            </a:pPr>
            <a:r>
              <a:rPr lang="en-US" sz="1900" dirty="0">
                <a:solidFill>
                  <a:srgbClr val="000000"/>
                </a:solidFill>
                <a:cs typeface="Arial" charset="0"/>
              </a:rPr>
              <a:t>There are also longer-term structural considerations, including the national debt and pending insolvencies of Medicare and Social Security – the longer-term outlook may be deteriorating even as the short-run improves;</a:t>
            </a:r>
          </a:p>
          <a:p>
            <a:pPr defTabSz="342900" fontAlgn="base">
              <a:lnSpc>
                <a:spcPct val="90000"/>
              </a:lnSpc>
              <a:spcAft>
                <a:spcPts val="900"/>
              </a:spcAft>
              <a:buFont typeface="Arial" charset="0"/>
              <a:buChar char="•"/>
            </a:pPr>
            <a:r>
              <a:rPr lang="en-US" sz="1900" dirty="0">
                <a:solidFill>
                  <a:srgbClr val="000000"/>
                </a:solidFill>
                <a:cs typeface="Arial" charset="0"/>
              </a:rPr>
              <a:t>2017 shaping up to be solid, but beyond 2018, we may have some issues . . . </a:t>
            </a:r>
          </a:p>
          <a:p>
            <a:pPr defTabSz="342900" fontAlgn="base">
              <a:lnSpc>
                <a:spcPct val="90000"/>
              </a:lnSpc>
              <a:spcAft>
                <a:spcPts val="900"/>
              </a:spcAft>
            </a:pPr>
            <a:endParaRPr lang="en-US" sz="1900" dirty="0">
              <a:solidFill>
                <a:srgbClr val="FF0000"/>
              </a:solidFill>
              <a:cs typeface="Arial"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99" y="6009384"/>
            <a:ext cx="551835" cy="827751"/>
          </a:xfrm>
          <a:prstGeom prst="rect">
            <a:avLst/>
          </a:prstGeom>
        </p:spPr>
      </p:pic>
      <p:sp>
        <p:nvSpPr>
          <p:cNvPr id="6" name="TextBox 5"/>
          <p:cNvSpPr txBox="1"/>
          <p:nvPr/>
        </p:nvSpPr>
        <p:spPr>
          <a:xfrm>
            <a:off x="589934" y="6177064"/>
            <a:ext cx="2870722" cy="276999"/>
          </a:xfrm>
          <a:prstGeom prst="rect">
            <a:avLst/>
          </a:prstGeom>
          <a:noFill/>
        </p:spPr>
        <p:txBody>
          <a:bodyPr wrap="none" rtlCol="0">
            <a:spAutoFit/>
          </a:bodyPr>
          <a:lstStyle/>
          <a:p>
            <a:pPr defTabSz="342900"/>
            <a:r>
              <a:rPr lang="en-US" sz="1200" dirty="0">
                <a:solidFill>
                  <a:prstClr val="black"/>
                </a:solidFill>
                <a:latin typeface="Constantia" charset="0"/>
                <a:ea typeface="Constantia" charset="0"/>
                <a:cs typeface="Constantia" charset="0"/>
              </a:rPr>
              <a:t>*Kyra Sedgwick as Brenda Leigh Johnson</a:t>
            </a:r>
          </a:p>
        </p:txBody>
      </p:sp>
      <p:sp>
        <p:nvSpPr>
          <p:cNvPr id="7" name="TextBox 6"/>
          <p:cNvSpPr txBox="1"/>
          <p:nvPr/>
        </p:nvSpPr>
        <p:spPr>
          <a:xfrm>
            <a:off x="6534151" y="5806560"/>
            <a:ext cx="2609021" cy="207749"/>
          </a:xfrm>
          <a:prstGeom prst="rect">
            <a:avLst/>
          </a:prstGeom>
          <a:noFill/>
        </p:spPr>
        <p:txBody>
          <a:bodyPr wrap="square" rtlCol="0">
            <a:spAutoFit/>
          </a:bodyPr>
          <a:lstStyle/>
          <a:p>
            <a:pPr algn="r" defTabSz="342900"/>
            <a:r>
              <a:rPr lang="en-US" sz="750" i="1" dirty="0">
                <a:solidFill>
                  <a:prstClr val="black"/>
                </a:solidFill>
                <a:latin typeface="Arial"/>
                <a:cs typeface="Arial"/>
              </a:rPr>
              <a:t>Photo: Google</a:t>
            </a:r>
          </a:p>
        </p:txBody>
      </p:sp>
    </p:spTree>
    <p:extLst>
      <p:ext uri="{BB962C8B-B14F-4D97-AF65-F5344CB8AC3E}">
        <p14:creationId xmlns:p14="http://schemas.microsoft.com/office/powerpoint/2010/main" val="8963493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a:xfrm>
            <a:off x="538140" y="304800"/>
            <a:ext cx="7772400" cy="838200"/>
          </a:xfrm>
        </p:spPr>
        <p:txBody>
          <a:bodyPr/>
          <a:lstStyle/>
          <a:p>
            <a:pPr eaLnBrk="1" hangingPunct="1"/>
            <a:r>
              <a:rPr lang="en-US" sz="5400" b="1" dirty="0">
                <a:solidFill>
                  <a:srgbClr val="003366"/>
                </a:solidFill>
                <a:latin typeface="Calibri" charset="0"/>
                <a:ea typeface="ＭＳ Ｐゴシック" charset="0"/>
              </a:rPr>
              <a:t>Thank You</a:t>
            </a:r>
          </a:p>
        </p:txBody>
      </p:sp>
      <p:sp>
        <p:nvSpPr>
          <p:cNvPr id="71682" name="Rectangle 3"/>
          <p:cNvSpPr>
            <a:spLocks noGrp="1" noChangeArrowheads="1"/>
          </p:cNvSpPr>
          <p:nvPr>
            <p:ph idx="1"/>
          </p:nvPr>
        </p:nvSpPr>
        <p:spPr>
          <a:xfrm>
            <a:off x="609600" y="1272944"/>
            <a:ext cx="7772400" cy="4267200"/>
          </a:xfrm>
        </p:spPr>
        <p:txBody>
          <a:bodyPr/>
          <a:lstStyle/>
          <a:p>
            <a:pPr eaLnBrk="1" hangingPunct="1">
              <a:lnSpc>
                <a:spcPct val="90000"/>
              </a:lnSpc>
            </a:pPr>
            <a:r>
              <a:rPr lang="en-US" sz="3000" dirty="0">
                <a:latin typeface="Constantia" charset="0"/>
                <a:ea typeface="ＭＳ Ｐゴシック" charset="0"/>
              </a:rPr>
              <a:t>Follow us on Twitter @</a:t>
            </a:r>
            <a:r>
              <a:rPr lang="en-US" sz="3000" dirty="0" err="1">
                <a:latin typeface="Constantia" charset="0"/>
                <a:ea typeface="ＭＳ Ｐゴシック" charset="0"/>
              </a:rPr>
              <a:t>SagePolicyGroup</a:t>
            </a:r>
            <a:endParaRPr lang="en-US" sz="3000" dirty="0">
              <a:latin typeface="Constantia" charset="0"/>
              <a:ea typeface="ＭＳ Ｐゴシック" charset="0"/>
            </a:endParaRPr>
          </a:p>
          <a:p>
            <a:pPr eaLnBrk="1" hangingPunct="1">
              <a:lnSpc>
                <a:spcPct val="90000"/>
              </a:lnSpc>
            </a:pPr>
            <a:r>
              <a:rPr lang="en-US" sz="3000" dirty="0">
                <a:latin typeface="Constantia" charset="0"/>
                <a:ea typeface="ＭＳ Ｐゴシック" charset="0"/>
              </a:rPr>
              <a:t>You can always reach me at </a:t>
            </a:r>
            <a:r>
              <a:rPr lang="en-US" sz="3000" dirty="0">
                <a:latin typeface="Constantia" charset="0"/>
                <a:ea typeface="ＭＳ Ｐゴシック" charset="0"/>
                <a:hlinkClick r:id="rId3"/>
              </a:rPr>
              <a:t>abasu@sagepolicy.com</a:t>
            </a:r>
            <a:endParaRPr lang="en-US" sz="3000" dirty="0">
              <a:latin typeface="Constantia" charset="0"/>
              <a:ea typeface="ＭＳ Ｐゴシック" charset="0"/>
            </a:endParaRPr>
          </a:p>
          <a:p>
            <a:pPr eaLnBrk="1" hangingPunct="1">
              <a:lnSpc>
                <a:spcPct val="90000"/>
              </a:lnSpc>
            </a:pPr>
            <a:r>
              <a:rPr lang="en-US" sz="3000" dirty="0">
                <a:latin typeface="Constantia" charset="0"/>
                <a:ea typeface="ＭＳ Ｐゴシック" charset="0"/>
              </a:rPr>
              <a:t>Please look for updates of information at </a:t>
            </a:r>
            <a:r>
              <a:rPr lang="en-US" sz="3000" dirty="0">
                <a:latin typeface="Constantia" charset="0"/>
                <a:ea typeface="ＭＳ Ｐゴシック" charset="0"/>
                <a:hlinkClick r:id="rId4"/>
              </a:rPr>
              <a:t>www.sagepolicy.com</a:t>
            </a:r>
            <a:r>
              <a:rPr lang="en-US" sz="3000" dirty="0">
                <a:latin typeface="Constantia" charset="0"/>
                <a:ea typeface="ＭＳ Ｐゴシック" charset="0"/>
              </a:rPr>
              <a:t>.</a:t>
            </a:r>
          </a:p>
          <a:p>
            <a:pPr eaLnBrk="1" hangingPunct="1">
              <a:lnSpc>
                <a:spcPct val="90000"/>
              </a:lnSpc>
            </a:pPr>
            <a:r>
              <a:rPr lang="en-US" sz="3000" dirty="0">
                <a:latin typeface="Constantia" charset="0"/>
                <a:ea typeface="ＭＳ Ｐゴシック" charset="0"/>
              </a:rPr>
              <a:t>Also, if you need us in a hurry, we are at 410.522.7243 (410.522.SAGE)</a:t>
            </a:r>
          </a:p>
          <a:p>
            <a:pPr eaLnBrk="1" hangingPunct="1">
              <a:lnSpc>
                <a:spcPct val="90000"/>
              </a:lnSpc>
            </a:pPr>
            <a:r>
              <a:rPr lang="en-US" sz="3000" dirty="0">
                <a:latin typeface="Constantia" charset="0"/>
                <a:ea typeface="ＭＳ Ｐゴシック" charset="0"/>
              </a:rPr>
              <a:t>Please contact us when you require economic research &amp; policy analysis.</a:t>
            </a:r>
          </a:p>
        </p:txBody>
      </p:sp>
    </p:spTree>
    <p:extLst>
      <p:ext uri="{BB962C8B-B14F-4D97-AF65-F5344CB8AC3E}">
        <p14:creationId xmlns:p14="http://schemas.microsoft.com/office/powerpoint/2010/main" val="18890883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404" y="16252"/>
            <a:ext cx="8555796" cy="717434"/>
          </a:xfrm>
        </p:spPr>
        <p:txBody>
          <a:bodyPr/>
          <a:lstStyle/>
          <a:p>
            <a:r>
              <a:rPr lang="en-US" dirty="0" smtClean="0"/>
              <a:t>Niamey Vice</a:t>
            </a:r>
            <a:br>
              <a:rPr lang="en-US" dirty="0" smtClean="0"/>
            </a:br>
            <a:r>
              <a:rPr lang="en-US" sz="2800" b="0" i="1" dirty="0" smtClean="0"/>
              <a:t>(Fertility Rates</a:t>
            </a:r>
            <a:r>
              <a:rPr lang="en-US" sz="2800" b="0" i="1" dirty="0"/>
              <a:t> </a:t>
            </a:r>
            <a:r>
              <a:rPr lang="en-US" sz="2800" b="0" i="1" dirty="0" smtClean="0"/>
              <a:t>by Country, 2014)</a:t>
            </a:r>
            <a:endParaRPr lang="en-US" b="0" i="1" dirty="0"/>
          </a:p>
        </p:txBody>
      </p:sp>
      <p:sp>
        <p:nvSpPr>
          <p:cNvPr id="3" name="Text Placeholder 2"/>
          <p:cNvSpPr>
            <a:spLocks noGrp="1"/>
          </p:cNvSpPr>
          <p:nvPr>
            <p:ph type="body" sz="quarter" idx="10"/>
          </p:nvPr>
        </p:nvSpPr>
        <p:spPr/>
        <p:txBody>
          <a:bodyPr/>
          <a:lstStyle/>
          <a:p>
            <a:r>
              <a:rPr lang="en-US" dirty="0">
                <a:solidFill>
                  <a:prstClr val="white"/>
                </a:solidFill>
                <a:latin typeface="Arial" pitchFamily="34" charset="0"/>
                <a:cs typeface="Arial" pitchFamily="34" charset="0"/>
              </a:rPr>
              <a:t>Source: World Bank, World Development </a:t>
            </a:r>
            <a:r>
              <a:rPr lang="en-US" dirty="0" smtClean="0">
                <a:solidFill>
                  <a:prstClr val="white"/>
                </a:solidFill>
                <a:latin typeface="Arial" pitchFamily="34" charset="0"/>
                <a:cs typeface="Arial" pitchFamily="34" charset="0"/>
              </a:rPr>
              <a:t>Indicators</a:t>
            </a:r>
            <a:endParaRPr lang="en-US" dirty="0">
              <a:solidFill>
                <a:prstClr val="white"/>
              </a:solidFill>
              <a:latin typeface="Arial" pitchFamily="34" charset="0"/>
              <a:cs typeface="Arial"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847892319"/>
              </p:ext>
            </p:extLst>
          </p:nvPr>
        </p:nvGraphicFramePr>
        <p:xfrm>
          <a:off x="135671" y="933453"/>
          <a:ext cx="8915400" cy="4686642"/>
        </p:xfrm>
        <a:graphic>
          <a:graphicData uri="http://schemas.openxmlformats.org/drawingml/2006/table">
            <a:tbl>
              <a:tblPr firstRow="1" bandRow="1">
                <a:tableStyleId>{5C22544A-7EE6-4342-B048-85BDC9FD1C3A}</a:tableStyleId>
              </a:tblPr>
              <a:tblGrid>
                <a:gridCol w="783105"/>
                <a:gridCol w="2592520"/>
                <a:gridCol w="933855"/>
                <a:gridCol w="208280"/>
                <a:gridCol w="787833"/>
                <a:gridCol w="2677052"/>
                <a:gridCol w="932755"/>
              </a:tblGrid>
              <a:tr h="321784">
                <a:tc gridSpan="3">
                  <a:txBody>
                    <a:bodyPr/>
                    <a:lstStyle/>
                    <a:p>
                      <a:pPr algn="ctr"/>
                      <a:r>
                        <a:rPr lang="en-US" sz="1600" dirty="0" smtClean="0"/>
                        <a:t>Top</a:t>
                      </a:r>
                      <a:r>
                        <a:rPr lang="en-US" sz="1600" baseline="0" dirty="0" smtClean="0"/>
                        <a:t> 15</a:t>
                      </a:r>
                      <a:endParaRPr lang="en-US" sz="1600" dirty="0"/>
                    </a:p>
                  </a:txBody>
                  <a:tcPr anchor="ctr">
                    <a:lnR w="12700" cmpd="sng">
                      <a:noFill/>
                    </a:lnR>
                  </a:tcPr>
                </a:tc>
                <a:tc hMerge="1">
                  <a:txBody>
                    <a:bodyPr/>
                    <a:lstStyle/>
                    <a:p>
                      <a:endParaRPr lang="en-US" dirty="0"/>
                    </a:p>
                  </a:txBody>
                  <a:tcPr anchor="ctr"/>
                </a:tc>
                <a:tc hMerge="1">
                  <a:txBody>
                    <a:bodyPr/>
                    <a:lstStyle/>
                    <a:p>
                      <a:endParaRPr lang="en-US" dirty="0"/>
                    </a:p>
                  </a:txBody>
                  <a:tcPr anchor="ctr">
                    <a:lnR w="12700" cmpd="sng">
                      <a:noFill/>
                    </a:lnR>
                  </a:tcPr>
                </a:tc>
                <a:tc>
                  <a:txBody>
                    <a:bodyPr/>
                    <a:lstStyle/>
                    <a:p>
                      <a:pPr algn="ctr">
                        <a:lnSpc>
                          <a:spcPct val="90000"/>
                        </a:lnSpc>
                      </a:pPr>
                      <a:endParaRPr lang="en-US" sz="1800" dirty="0">
                        <a:latin typeface="Constantia"/>
                        <a:cs typeface="Constantia"/>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3">
                  <a:txBody>
                    <a:bodyPr/>
                    <a:lstStyle/>
                    <a:p>
                      <a:pPr algn="ctr"/>
                      <a:r>
                        <a:rPr lang="en-US" sz="1600" dirty="0" smtClean="0"/>
                        <a:t>Bottom 15</a:t>
                      </a:r>
                      <a:endParaRPr lang="en-US" sz="1600" dirty="0"/>
                    </a:p>
                  </a:txBody>
                  <a:tcPr anchor="ctr">
                    <a:lnL w="12700" cmpd="sng">
                      <a:noFill/>
                    </a:lnL>
                  </a:tcPr>
                </a:tc>
                <a:tc hMerge="1">
                  <a:txBody>
                    <a:bodyPr/>
                    <a:lstStyle/>
                    <a:p>
                      <a:pPr algn="ctr"/>
                      <a:endParaRPr lang="en-US"/>
                    </a:p>
                  </a:txBody>
                  <a:tcPr anchor="ctr"/>
                </a:tc>
                <a:tc hMerge="1">
                  <a:txBody>
                    <a:bodyPr/>
                    <a:lstStyle/>
                    <a:p>
                      <a:pPr algn="ctr"/>
                      <a:endParaRPr lang="en-US" dirty="0"/>
                    </a:p>
                  </a:txBody>
                  <a:tcPr anchor="ctr"/>
                </a:tc>
              </a:tr>
              <a:tr h="400056">
                <a:tc>
                  <a:txBody>
                    <a:bodyPr/>
                    <a:lstStyle/>
                    <a:p>
                      <a:pPr algn="ctr">
                        <a:lnSpc>
                          <a:spcPct val="90000"/>
                        </a:lnSpc>
                      </a:pPr>
                      <a:r>
                        <a:rPr lang="en-US" sz="1400" b="1" dirty="0" smtClean="0">
                          <a:solidFill>
                            <a:schemeClr val="bg1"/>
                          </a:solidFill>
                          <a:latin typeface="Constantia"/>
                          <a:cs typeface="Constantia"/>
                        </a:rPr>
                        <a:t>Rank*</a:t>
                      </a:r>
                      <a:endParaRPr lang="en-US" sz="1400" b="1" dirty="0">
                        <a:solidFill>
                          <a:schemeClr val="bg1"/>
                        </a:solidFill>
                        <a:latin typeface="Constantia"/>
                        <a:cs typeface="Constantia"/>
                      </a:endParaRPr>
                    </a:p>
                  </a:txBody>
                  <a:tcPr anchor="ctr">
                    <a:solidFill>
                      <a:schemeClr val="accent1"/>
                    </a:solidFill>
                  </a:tcPr>
                </a:tc>
                <a:tc>
                  <a:txBody>
                    <a:bodyPr/>
                    <a:lstStyle/>
                    <a:p>
                      <a:pPr algn="ctr">
                        <a:lnSpc>
                          <a:spcPct val="90000"/>
                        </a:lnSpc>
                      </a:pPr>
                      <a:r>
                        <a:rPr lang="en-US" sz="1800" b="1" dirty="0" smtClean="0">
                          <a:solidFill>
                            <a:schemeClr val="bg1"/>
                          </a:solidFill>
                          <a:latin typeface="Constantia"/>
                          <a:cs typeface="Constantia"/>
                        </a:rPr>
                        <a:t>Country</a:t>
                      </a:r>
                      <a:endParaRPr lang="en-US" sz="1800" b="1" dirty="0">
                        <a:solidFill>
                          <a:schemeClr val="bg1"/>
                        </a:solidFill>
                        <a:latin typeface="Constantia"/>
                        <a:cs typeface="Constantia"/>
                      </a:endParaRPr>
                    </a:p>
                  </a:txBody>
                  <a:tcPr anchor="ctr">
                    <a:solidFill>
                      <a:schemeClr val="accent1"/>
                    </a:solidFill>
                  </a:tcPr>
                </a:tc>
                <a:tc>
                  <a:txBody>
                    <a:bodyPr/>
                    <a:lstStyle/>
                    <a:p>
                      <a:pPr algn="ctr">
                        <a:lnSpc>
                          <a:spcPct val="90000"/>
                        </a:lnSpc>
                      </a:pPr>
                      <a:r>
                        <a:rPr lang="en-US" sz="1200" b="1" dirty="0" smtClean="0">
                          <a:solidFill>
                            <a:schemeClr val="bg1"/>
                          </a:solidFill>
                          <a:latin typeface="Constantia"/>
                          <a:cs typeface="Constantia"/>
                        </a:rPr>
                        <a:t>Fertility Rate</a:t>
                      </a:r>
                      <a:endParaRPr lang="en-US" sz="1200" b="1" dirty="0">
                        <a:solidFill>
                          <a:schemeClr val="bg1"/>
                        </a:solidFill>
                        <a:latin typeface="Constantia"/>
                        <a:cs typeface="Constantia"/>
                      </a:endParaRPr>
                    </a:p>
                  </a:txBody>
                  <a:tcPr anchor="ctr">
                    <a:lnR w="12700" cmpd="sng">
                      <a:noFill/>
                    </a:lnR>
                    <a:solidFill>
                      <a:schemeClr val="accent1"/>
                    </a:solidFill>
                  </a:tcPr>
                </a:tc>
                <a:tc>
                  <a:txBody>
                    <a:bodyPr/>
                    <a:lstStyle/>
                    <a:p>
                      <a:endParaRPr lang="en-US" sz="16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ct val="90000"/>
                        </a:lnSpc>
                      </a:pPr>
                      <a:r>
                        <a:rPr lang="en-US" sz="1400" b="1" dirty="0" smtClean="0">
                          <a:solidFill>
                            <a:srgbClr val="FFFFFF"/>
                          </a:solidFill>
                          <a:latin typeface="Constantia"/>
                          <a:cs typeface="Constantia"/>
                        </a:rPr>
                        <a:t>Rank*</a:t>
                      </a:r>
                      <a:endParaRPr lang="en-US" sz="1400" b="1" dirty="0">
                        <a:solidFill>
                          <a:srgbClr val="FFFFFF"/>
                        </a:solidFill>
                        <a:latin typeface="Constantia"/>
                        <a:cs typeface="Constantia"/>
                      </a:endParaRPr>
                    </a:p>
                  </a:txBody>
                  <a:tcPr anchor="ctr">
                    <a:lnL w="12700" cmpd="sng">
                      <a:noFill/>
                    </a:lnL>
                    <a:solidFill>
                      <a:srgbClr val="D16349"/>
                    </a:solidFill>
                  </a:tcPr>
                </a:tc>
                <a:tc>
                  <a:txBody>
                    <a:bodyPr/>
                    <a:lstStyle/>
                    <a:p>
                      <a:pPr algn="ctr">
                        <a:lnSpc>
                          <a:spcPct val="90000"/>
                        </a:lnSpc>
                      </a:pPr>
                      <a:r>
                        <a:rPr lang="en-US" sz="1800" b="1" dirty="0" smtClean="0">
                          <a:solidFill>
                            <a:srgbClr val="FFFFFF"/>
                          </a:solidFill>
                          <a:latin typeface="Constantia"/>
                          <a:cs typeface="Constantia"/>
                        </a:rPr>
                        <a:t>Country</a:t>
                      </a:r>
                      <a:endParaRPr lang="en-US" sz="1800" b="1" dirty="0">
                        <a:solidFill>
                          <a:srgbClr val="FFFFFF"/>
                        </a:solidFill>
                        <a:latin typeface="Constantia"/>
                        <a:cs typeface="Constantia"/>
                      </a:endParaRPr>
                    </a:p>
                  </a:txBody>
                  <a:tcPr anchor="ctr">
                    <a:solidFill>
                      <a:srgbClr val="D16349"/>
                    </a:solidFill>
                  </a:tcPr>
                </a:tc>
                <a:tc>
                  <a:txBody>
                    <a:bodyPr/>
                    <a:lstStyle/>
                    <a:p>
                      <a:pPr algn="ctr">
                        <a:lnSpc>
                          <a:spcPct val="90000"/>
                        </a:lnSpc>
                      </a:pPr>
                      <a:r>
                        <a:rPr lang="en-US" sz="1200" b="1" dirty="0" smtClean="0">
                          <a:solidFill>
                            <a:srgbClr val="FFFFFF"/>
                          </a:solidFill>
                          <a:latin typeface="Constantia"/>
                          <a:cs typeface="Constantia"/>
                        </a:rPr>
                        <a:t>Fertility Rate</a:t>
                      </a:r>
                      <a:endParaRPr lang="en-US" sz="1200" b="1" dirty="0">
                        <a:solidFill>
                          <a:srgbClr val="FFFFFF"/>
                        </a:solidFill>
                        <a:latin typeface="Constantia"/>
                        <a:cs typeface="Constantia"/>
                      </a:endParaRPr>
                    </a:p>
                  </a:txBody>
                  <a:tcPr anchor="ctr">
                    <a:solidFill>
                      <a:srgbClr val="D16349"/>
                    </a:solidFill>
                  </a:tcPr>
                </a:tc>
              </a:tr>
              <a:tr h="261846">
                <a:tc>
                  <a:txBody>
                    <a:bodyPr/>
                    <a:lstStyle/>
                    <a:p>
                      <a:pPr algn="ctr" fontAlgn="b"/>
                      <a:r>
                        <a:rPr lang="en-US" sz="1600" b="0" i="0" u="none" strike="noStrike">
                          <a:solidFill>
                            <a:srgbClr val="000000"/>
                          </a:solidFill>
                          <a:effectLst/>
                          <a:latin typeface="Constantia"/>
                          <a:cs typeface="Constantia"/>
                        </a:rPr>
                        <a:t>1</a:t>
                      </a:r>
                    </a:p>
                  </a:txBody>
                  <a:tcPr marL="12700" marR="12700" marT="12700" marB="0" anchor="ctr"/>
                </a:tc>
                <a:tc>
                  <a:txBody>
                    <a:bodyPr/>
                    <a:lstStyle/>
                    <a:p>
                      <a:pPr algn="l" fontAlgn="b"/>
                      <a:r>
                        <a:rPr lang="en-US" sz="1600" b="0" i="0" u="none" strike="noStrike" dirty="0">
                          <a:solidFill>
                            <a:srgbClr val="000000"/>
                          </a:solidFill>
                          <a:effectLst/>
                          <a:latin typeface="Constantia"/>
                          <a:cs typeface="Constantia"/>
                        </a:rPr>
                        <a:t>Niger</a:t>
                      </a:r>
                    </a:p>
                  </a:txBody>
                  <a:tcPr marL="12700" marR="12700" marT="12700" marB="0" anchor="ctr"/>
                </a:tc>
                <a:tc>
                  <a:txBody>
                    <a:bodyPr/>
                    <a:lstStyle/>
                    <a:p>
                      <a:pPr algn="ctr" fontAlgn="b"/>
                      <a:r>
                        <a:rPr lang="nb-NO" sz="1600" b="0" i="0" u="none" strike="noStrike">
                          <a:solidFill>
                            <a:srgbClr val="000000"/>
                          </a:solidFill>
                          <a:effectLst/>
                          <a:latin typeface="Constantia"/>
                          <a:cs typeface="Constantia"/>
                        </a:rPr>
                        <a:t>7.60</a:t>
                      </a:r>
                    </a:p>
                  </a:txBody>
                  <a:tcPr marL="12700" marR="12700" marT="12700" marB="0" anchor="ctr">
                    <a:lnR w="12700" cmpd="sng">
                      <a:noFill/>
                    </a:lnR>
                  </a:tcPr>
                </a:tc>
                <a:tc>
                  <a:txBody>
                    <a:bodyPr/>
                    <a:lstStyle/>
                    <a:p>
                      <a:pPr algn="ctr" fontAlgn="b">
                        <a:lnSpc>
                          <a:spcPct val="90000"/>
                        </a:lnSpc>
                      </a:pPr>
                      <a:endParaRPr lang="cs-CZ" sz="1800" b="0" i="0" u="none" strike="noStrike">
                        <a:solidFill>
                          <a:srgbClr val="000000"/>
                        </a:solidFill>
                        <a:effectLst/>
                        <a:latin typeface="Constantia"/>
                        <a:cs typeface="Constantia"/>
                      </a:endParaRPr>
                    </a:p>
                  </a:txBody>
                  <a:tcPr marL="12700" marR="12700" marT="1270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r>
                        <a:rPr lang="fi-FI" sz="1600" b="0" i="0" u="none" strike="noStrike">
                          <a:solidFill>
                            <a:srgbClr val="000000"/>
                          </a:solidFill>
                          <a:effectLst/>
                          <a:latin typeface="Constantia"/>
                          <a:cs typeface="Constantia"/>
                        </a:rPr>
                        <a:t>186</a:t>
                      </a:r>
                    </a:p>
                  </a:txBody>
                  <a:tcPr marL="12700" marR="12700" marT="12700" marB="0" anchor="ctr">
                    <a:lnL w="12700" cmpd="sng">
                      <a:noFill/>
                    </a:lnL>
                  </a:tcPr>
                </a:tc>
                <a:tc>
                  <a:txBody>
                    <a:bodyPr/>
                    <a:lstStyle/>
                    <a:p>
                      <a:pPr algn="l" fontAlgn="b"/>
                      <a:r>
                        <a:rPr lang="en-US" sz="1600" b="0" i="0" u="none" strike="noStrike" dirty="0">
                          <a:solidFill>
                            <a:srgbClr val="000000"/>
                          </a:solidFill>
                          <a:effectLst/>
                          <a:latin typeface="Constantia"/>
                          <a:cs typeface="Constantia"/>
                        </a:rPr>
                        <a:t>Germany</a:t>
                      </a:r>
                    </a:p>
                  </a:txBody>
                  <a:tcPr marL="12700" marR="12700" marT="12700" marB="0" anchor="ctr"/>
                </a:tc>
                <a:tc>
                  <a:txBody>
                    <a:bodyPr/>
                    <a:lstStyle/>
                    <a:p>
                      <a:pPr algn="ctr" fontAlgn="b"/>
                      <a:r>
                        <a:rPr lang="uk-UA" sz="1600" b="0" i="0" u="none" strike="noStrike">
                          <a:solidFill>
                            <a:srgbClr val="000000"/>
                          </a:solidFill>
                          <a:effectLst/>
                          <a:latin typeface="Constantia"/>
                          <a:cs typeface="Constantia"/>
                        </a:rPr>
                        <a:t>1.39</a:t>
                      </a:r>
                    </a:p>
                  </a:txBody>
                  <a:tcPr marL="12700" marR="12700" marT="12700" marB="0" anchor="ctr"/>
                </a:tc>
              </a:tr>
              <a:tr h="261846">
                <a:tc>
                  <a:txBody>
                    <a:bodyPr/>
                    <a:lstStyle/>
                    <a:p>
                      <a:pPr algn="ctr" fontAlgn="b"/>
                      <a:r>
                        <a:rPr lang="is-IS" sz="1600" b="0" i="0" u="none" strike="noStrike">
                          <a:solidFill>
                            <a:srgbClr val="000000"/>
                          </a:solidFill>
                          <a:effectLst/>
                          <a:latin typeface="Constantia"/>
                          <a:cs typeface="Constantia"/>
                        </a:rPr>
                        <a:t>2</a:t>
                      </a:r>
                    </a:p>
                  </a:txBody>
                  <a:tcPr marL="12700" marR="12700" marT="12700" marB="0" anchor="ctr"/>
                </a:tc>
                <a:tc>
                  <a:txBody>
                    <a:bodyPr/>
                    <a:lstStyle/>
                    <a:p>
                      <a:pPr algn="l" fontAlgn="b"/>
                      <a:r>
                        <a:rPr lang="en-US" sz="1600" b="0" i="0" u="none" strike="noStrike">
                          <a:solidFill>
                            <a:srgbClr val="000000"/>
                          </a:solidFill>
                          <a:effectLst/>
                          <a:latin typeface="Constantia"/>
                          <a:cs typeface="Constantia"/>
                        </a:rPr>
                        <a:t>Somalia</a:t>
                      </a:r>
                    </a:p>
                  </a:txBody>
                  <a:tcPr marL="12700" marR="12700" marT="12700" marB="0" anchor="ctr"/>
                </a:tc>
                <a:tc>
                  <a:txBody>
                    <a:bodyPr/>
                    <a:lstStyle/>
                    <a:p>
                      <a:pPr algn="ctr" fontAlgn="b"/>
                      <a:r>
                        <a:rPr lang="hr-HR" sz="1600" b="0" i="0" u="none" strike="noStrike">
                          <a:solidFill>
                            <a:srgbClr val="000000"/>
                          </a:solidFill>
                          <a:effectLst/>
                          <a:latin typeface="Constantia"/>
                          <a:cs typeface="Constantia"/>
                        </a:rPr>
                        <a:t>6.46</a:t>
                      </a:r>
                    </a:p>
                  </a:txBody>
                  <a:tcPr marL="12700" marR="12700" marT="12700" marB="0" anchor="ctr">
                    <a:lnR w="12700" cmpd="sng">
                      <a:noFill/>
                    </a:lnR>
                  </a:tcPr>
                </a:tc>
                <a:tc>
                  <a:txBody>
                    <a:bodyPr/>
                    <a:lstStyle/>
                    <a:p>
                      <a:pPr algn="ctr" fontAlgn="b">
                        <a:lnSpc>
                          <a:spcPct val="90000"/>
                        </a:lnSpc>
                      </a:pPr>
                      <a:endParaRPr lang="is-IS" sz="1800" b="0" i="0" u="none" strike="noStrike">
                        <a:solidFill>
                          <a:srgbClr val="000000"/>
                        </a:solidFill>
                        <a:effectLst/>
                        <a:latin typeface="Constantia"/>
                        <a:cs typeface="Constantia"/>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i-FI" sz="1600" b="0" i="0" u="none" strike="noStrike" dirty="0" smtClean="0">
                          <a:solidFill>
                            <a:srgbClr val="000000"/>
                          </a:solidFill>
                          <a:effectLst/>
                          <a:latin typeface="Constantia"/>
                          <a:cs typeface="Constantia"/>
                        </a:rPr>
                        <a:t>186</a:t>
                      </a:r>
                      <a:endParaRPr lang="fi-FI" sz="1600" b="0" i="0" u="none" strike="noStrike" dirty="0">
                        <a:solidFill>
                          <a:srgbClr val="000000"/>
                        </a:solidFill>
                        <a:effectLst/>
                        <a:latin typeface="Constantia"/>
                        <a:cs typeface="Constantia"/>
                      </a:endParaRPr>
                    </a:p>
                  </a:txBody>
                  <a:tcPr marL="12700" marR="12700" marT="12700" marB="0" anchor="ctr">
                    <a:lnL w="12700" cmpd="sng">
                      <a:noFill/>
                    </a:lnL>
                  </a:tcPr>
                </a:tc>
                <a:tc>
                  <a:txBody>
                    <a:bodyPr/>
                    <a:lstStyle/>
                    <a:p>
                      <a:pPr algn="l" fontAlgn="b"/>
                      <a:r>
                        <a:rPr lang="en-US" sz="1600" b="0" i="0" u="none" strike="noStrike" dirty="0">
                          <a:solidFill>
                            <a:srgbClr val="000000"/>
                          </a:solidFill>
                          <a:effectLst/>
                          <a:latin typeface="Constantia"/>
                          <a:cs typeface="Constantia"/>
                        </a:rPr>
                        <a:t>Italy</a:t>
                      </a:r>
                    </a:p>
                  </a:txBody>
                  <a:tcPr marL="12700" marR="12700" marT="12700" marB="0" anchor="ctr"/>
                </a:tc>
                <a:tc>
                  <a:txBody>
                    <a:bodyPr/>
                    <a:lstStyle/>
                    <a:p>
                      <a:pPr algn="ctr" fontAlgn="b"/>
                      <a:r>
                        <a:rPr lang="uk-UA" sz="1600" b="0" i="0" u="none" strike="noStrike">
                          <a:solidFill>
                            <a:srgbClr val="000000"/>
                          </a:solidFill>
                          <a:effectLst/>
                          <a:latin typeface="Constantia"/>
                          <a:cs typeface="Constantia"/>
                        </a:rPr>
                        <a:t>1.39</a:t>
                      </a:r>
                    </a:p>
                  </a:txBody>
                  <a:tcPr marL="12700" marR="12700" marT="12700" marB="0" anchor="ctr"/>
                </a:tc>
              </a:tr>
              <a:tr h="261846">
                <a:tc>
                  <a:txBody>
                    <a:bodyPr/>
                    <a:lstStyle/>
                    <a:p>
                      <a:pPr algn="ctr" fontAlgn="b"/>
                      <a:r>
                        <a:rPr lang="en-US" sz="1600" b="0" i="0" u="none" strike="noStrike">
                          <a:solidFill>
                            <a:srgbClr val="000000"/>
                          </a:solidFill>
                          <a:effectLst/>
                          <a:latin typeface="Constantia"/>
                          <a:cs typeface="Constantia"/>
                        </a:rPr>
                        <a:t>3</a:t>
                      </a:r>
                    </a:p>
                  </a:txBody>
                  <a:tcPr marL="12700" marR="12700" marT="12700" marB="0" anchor="ctr"/>
                </a:tc>
                <a:tc>
                  <a:txBody>
                    <a:bodyPr/>
                    <a:lstStyle/>
                    <a:p>
                      <a:pPr algn="l" fontAlgn="b"/>
                      <a:r>
                        <a:rPr lang="en-US" sz="1600" b="0" i="0" u="none" strike="noStrike">
                          <a:solidFill>
                            <a:srgbClr val="000000"/>
                          </a:solidFill>
                          <a:effectLst/>
                          <a:latin typeface="Constantia"/>
                          <a:cs typeface="Constantia"/>
                        </a:rPr>
                        <a:t>Mali</a:t>
                      </a:r>
                    </a:p>
                  </a:txBody>
                  <a:tcPr marL="12700" marR="12700" marT="12700" marB="0" anchor="ctr"/>
                </a:tc>
                <a:tc>
                  <a:txBody>
                    <a:bodyPr/>
                    <a:lstStyle/>
                    <a:p>
                      <a:pPr algn="ctr" fontAlgn="b"/>
                      <a:r>
                        <a:rPr lang="hr-HR" sz="1600" b="0" i="0" u="none" strike="noStrike">
                          <a:solidFill>
                            <a:srgbClr val="000000"/>
                          </a:solidFill>
                          <a:effectLst/>
                          <a:latin typeface="Constantia"/>
                          <a:cs typeface="Constantia"/>
                        </a:rPr>
                        <a:t>6.23</a:t>
                      </a:r>
                    </a:p>
                  </a:txBody>
                  <a:tcPr marL="12700" marR="12700" marT="12700" marB="0" anchor="ctr">
                    <a:lnR w="12700" cmpd="sng">
                      <a:noFill/>
                    </a:lnR>
                  </a:tcPr>
                </a:tc>
                <a:tc>
                  <a:txBody>
                    <a:bodyPr/>
                    <a:lstStyle/>
                    <a:p>
                      <a:pPr algn="ctr" fontAlgn="b">
                        <a:lnSpc>
                          <a:spcPct val="90000"/>
                        </a:lnSpc>
                      </a:pPr>
                      <a:endParaRPr lang="is-IS" sz="1800" b="0" i="0" u="none" strike="noStrike">
                        <a:solidFill>
                          <a:srgbClr val="000000"/>
                        </a:solidFill>
                        <a:effectLst/>
                        <a:latin typeface="Constantia"/>
                        <a:cs typeface="Constantia"/>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i-FI" sz="1600" b="0" i="0" u="none" strike="noStrike" dirty="0">
                          <a:solidFill>
                            <a:srgbClr val="000000"/>
                          </a:solidFill>
                          <a:effectLst/>
                          <a:latin typeface="Constantia"/>
                          <a:cs typeface="Constantia"/>
                        </a:rPr>
                        <a:t>188</a:t>
                      </a:r>
                    </a:p>
                  </a:txBody>
                  <a:tcPr marL="12700" marR="12700" marT="12700" marB="0" anchor="ctr">
                    <a:lnL w="12700" cmpd="sng">
                      <a:noFill/>
                    </a:lnL>
                  </a:tcPr>
                </a:tc>
                <a:tc>
                  <a:txBody>
                    <a:bodyPr/>
                    <a:lstStyle/>
                    <a:p>
                      <a:pPr algn="l" fontAlgn="b"/>
                      <a:r>
                        <a:rPr lang="en-US" sz="1600" b="0" i="0" u="none" strike="noStrike" dirty="0">
                          <a:solidFill>
                            <a:srgbClr val="000000"/>
                          </a:solidFill>
                          <a:effectLst/>
                          <a:latin typeface="Constantia"/>
                          <a:cs typeface="Constantia"/>
                        </a:rPr>
                        <a:t>Malta</a:t>
                      </a:r>
                    </a:p>
                  </a:txBody>
                  <a:tcPr marL="12700" marR="12700" marT="12700" marB="0" anchor="ctr"/>
                </a:tc>
                <a:tc>
                  <a:txBody>
                    <a:bodyPr/>
                    <a:lstStyle/>
                    <a:p>
                      <a:pPr algn="ctr" fontAlgn="b"/>
                      <a:r>
                        <a:rPr lang="nb-NO" sz="1600" b="0" i="0" u="none" strike="noStrike">
                          <a:solidFill>
                            <a:srgbClr val="000000"/>
                          </a:solidFill>
                          <a:effectLst/>
                          <a:latin typeface="Constantia"/>
                          <a:cs typeface="Constantia"/>
                        </a:rPr>
                        <a:t>1.38</a:t>
                      </a:r>
                    </a:p>
                  </a:txBody>
                  <a:tcPr marL="12700" marR="12700" marT="12700" marB="0" anchor="ctr"/>
                </a:tc>
              </a:tr>
              <a:tr h="261846">
                <a:tc>
                  <a:txBody>
                    <a:bodyPr/>
                    <a:lstStyle/>
                    <a:p>
                      <a:pPr algn="ctr" fontAlgn="b"/>
                      <a:r>
                        <a:rPr lang="en-US" sz="1600" b="0" i="0" u="none" strike="noStrike">
                          <a:solidFill>
                            <a:srgbClr val="000000"/>
                          </a:solidFill>
                          <a:effectLst/>
                          <a:latin typeface="Constantia"/>
                          <a:cs typeface="Constantia"/>
                        </a:rPr>
                        <a:t>4</a:t>
                      </a:r>
                    </a:p>
                  </a:txBody>
                  <a:tcPr marL="12700" marR="12700" marT="12700" marB="0" anchor="ctr"/>
                </a:tc>
                <a:tc>
                  <a:txBody>
                    <a:bodyPr/>
                    <a:lstStyle/>
                    <a:p>
                      <a:pPr algn="l" fontAlgn="b"/>
                      <a:r>
                        <a:rPr lang="en-US" sz="1600" b="0" i="0" u="none" strike="noStrike">
                          <a:solidFill>
                            <a:srgbClr val="000000"/>
                          </a:solidFill>
                          <a:effectLst/>
                          <a:latin typeface="Constantia"/>
                          <a:cs typeface="Constantia"/>
                        </a:rPr>
                        <a:t>Chad</a:t>
                      </a:r>
                    </a:p>
                  </a:txBody>
                  <a:tcPr marL="12700" marR="12700" marT="12700" marB="0" anchor="ctr"/>
                </a:tc>
                <a:tc>
                  <a:txBody>
                    <a:bodyPr/>
                    <a:lstStyle/>
                    <a:p>
                      <a:pPr algn="ctr" fontAlgn="b"/>
                      <a:r>
                        <a:rPr lang="hr-HR" sz="1600" b="0" i="0" u="none" strike="noStrike">
                          <a:solidFill>
                            <a:srgbClr val="000000"/>
                          </a:solidFill>
                          <a:effectLst/>
                          <a:latin typeface="Constantia"/>
                          <a:cs typeface="Constantia"/>
                        </a:rPr>
                        <a:t>6.16</a:t>
                      </a:r>
                    </a:p>
                  </a:txBody>
                  <a:tcPr marL="12700" marR="12700" marT="12700" marB="0" anchor="ctr">
                    <a:lnR w="12700" cmpd="sng">
                      <a:noFill/>
                    </a:lnR>
                  </a:tcPr>
                </a:tc>
                <a:tc>
                  <a:txBody>
                    <a:bodyPr/>
                    <a:lstStyle/>
                    <a:p>
                      <a:pPr algn="ctr" fontAlgn="b">
                        <a:lnSpc>
                          <a:spcPct val="90000"/>
                        </a:lnSpc>
                      </a:pPr>
                      <a:endParaRPr lang="is-IS" sz="1800" b="0" i="0" u="none" strike="noStrike">
                        <a:solidFill>
                          <a:srgbClr val="000000"/>
                        </a:solidFill>
                        <a:effectLst/>
                        <a:latin typeface="Constantia"/>
                        <a:cs typeface="Constantia"/>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cs-CZ" sz="1600" b="0" i="0" u="none" strike="noStrike" dirty="0">
                          <a:solidFill>
                            <a:srgbClr val="000000"/>
                          </a:solidFill>
                          <a:effectLst/>
                          <a:latin typeface="Constantia"/>
                          <a:cs typeface="Constantia"/>
                        </a:rPr>
                        <a:t>189</a:t>
                      </a:r>
                    </a:p>
                  </a:txBody>
                  <a:tcPr marL="12700" marR="12700" marT="12700" marB="0" anchor="ctr">
                    <a:lnL w="12700" cmpd="sng">
                      <a:noFill/>
                    </a:lnL>
                  </a:tcPr>
                </a:tc>
                <a:tc>
                  <a:txBody>
                    <a:bodyPr/>
                    <a:lstStyle/>
                    <a:p>
                      <a:pPr algn="l" fontAlgn="b"/>
                      <a:r>
                        <a:rPr lang="en-US" sz="1600" b="0" i="0" u="none" strike="noStrike" dirty="0">
                          <a:solidFill>
                            <a:srgbClr val="000000"/>
                          </a:solidFill>
                          <a:effectLst/>
                          <a:latin typeface="Constantia"/>
                          <a:cs typeface="Constantia"/>
                        </a:rPr>
                        <a:t>Hungary</a:t>
                      </a:r>
                    </a:p>
                  </a:txBody>
                  <a:tcPr marL="12700" marR="12700" marT="12700" marB="0" anchor="ctr"/>
                </a:tc>
                <a:tc>
                  <a:txBody>
                    <a:bodyPr/>
                    <a:lstStyle/>
                    <a:p>
                      <a:pPr algn="ctr" fontAlgn="b"/>
                      <a:r>
                        <a:rPr lang="nb-NO" sz="1600" b="0" i="0" u="none" strike="noStrike">
                          <a:solidFill>
                            <a:srgbClr val="000000"/>
                          </a:solidFill>
                          <a:effectLst/>
                          <a:latin typeface="Constantia"/>
                          <a:cs typeface="Constantia"/>
                        </a:rPr>
                        <a:t>1.35</a:t>
                      </a:r>
                    </a:p>
                  </a:txBody>
                  <a:tcPr marL="12700" marR="12700" marT="12700" marB="0" anchor="ctr"/>
                </a:tc>
              </a:tr>
              <a:tr h="261846">
                <a:tc>
                  <a:txBody>
                    <a:bodyPr/>
                    <a:lstStyle/>
                    <a:p>
                      <a:pPr algn="ctr" fontAlgn="b"/>
                      <a:r>
                        <a:rPr lang="en-US" sz="1600" b="0" i="0" u="none" strike="noStrike">
                          <a:solidFill>
                            <a:srgbClr val="000000"/>
                          </a:solidFill>
                          <a:effectLst/>
                          <a:latin typeface="Constantia"/>
                          <a:cs typeface="Constantia"/>
                        </a:rPr>
                        <a:t>5</a:t>
                      </a:r>
                    </a:p>
                  </a:txBody>
                  <a:tcPr marL="12700" marR="12700" marT="12700" marB="0" anchor="ctr"/>
                </a:tc>
                <a:tc>
                  <a:txBody>
                    <a:bodyPr/>
                    <a:lstStyle/>
                    <a:p>
                      <a:pPr algn="l" fontAlgn="b"/>
                      <a:r>
                        <a:rPr lang="en-US" sz="1600" b="0" i="0" u="none" strike="noStrike">
                          <a:solidFill>
                            <a:srgbClr val="000000"/>
                          </a:solidFill>
                          <a:effectLst/>
                          <a:latin typeface="Constantia"/>
                          <a:cs typeface="Constantia"/>
                        </a:rPr>
                        <a:t>Angola</a:t>
                      </a:r>
                    </a:p>
                  </a:txBody>
                  <a:tcPr marL="12700" marR="12700" marT="12700" marB="0" anchor="ctr"/>
                </a:tc>
                <a:tc>
                  <a:txBody>
                    <a:bodyPr/>
                    <a:lstStyle/>
                    <a:p>
                      <a:pPr algn="ctr" fontAlgn="b"/>
                      <a:r>
                        <a:rPr lang="hr-HR" sz="1600" b="0" i="0" u="none" strike="noStrike">
                          <a:solidFill>
                            <a:srgbClr val="000000"/>
                          </a:solidFill>
                          <a:effectLst/>
                          <a:latin typeface="Constantia"/>
                          <a:cs typeface="Constantia"/>
                        </a:rPr>
                        <a:t>6.08</a:t>
                      </a:r>
                    </a:p>
                  </a:txBody>
                  <a:tcPr marL="12700" marR="12700" marT="12700" marB="0" anchor="ctr">
                    <a:lnR w="12700" cmpd="sng">
                      <a:noFill/>
                    </a:lnR>
                  </a:tcPr>
                </a:tc>
                <a:tc>
                  <a:txBody>
                    <a:bodyPr/>
                    <a:lstStyle/>
                    <a:p>
                      <a:pPr algn="ctr" fontAlgn="b">
                        <a:lnSpc>
                          <a:spcPct val="90000"/>
                        </a:lnSpc>
                      </a:pPr>
                      <a:endParaRPr lang="is-IS" sz="1800" b="0" i="0" u="none" strike="noStrike">
                        <a:solidFill>
                          <a:srgbClr val="000000"/>
                        </a:solidFill>
                        <a:effectLst/>
                        <a:latin typeface="Constantia"/>
                        <a:cs typeface="Constantia"/>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Constantia"/>
                          <a:cs typeface="Constantia"/>
                        </a:rPr>
                        <a:t>190</a:t>
                      </a:r>
                    </a:p>
                  </a:txBody>
                  <a:tcPr marL="12700" marR="12700" marT="12700" marB="0" anchor="ctr">
                    <a:lnL w="12700" cmpd="sng">
                      <a:noFill/>
                    </a:lnL>
                  </a:tcPr>
                </a:tc>
                <a:tc>
                  <a:txBody>
                    <a:bodyPr/>
                    <a:lstStyle/>
                    <a:p>
                      <a:pPr algn="l" fontAlgn="b"/>
                      <a:r>
                        <a:rPr lang="en-US" sz="1600" b="0" i="0" u="none" strike="noStrike" dirty="0">
                          <a:solidFill>
                            <a:srgbClr val="000000"/>
                          </a:solidFill>
                          <a:effectLst/>
                          <a:latin typeface="Constantia"/>
                          <a:cs typeface="Constantia"/>
                        </a:rPr>
                        <a:t>Slovak Republic</a:t>
                      </a:r>
                    </a:p>
                  </a:txBody>
                  <a:tcPr marL="12700" marR="12700" marT="12700" marB="0" anchor="ctr"/>
                </a:tc>
                <a:tc>
                  <a:txBody>
                    <a:bodyPr/>
                    <a:lstStyle/>
                    <a:p>
                      <a:pPr algn="ctr" fontAlgn="b"/>
                      <a:r>
                        <a:rPr lang="nb-NO" sz="1600" b="0" i="0" u="none" strike="noStrike">
                          <a:solidFill>
                            <a:srgbClr val="000000"/>
                          </a:solidFill>
                          <a:effectLst/>
                          <a:latin typeface="Constantia"/>
                          <a:cs typeface="Constantia"/>
                        </a:rPr>
                        <a:t>1.34</a:t>
                      </a:r>
                    </a:p>
                  </a:txBody>
                  <a:tcPr marL="12700" marR="12700" marT="12700" marB="0" anchor="ctr"/>
                </a:tc>
              </a:tr>
              <a:tr h="261846">
                <a:tc>
                  <a:txBody>
                    <a:bodyPr/>
                    <a:lstStyle/>
                    <a:p>
                      <a:pPr algn="ctr" fontAlgn="b"/>
                      <a:r>
                        <a:rPr lang="en-US" sz="1600" b="0" i="0" u="none" strike="noStrike">
                          <a:solidFill>
                            <a:srgbClr val="000000"/>
                          </a:solidFill>
                          <a:effectLst/>
                          <a:latin typeface="Constantia"/>
                          <a:cs typeface="Constantia"/>
                        </a:rPr>
                        <a:t>6</a:t>
                      </a:r>
                    </a:p>
                  </a:txBody>
                  <a:tcPr marL="12700" marR="12700" marT="12700" marB="0" anchor="ctr"/>
                </a:tc>
                <a:tc>
                  <a:txBody>
                    <a:bodyPr/>
                    <a:lstStyle/>
                    <a:p>
                      <a:pPr algn="l" fontAlgn="b"/>
                      <a:r>
                        <a:rPr lang="en-US" sz="1600" b="0" i="0" u="none" strike="noStrike">
                          <a:solidFill>
                            <a:srgbClr val="000000"/>
                          </a:solidFill>
                          <a:effectLst/>
                          <a:latin typeface="Constantia"/>
                          <a:cs typeface="Constantia"/>
                        </a:rPr>
                        <a:t>Congo, Dem. Rep.</a:t>
                      </a:r>
                    </a:p>
                  </a:txBody>
                  <a:tcPr marL="12700" marR="12700" marT="12700" marB="0" anchor="ctr"/>
                </a:tc>
                <a:tc>
                  <a:txBody>
                    <a:bodyPr/>
                    <a:lstStyle/>
                    <a:p>
                      <a:pPr algn="ctr" fontAlgn="b"/>
                      <a:r>
                        <a:rPr lang="hr-HR" sz="1600" b="0" i="0" u="none" strike="noStrike">
                          <a:solidFill>
                            <a:srgbClr val="000000"/>
                          </a:solidFill>
                          <a:effectLst/>
                          <a:latin typeface="Constantia"/>
                          <a:cs typeface="Constantia"/>
                        </a:rPr>
                        <a:t>6.01</a:t>
                      </a:r>
                    </a:p>
                  </a:txBody>
                  <a:tcPr marL="12700" marR="12700" marT="12700" marB="0" anchor="ctr">
                    <a:lnR w="12700" cmpd="sng">
                      <a:noFill/>
                    </a:lnR>
                  </a:tcPr>
                </a:tc>
                <a:tc>
                  <a:txBody>
                    <a:bodyPr/>
                    <a:lstStyle/>
                    <a:p>
                      <a:pPr algn="ctr" fontAlgn="b">
                        <a:lnSpc>
                          <a:spcPct val="90000"/>
                        </a:lnSpc>
                      </a:pPr>
                      <a:endParaRPr lang="is-IS" sz="1800" b="0" i="0" u="none" strike="noStrike">
                        <a:solidFill>
                          <a:srgbClr val="000000"/>
                        </a:solidFill>
                        <a:effectLst/>
                        <a:latin typeface="Constantia"/>
                        <a:cs typeface="Constantia"/>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Constantia"/>
                          <a:cs typeface="Constantia"/>
                        </a:rPr>
                        <a:t>191</a:t>
                      </a:r>
                    </a:p>
                  </a:txBody>
                  <a:tcPr marL="12700" marR="12700" marT="12700" marB="0" anchor="ctr">
                    <a:lnL w="12700" cmpd="sng">
                      <a:noFill/>
                    </a:lnL>
                  </a:tcPr>
                </a:tc>
                <a:tc>
                  <a:txBody>
                    <a:bodyPr/>
                    <a:lstStyle/>
                    <a:p>
                      <a:pPr algn="l" fontAlgn="b"/>
                      <a:r>
                        <a:rPr lang="en-US" sz="1600" b="0" i="0" u="none" strike="noStrike">
                          <a:solidFill>
                            <a:srgbClr val="000000"/>
                          </a:solidFill>
                          <a:effectLst/>
                          <a:latin typeface="Constantia"/>
                          <a:cs typeface="Constantia"/>
                        </a:rPr>
                        <a:t>Greece</a:t>
                      </a:r>
                    </a:p>
                  </a:txBody>
                  <a:tcPr marL="12700" marR="12700" marT="12700" marB="0" anchor="ctr"/>
                </a:tc>
                <a:tc>
                  <a:txBody>
                    <a:bodyPr/>
                    <a:lstStyle/>
                    <a:p>
                      <a:pPr algn="ctr" fontAlgn="b"/>
                      <a:r>
                        <a:rPr lang="nb-NO" sz="1600" b="0" i="0" u="none" strike="noStrike">
                          <a:solidFill>
                            <a:srgbClr val="000000"/>
                          </a:solidFill>
                          <a:effectLst/>
                          <a:latin typeface="Constantia"/>
                          <a:cs typeface="Constantia"/>
                        </a:rPr>
                        <a:t>1.30</a:t>
                      </a:r>
                    </a:p>
                  </a:txBody>
                  <a:tcPr marL="12700" marR="12700" marT="12700" marB="0" anchor="ctr"/>
                </a:tc>
              </a:tr>
              <a:tr h="261846">
                <a:tc>
                  <a:txBody>
                    <a:bodyPr/>
                    <a:lstStyle/>
                    <a:p>
                      <a:pPr algn="ctr" fontAlgn="b"/>
                      <a:r>
                        <a:rPr lang="en-US" sz="1600" b="0" i="0" u="none" strike="noStrike">
                          <a:solidFill>
                            <a:srgbClr val="000000"/>
                          </a:solidFill>
                          <a:effectLst/>
                          <a:latin typeface="Constantia"/>
                          <a:cs typeface="Constantia"/>
                        </a:rPr>
                        <a:t>7</a:t>
                      </a:r>
                    </a:p>
                  </a:txBody>
                  <a:tcPr marL="12700" marR="12700" marT="12700" marB="0" anchor="ctr"/>
                </a:tc>
                <a:tc>
                  <a:txBody>
                    <a:bodyPr/>
                    <a:lstStyle/>
                    <a:p>
                      <a:pPr algn="l" fontAlgn="b"/>
                      <a:r>
                        <a:rPr lang="en-US" sz="1600" b="0" i="0" u="none" strike="noStrike">
                          <a:solidFill>
                            <a:srgbClr val="000000"/>
                          </a:solidFill>
                          <a:effectLst/>
                          <a:latin typeface="Constantia"/>
                          <a:cs typeface="Constantia"/>
                        </a:rPr>
                        <a:t>Burundi</a:t>
                      </a:r>
                    </a:p>
                  </a:txBody>
                  <a:tcPr marL="12700" marR="12700" marT="12700" marB="0" anchor="ctr"/>
                </a:tc>
                <a:tc>
                  <a:txBody>
                    <a:bodyPr/>
                    <a:lstStyle/>
                    <a:p>
                      <a:pPr algn="ctr" fontAlgn="b"/>
                      <a:r>
                        <a:rPr lang="nb-NO" sz="1600" b="0" i="0" u="none" strike="noStrike">
                          <a:solidFill>
                            <a:srgbClr val="000000"/>
                          </a:solidFill>
                          <a:effectLst/>
                          <a:latin typeface="Constantia"/>
                          <a:cs typeface="Constantia"/>
                        </a:rPr>
                        <a:t>5.95</a:t>
                      </a:r>
                    </a:p>
                  </a:txBody>
                  <a:tcPr marL="12700" marR="12700" marT="12700" marB="0" anchor="ctr">
                    <a:lnR w="12700" cmpd="sng">
                      <a:noFill/>
                    </a:lnR>
                  </a:tcPr>
                </a:tc>
                <a:tc>
                  <a:txBody>
                    <a:bodyPr/>
                    <a:lstStyle/>
                    <a:p>
                      <a:pPr algn="ctr" fontAlgn="b">
                        <a:lnSpc>
                          <a:spcPct val="90000"/>
                        </a:lnSpc>
                      </a:pPr>
                      <a:endParaRPr lang="is-IS" sz="1800" b="0" i="0" u="none" strike="noStrike">
                        <a:solidFill>
                          <a:srgbClr val="000000"/>
                        </a:solidFill>
                        <a:effectLst/>
                        <a:latin typeface="Constantia"/>
                        <a:cs typeface="Constantia"/>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is-IS" sz="1600" b="0" i="0" u="none" strike="noStrike" dirty="0">
                          <a:solidFill>
                            <a:srgbClr val="000000"/>
                          </a:solidFill>
                          <a:effectLst/>
                          <a:latin typeface="Constantia"/>
                          <a:cs typeface="Constantia"/>
                        </a:rPr>
                        <a:t>192</a:t>
                      </a:r>
                    </a:p>
                  </a:txBody>
                  <a:tcPr marL="12700" marR="12700" marT="12700" marB="0" anchor="ctr">
                    <a:lnL w="12700" cmpd="sng">
                      <a:noFill/>
                    </a:lnL>
                  </a:tcPr>
                </a:tc>
                <a:tc>
                  <a:txBody>
                    <a:bodyPr/>
                    <a:lstStyle/>
                    <a:p>
                      <a:pPr algn="l" fontAlgn="b"/>
                      <a:r>
                        <a:rPr lang="en-US" sz="1600" b="0" i="0" u="none" strike="noStrike">
                          <a:solidFill>
                            <a:srgbClr val="000000"/>
                          </a:solidFill>
                          <a:effectLst/>
                          <a:latin typeface="Constantia"/>
                          <a:cs typeface="Constantia"/>
                        </a:rPr>
                        <a:t>Poland</a:t>
                      </a:r>
                    </a:p>
                  </a:txBody>
                  <a:tcPr marL="12700" marR="12700" marT="12700" marB="0" anchor="ctr"/>
                </a:tc>
                <a:tc>
                  <a:txBody>
                    <a:bodyPr/>
                    <a:lstStyle/>
                    <a:p>
                      <a:pPr algn="ctr" fontAlgn="b"/>
                      <a:r>
                        <a:rPr lang="nb-NO" sz="1600" b="0" i="0" u="none" strike="noStrike">
                          <a:solidFill>
                            <a:srgbClr val="000000"/>
                          </a:solidFill>
                          <a:effectLst/>
                          <a:latin typeface="Constantia"/>
                          <a:cs typeface="Constantia"/>
                        </a:rPr>
                        <a:t>1.29</a:t>
                      </a:r>
                    </a:p>
                  </a:txBody>
                  <a:tcPr marL="12700" marR="12700" marT="12700" marB="0" anchor="ctr"/>
                </a:tc>
              </a:tr>
              <a:tr h="261846">
                <a:tc>
                  <a:txBody>
                    <a:bodyPr/>
                    <a:lstStyle/>
                    <a:p>
                      <a:pPr algn="ctr" fontAlgn="b"/>
                      <a:r>
                        <a:rPr lang="en-US" sz="1600" b="0" i="0" u="none" strike="noStrike">
                          <a:solidFill>
                            <a:srgbClr val="000000"/>
                          </a:solidFill>
                          <a:effectLst/>
                          <a:latin typeface="Constantia"/>
                          <a:cs typeface="Constantia"/>
                        </a:rPr>
                        <a:t>8</a:t>
                      </a:r>
                    </a:p>
                  </a:txBody>
                  <a:tcPr marL="12700" marR="12700" marT="12700" marB="0" anchor="ctr"/>
                </a:tc>
                <a:tc>
                  <a:txBody>
                    <a:bodyPr/>
                    <a:lstStyle/>
                    <a:p>
                      <a:pPr algn="l" fontAlgn="b"/>
                      <a:r>
                        <a:rPr lang="en-US" sz="1600" b="0" i="0" u="none" strike="noStrike">
                          <a:solidFill>
                            <a:srgbClr val="000000"/>
                          </a:solidFill>
                          <a:effectLst/>
                          <a:latin typeface="Constantia"/>
                          <a:cs typeface="Constantia"/>
                        </a:rPr>
                        <a:t>Uganda</a:t>
                      </a:r>
                    </a:p>
                  </a:txBody>
                  <a:tcPr marL="12700" marR="12700" marT="12700" marB="0" anchor="ctr"/>
                </a:tc>
                <a:tc>
                  <a:txBody>
                    <a:bodyPr/>
                    <a:lstStyle/>
                    <a:p>
                      <a:pPr algn="ctr" fontAlgn="b"/>
                      <a:r>
                        <a:rPr lang="nb-NO" sz="1600" b="0" i="0" u="none" strike="noStrike">
                          <a:solidFill>
                            <a:srgbClr val="000000"/>
                          </a:solidFill>
                          <a:effectLst/>
                          <a:latin typeface="Constantia"/>
                          <a:cs typeface="Constantia"/>
                        </a:rPr>
                        <a:t>5.78</a:t>
                      </a:r>
                    </a:p>
                  </a:txBody>
                  <a:tcPr marL="12700" marR="12700" marT="12700" marB="0" anchor="ctr">
                    <a:lnR w="12700" cmpd="sng">
                      <a:noFill/>
                    </a:lnR>
                  </a:tcPr>
                </a:tc>
                <a:tc>
                  <a:txBody>
                    <a:bodyPr/>
                    <a:lstStyle/>
                    <a:p>
                      <a:pPr algn="ctr" fontAlgn="b">
                        <a:lnSpc>
                          <a:spcPct val="90000"/>
                        </a:lnSpc>
                      </a:pPr>
                      <a:endParaRPr lang="is-IS" sz="1800" b="0" i="0" u="none" strike="noStrike">
                        <a:solidFill>
                          <a:srgbClr val="000000"/>
                        </a:solidFill>
                        <a:effectLst/>
                        <a:latin typeface="Constantia"/>
                        <a:cs typeface="Constantia"/>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is-IS" sz="1600" b="0" i="0" u="none" strike="noStrike" dirty="0">
                          <a:solidFill>
                            <a:srgbClr val="000000"/>
                          </a:solidFill>
                          <a:effectLst/>
                          <a:latin typeface="Constantia"/>
                          <a:cs typeface="Constantia"/>
                        </a:rPr>
                        <a:t>193</a:t>
                      </a:r>
                    </a:p>
                  </a:txBody>
                  <a:tcPr marL="12700" marR="12700" marT="12700" marB="0" anchor="ctr">
                    <a:lnL w="12700" cmpd="sng">
                      <a:noFill/>
                    </a:lnL>
                  </a:tcPr>
                </a:tc>
                <a:tc>
                  <a:txBody>
                    <a:bodyPr/>
                    <a:lstStyle/>
                    <a:p>
                      <a:pPr algn="l" fontAlgn="b"/>
                      <a:r>
                        <a:rPr lang="en-US" sz="1600" b="0" i="0" u="none" strike="noStrike">
                          <a:solidFill>
                            <a:srgbClr val="000000"/>
                          </a:solidFill>
                          <a:effectLst/>
                          <a:latin typeface="Constantia"/>
                          <a:cs typeface="Constantia"/>
                        </a:rPr>
                        <a:t>Spain</a:t>
                      </a:r>
                    </a:p>
                  </a:txBody>
                  <a:tcPr marL="12700" marR="12700" marT="12700" marB="0" anchor="ctr"/>
                </a:tc>
                <a:tc>
                  <a:txBody>
                    <a:bodyPr/>
                    <a:lstStyle/>
                    <a:p>
                      <a:pPr algn="ctr" fontAlgn="b"/>
                      <a:r>
                        <a:rPr lang="nb-NO" sz="1600" b="0" i="0" u="none" strike="noStrike">
                          <a:solidFill>
                            <a:srgbClr val="000000"/>
                          </a:solidFill>
                          <a:effectLst/>
                          <a:latin typeface="Constantia"/>
                          <a:cs typeface="Constantia"/>
                        </a:rPr>
                        <a:t>1.27</a:t>
                      </a:r>
                    </a:p>
                  </a:txBody>
                  <a:tcPr marL="12700" marR="12700" marT="12700" marB="0" anchor="ctr"/>
                </a:tc>
              </a:tr>
              <a:tr h="261846">
                <a:tc>
                  <a:txBody>
                    <a:bodyPr/>
                    <a:lstStyle/>
                    <a:p>
                      <a:pPr algn="ctr" fontAlgn="b"/>
                      <a:r>
                        <a:rPr lang="en-US" sz="1600" b="0" i="0" u="none" strike="noStrike">
                          <a:solidFill>
                            <a:srgbClr val="000000"/>
                          </a:solidFill>
                          <a:effectLst/>
                          <a:latin typeface="Constantia"/>
                          <a:cs typeface="Constantia"/>
                        </a:rPr>
                        <a:t>9</a:t>
                      </a:r>
                    </a:p>
                  </a:txBody>
                  <a:tcPr marL="12700" marR="12700" marT="12700" marB="0" anchor="ctr"/>
                </a:tc>
                <a:tc>
                  <a:txBody>
                    <a:bodyPr/>
                    <a:lstStyle/>
                    <a:p>
                      <a:pPr algn="l" fontAlgn="b"/>
                      <a:r>
                        <a:rPr lang="en-US" sz="1600" b="0" i="0" u="none" strike="noStrike">
                          <a:solidFill>
                            <a:srgbClr val="000000"/>
                          </a:solidFill>
                          <a:effectLst/>
                          <a:latin typeface="Constantia"/>
                          <a:cs typeface="Constantia"/>
                        </a:rPr>
                        <a:t>Gambia, The</a:t>
                      </a:r>
                    </a:p>
                  </a:txBody>
                  <a:tcPr marL="12700" marR="12700" marT="12700" marB="0" anchor="ctr"/>
                </a:tc>
                <a:tc>
                  <a:txBody>
                    <a:bodyPr/>
                    <a:lstStyle/>
                    <a:p>
                      <a:pPr algn="ctr" fontAlgn="b"/>
                      <a:r>
                        <a:rPr lang="nb-NO" sz="1600" b="0" i="0" u="none" strike="noStrike">
                          <a:solidFill>
                            <a:srgbClr val="000000"/>
                          </a:solidFill>
                          <a:effectLst/>
                          <a:latin typeface="Constantia"/>
                          <a:cs typeface="Constantia"/>
                        </a:rPr>
                        <a:t>5.72</a:t>
                      </a:r>
                    </a:p>
                  </a:txBody>
                  <a:tcPr marL="12700" marR="12700" marT="12700" marB="0" anchor="ctr">
                    <a:lnR w="12700" cmpd="sng">
                      <a:noFill/>
                    </a:lnR>
                  </a:tcPr>
                </a:tc>
                <a:tc>
                  <a:txBody>
                    <a:bodyPr/>
                    <a:lstStyle/>
                    <a:p>
                      <a:pPr algn="ctr" fontAlgn="b">
                        <a:lnSpc>
                          <a:spcPct val="90000"/>
                        </a:lnSpc>
                      </a:pPr>
                      <a:endParaRPr lang="is-IS" sz="1800" b="0" i="0" u="none" strike="noStrike">
                        <a:solidFill>
                          <a:srgbClr val="000000"/>
                        </a:solidFill>
                        <a:effectLst/>
                        <a:latin typeface="Constantia"/>
                        <a:cs typeface="Constantia"/>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cs-CZ" sz="1600" b="0" i="0" u="none" strike="noStrike" dirty="0">
                          <a:solidFill>
                            <a:srgbClr val="000000"/>
                          </a:solidFill>
                          <a:effectLst/>
                          <a:latin typeface="Constantia"/>
                          <a:cs typeface="Constantia"/>
                        </a:rPr>
                        <a:t>194</a:t>
                      </a:r>
                    </a:p>
                  </a:txBody>
                  <a:tcPr marL="12700" marR="12700" marT="12700" marB="0" anchor="ctr">
                    <a:lnL w="12700" cmpd="sng">
                      <a:noFill/>
                    </a:lnL>
                  </a:tcPr>
                </a:tc>
                <a:tc>
                  <a:txBody>
                    <a:bodyPr/>
                    <a:lstStyle/>
                    <a:p>
                      <a:pPr algn="l" fontAlgn="b"/>
                      <a:r>
                        <a:rPr lang="en-US" sz="1600" b="0" i="0" u="none" strike="noStrike">
                          <a:solidFill>
                            <a:srgbClr val="000000"/>
                          </a:solidFill>
                          <a:effectLst/>
                          <a:latin typeface="Constantia"/>
                          <a:cs typeface="Constantia"/>
                        </a:rPr>
                        <a:t>Bosnia and Herzegovina</a:t>
                      </a:r>
                    </a:p>
                  </a:txBody>
                  <a:tcPr marL="12700" marR="12700" marT="12700" marB="0" anchor="ctr"/>
                </a:tc>
                <a:tc>
                  <a:txBody>
                    <a:bodyPr/>
                    <a:lstStyle/>
                    <a:p>
                      <a:pPr algn="ctr" fontAlgn="b"/>
                      <a:r>
                        <a:rPr lang="hr-HR" sz="1600" b="0" i="0" u="none" strike="noStrike">
                          <a:solidFill>
                            <a:srgbClr val="000000"/>
                          </a:solidFill>
                          <a:effectLst/>
                          <a:latin typeface="Constantia"/>
                          <a:cs typeface="Constantia"/>
                        </a:rPr>
                        <a:t>1.26</a:t>
                      </a:r>
                    </a:p>
                  </a:txBody>
                  <a:tcPr marL="12700" marR="12700" marT="12700" marB="0" anchor="ctr"/>
                </a:tc>
              </a:tr>
              <a:tr h="261846">
                <a:tc>
                  <a:txBody>
                    <a:bodyPr/>
                    <a:lstStyle/>
                    <a:p>
                      <a:pPr algn="ctr" fontAlgn="b"/>
                      <a:r>
                        <a:rPr lang="en-US" sz="1600" b="0" i="0" u="none" strike="noStrike">
                          <a:solidFill>
                            <a:srgbClr val="000000"/>
                          </a:solidFill>
                          <a:effectLst/>
                          <a:latin typeface="Constantia"/>
                          <a:cs typeface="Constantia"/>
                        </a:rPr>
                        <a:t>10</a:t>
                      </a:r>
                    </a:p>
                  </a:txBody>
                  <a:tcPr marL="12700" marR="12700" marT="12700" marB="0" anchor="ctr"/>
                </a:tc>
                <a:tc>
                  <a:txBody>
                    <a:bodyPr/>
                    <a:lstStyle/>
                    <a:p>
                      <a:pPr algn="l" fontAlgn="b"/>
                      <a:r>
                        <a:rPr lang="en-US" sz="1600" b="0" i="0" u="none" strike="noStrike">
                          <a:solidFill>
                            <a:srgbClr val="000000"/>
                          </a:solidFill>
                          <a:effectLst/>
                          <a:latin typeface="Constantia"/>
                          <a:cs typeface="Constantia"/>
                        </a:rPr>
                        <a:t>Nigeria</a:t>
                      </a:r>
                    </a:p>
                  </a:txBody>
                  <a:tcPr marL="12700" marR="12700" marT="12700" marB="0" anchor="ctr"/>
                </a:tc>
                <a:tc>
                  <a:txBody>
                    <a:bodyPr/>
                    <a:lstStyle/>
                    <a:p>
                      <a:pPr algn="ctr" fontAlgn="b"/>
                      <a:r>
                        <a:rPr lang="nb-NO" sz="1600" b="0" i="0" u="none" strike="noStrike">
                          <a:solidFill>
                            <a:srgbClr val="000000"/>
                          </a:solidFill>
                          <a:effectLst/>
                          <a:latin typeface="Constantia"/>
                          <a:cs typeface="Constantia"/>
                        </a:rPr>
                        <a:t>5.65</a:t>
                      </a:r>
                    </a:p>
                  </a:txBody>
                  <a:tcPr marL="12700" marR="12700" marT="12700" marB="0" anchor="ctr">
                    <a:lnR w="12700" cmpd="sng">
                      <a:noFill/>
                    </a:lnR>
                  </a:tcPr>
                </a:tc>
                <a:tc>
                  <a:txBody>
                    <a:bodyPr/>
                    <a:lstStyle/>
                    <a:p>
                      <a:pPr algn="ctr" fontAlgn="b">
                        <a:lnSpc>
                          <a:spcPct val="90000"/>
                        </a:lnSpc>
                      </a:pPr>
                      <a:endParaRPr lang="en-US" sz="1800" b="0" i="0" u="none" strike="noStrike" dirty="0">
                        <a:solidFill>
                          <a:srgbClr val="000000"/>
                        </a:solidFill>
                        <a:effectLst/>
                        <a:latin typeface="Constantia"/>
                        <a:cs typeface="Constantia"/>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is-IS" sz="1600" b="0" i="0" u="none" strike="noStrike" dirty="0" smtClean="0">
                          <a:solidFill>
                            <a:srgbClr val="000000"/>
                          </a:solidFill>
                          <a:effectLst/>
                          <a:latin typeface="Constantia"/>
                          <a:cs typeface="Constantia"/>
                        </a:rPr>
                        <a:t>194</a:t>
                      </a:r>
                      <a:endParaRPr lang="is-IS" sz="1600" b="0" i="0" u="none" strike="noStrike" dirty="0">
                        <a:solidFill>
                          <a:srgbClr val="000000"/>
                        </a:solidFill>
                        <a:effectLst/>
                        <a:latin typeface="Constantia"/>
                        <a:cs typeface="Constantia"/>
                      </a:endParaRPr>
                    </a:p>
                  </a:txBody>
                  <a:tcPr marL="12700" marR="12700" marT="12700" marB="0" anchor="ctr">
                    <a:lnL w="12700" cmpd="sng">
                      <a:noFill/>
                    </a:lnL>
                  </a:tcPr>
                </a:tc>
                <a:tc>
                  <a:txBody>
                    <a:bodyPr/>
                    <a:lstStyle/>
                    <a:p>
                      <a:pPr algn="l" fontAlgn="b"/>
                      <a:r>
                        <a:rPr lang="en-US" sz="1600" b="0" i="0" u="none" strike="noStrike" dirty="0">
                          <a:solidFill>
                            <a:srgbClr val="000000"/>
                          </a:solidFill>
                          <a:effectLst/>
                          <a:latin typeface="Constantia"/>
                          <a:cs typeface="Constantia"/>
                        </a:rPr>
                        <a:t>Moldova</a:t>
                      </a:r>
                    </a:p>
                  </a:txBody>
                  <a:tcPr marL="12700" marR="12700" marT="12700" marB="0" anchor="ctr"/>
                </a:tc>
                <a:tc>
                  <a:txBody>
                    <a:bodyPr/>
                    <a:lstStyle/>
                    <a:p>
                      <a:pPr algn="ctr" fontAlgn="b"/>
                      <a:r>
                        <a:rPr lang="hr-HR" sz="1600" b="0" i="0" u="none" strike="noStrike">
                          <a:solidFill>
                            <a:srgbClr val="000000"/>
                          </a:solidFill>
                          <a:effectLst/>
                          <a:latin typeface="Constantia"/>
                          <a:cs typeface="Constantia"/>
                        </a:rPr>
                        <a:t>1.26</a:t>
                      </a:r>
                    </a:p>
                  </a:txBody>
                  <a:tcPr marL="12700" marR="12700" marT="12700" marB="0" anchor="ctr"/>
                </a:tc>
              </a:tr>
              <a:tr h="261846">
                <a:tc>
                  <a:txBody>
                    <a:bodyPr/>
                    <a:lstStyle/>
                    <a:p>
                      <a:pPr algn="ctr" fontAlgn="b"/>
                      <a:r>
                        <a:rPr lang="cs-CZ" sz="1600" b="0" i="0" u="none" strike="noStrike">
                          <a:solidFill>
                            <a:srgbClr val="000000"/>
                          </a:solidFill>
                          <a:effectLst/>
                          <a:latin typeface="Constantia"/>
                          <a:cs typeface="Constantia"/>
                        </a:rPr>
                        <a:t>11</a:t>
                      </a:r>
                    </a:p>
                  </a:txBody>
                  <a:tcPr marL="12700" marR="12700" marT="12700" marB="0" anchor="ctr"/>
                </a:tc>
                <a:tc>
                  <a:txBody>
                    <a:bodyPr/>
                    <a:lstStyle/>
                    <a:p>
                      <a:pPr algn="l" fontAlgn="b"/>
                      <a:r>
                        <a:rPr lang="en-US" sz="1600" b="0" i="0" u="none" strike="noStrike">
                          <a:solidFill>
                            <a:srgbClr val="000000"/>
                          </a:solidFill>
                          <a:effectLst/>
                          <a:latin typeface="Constantia"/>
                          <a:cs typeface="Constantia"/>
                        </a:rPr>
                        <a:t>Burkina Faso</a:t>
                      </a:r>
                    </a:p>
                  </a:txBody>
                  <a:tcPr marL="12700" marR="12700" marT="12700" marB="0" anchor="ctr"/>
                </a:tc>
                <a:tc>
                  <a:txBody>
                    <a:bodyPr/>
                    <a:lstStyle/>
                    <a:p>
                      <a:pPr algn="ctr" fontAlgn="b"/>
                      <a:r>
                        <a:rPr lang="nb-NO" sz="1600" b="0" i="0" u="none" strike="noStrike">
                          <a:solidFill>
                            <a:srgbClr val="000000"/>
                          </a:solidFill>
                          <a:effectLst/>
                          <a:latin typeface="Constantia"/>
                          <a:cs typeface="Constantia"/>
                        </a:rPr>
                        <a:t>5.52</a:t>
                      </a:r>
                    </a:p>
                  </a:txBody>
                  <a:tcPr marL="12700" marR="12700" marT="12700" marB="0" anchor="ctr">
                    <a:lnR w="12700" cmpd="sng">
                      <a:noFill/>
                    </a:lnR>
                  </a:tcPr>
                </a:tc>
                <a:tc>
                  <a:txBody>
                    <a:bodyPr/>
                    <a:lstStyle/>
                    <a:p>
                      <a:pPr algn="ctr" fontAlgn="b">
                        <a:lnSpc>
                          <a:spcPct val="90000"/>
                        </a:lnSpc>
                      </a:pPr>
                      <a:endParaRPr lang="en-US" sz="1800" b="0" i="0" u="none" strike="noStrike" dirty="0">
                        <a:solidFill>
                          <a:srgbClr val="000000"/>
                        </a:solidFill>
                        <a:effectLst/>
                        <a:latin typeface="Constantia"/>
                        <a:cs typeface="Constantia"/>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Constantia"/>
                          <a:cs typeface="Constantia"/>
                        </a:rPr>
                        <a:t>196</a:t>
                      </a:r>
                    </a:p>
                  </a:txBody>
                  <a:tcPr marL="12700" marR="12700" marT="12700" marB="0" anchor="ctr">
                    <a:lnL w="12700" cmpd="sng">
                      <a:noFill/>
                    </a:lnL>
                  </a:tcPr>
                </a:tc>
                <a:tc>
                  <a:txBody>
                    <a:bodyPr/>
                    <a:lstStyle/>
                    <a:p>
                      <a:pPr algn="l" fontAlgn="b"/>
                      <a:r>
                        <a:rPr lang="en-US" sz="1600" b="0" i="0" u="none" strike="noStrike" dirty="0">
                          <a:solidFill>
                            <a:srgbClr val="000000"/>
                          </a:solidFill>
                          <a:effectLst/>
                          <a:latin typeface="Constantia"/>
                          <a:cs typeface="Constantia"/>
                        </a:rPr>
                        <a:t>Singapore</a:t>
                      </a:r>
                    </a:p>
                  </a:txBody>
                  <a:tcPr marL="12700" marR="12700" marT="12700" marB="0" anchor="ctr"/>
                </a:tc>
                <a:tc>
                  <a:txBody>
                    <a:bodyPr/>
                    <a:lstStyle/>
                    <a:p>
                      <a:pPr algn="ctr" fontAlgn="b"/>
                      <a:r>
                        <a:rPr lang="nb-NO" sz="1600" b="0" i="0" u="none" strike="noStrike">
                          <a:solidFill>
                            <a:srgbClr val="000000"/>
                          </a:solidFill>
                          <a:effectLst/>
                          <a:latin typeface="Constantia"/>
                          <a:cs typeface="Constantia"/>
                        </a:rPr>
                        <a:t>1.25</a:t>
                      </a:r>
                    </a:p>
                  </a:txBody>
                  <a:tcPr marL="12700" marR="12700" marT="12700" marB="0" anchor="ctr"/>
                </a:tc>
              </a:tr>
              <a:tr h="261846">
                <a:tc>
                  <a:txBody>
                    <a:bodyPr/>
                    <a:lstStyle/>
                    <a:p>
                      <a:pPr algn="ctr" fontAlgn="b"/>
                      <a:r>
                        <a:rPr lang="is-IS" sz="1600" b="0" i="0" u="none" strike="noStrike">
                          <a:solidFill>
                            <a:srgbClr val="000000"/>
                          </a:solidFill>
                          <a:effectLst/>
                          <a:latin typeface="Constantia"/>
                          <a:cs typeface="Constantia"/>
                        </a:rPr>
                        <a:t>12</a:t>
                      </a:r>
                    </a:p>
                  </a:txBody>
                  <a:tcPr marL="12700" marR="12700" marT="12700" marB="0" anchor="ctr"/>
                </a:tc>
                <a:tc>
                  <a:txBody>
                    <a:bodyPr/>
                    <a:lstStyle/>
                    <a:p>
                      <a:pPr algn="l" fontAlgn="b"/>
                      <a:r>
                        <a:rPr lang="en-US" sz="1600" b="0" i="0" u="none" strike="noStrike">
                          <a:solidFill>
                            <a:srgbClr val="000000"/>
                          </a:solidFill>
                          <a:effectLst/>
                          <a:latin typeface="Constantia"/>
                          <a:cs typeface="Constantia"/>
                        </a:rPr>
                        <a:t>Mozambique</a:t>
                      </a:r>
                    </a:p>
                  </a:txBody>
                  <a:tcPr marL="12700" marR="12700" marT="12700" marB="0" anchor="ctr"/>
                </a:tc>
                <a:tc>
                  <a:txBody>
                    <a:bodyPr/>
                    <a:lstStyle/>
                    <a:p>
                      <a:pPr algn="ctr" fontAlgn="b"/>
                      <a:r>
                        <a:rPr lang="nb-NO" sz="1600" b="0" i="0" u="none" strike="noStrike">
                          <a:solidFill>
                            <a:srgbClr val="000000"/>
                          </a:solidFill>
                          <a:effectLst/>
                          <a:latin typeface="Constantia"/>
                          <a:cs typeface="Constantia"/>
                        </a:rPr>
                        <a:t>5.36</a:t>
                      </a:r>
                    </a:p>
                  </a:txBody>
                  <a:tcPr marL="12700" marR="12700" marT="12700" marB="0" anchor="ctr">
                    <a:lnR w="12700" cmpd="sng">
                      <a:noFill/>
                    </a:lnR>
                  </a:tcPr>
                </a:tc>
                <a:tc>
                  <a:txBody>
                    <a:bodyPr/>
                    <a:lstStyle/>
                    <a:p>
                      <a:pPr algn="ctr" fontAlgn="b">
                        <a:lnSpc>
                          <a:spcPct val="90000"/>
                        </a:lnSpc>
                      </a:pPr>
                      <a:endParaRPr lang="en-US" sz="1800" b="0" i="0" u="none" strike="noStrike" dirty="0">
                        <a:solidFill>
                          <a:srgbClr val="000000"/>
                        </a:solidFill>
                        <a:effectLst/>
                        <a:latin typeface="Constantia"/>
                        <a:cs typeface="Constantia"/>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cs-CZ" sz="1600" b="0" i="0" u="none" strike="noStrike" dirty="0">
                          <a:solidFill>
                            <a:srgbClr val="000000"/>
                          </a:solidFill>
                          <a:effectLst/>
                          <a:latin typeface="Constantia"/>
                          <a:cs typeface="Constantia"/>
                        </a:rPr>
                        <a:t>197</a:t>
                      </a:r>
                    </a:p>
                  </a:txBody>
                  <a:tcPr marL="12700" marR="12700" marT="12700" marB="0" anchor="ctr">
                    <a:lnL w="12700" cmpd="sng">
                      <a:noFill/>
                    </a:lnL>
                  </a:tcPr>
                </a:tc>
                <a:tc>
                  <a:txBody>
                    <a:bodyPr/>
                    <a:lstStyle/>
                    <a:p>
                      <a:pPr algn="l" fontAlgn="b"/>
                      <a:r>
                        <a:rPr lang="en-US" sz="1600" b="0" i="0" u="none" strike="noStrike" dirty="0">
                          <a:solidFill>
                            <a:srgbClr val="000000"/>
                          </a:solidFill>
                          <a:effectLst/>
                          <a:latin typeface="Constantia"/>
                          <a:cs typeface="Constantia"/>
                        </a:rPr>
                        <a:t>Macao SAR, China</a:t>
                      </a:r>
                    </a:p>
                  </a:txBody>
                  <a:tcPr marL="12700" marR="12700" marT="12700" marB="0" anchor="ctr"/>
                </a:tc>
                <a:tc>
                  <a:txBody>
                    <a:bodyPr/>
                    <a:lstStyle/>
                    <a:p>
                      <a:pPr algn="ctr" fontAlgn="b"/>
                      <a:r>
                        <a:rPr lang="hr-HR" sz="1600" b="0" i="0" u="none" strike="noStrike">
                          <a:solidFill>
                            <a:srgbClr val="000000"/>
                          </a:solidFill>
                          <a:effectLst/>
                          <a:latin typeface="Constantia"/>
                          <a:cs typeface="Constantia"/>
                        </a:rPr>
                        <a:t>1.24</a:t>
                      </a:r>
                    </a:p>
                  </a:txBody>
                  <a:tcPr marL="12700" marR="12700" marT="12700" marB="0" anchor="ctr"/>
                </a:tc>
              </a:tr>
              <a:tr h="261846">
                <a:tc>
                  <a:txBody>
                    <a:bodyPr/>
                    <a:lstStyle/>
                    <a:p>
                      <a:pPr algn="ctr" fontAlgn="b"/>
                      <a:r>
                        <a:rPr lang="is-IS" sz="1600" b="0" i="0" u="none" strike="noStrike">
                          <a:solidFill>
                            <a:srgbClr val="000000"/>
                          </a:solidFill>
                          <a:effectLst/>
                          <a:latin typeface="Constantia"/>
                          <a:cs typeface="Constantia"/>
                        </a:rPr>
                        <a:t>13</a:t>
                      </a:r>
                    </a:p>
                  </a:txBody>
                  <a:tcPr marL="12700" marR="12700" marT="12700" marB="0" anchor="ctr"/>
                </a:tc>
                <a:tc>
                  <a:txBody>
                    <a:bodyPr/>
                    <a:lstStyle/>
                    <a:p>
                      <a:pPr algn="l" fontAlgn="b"/>
                      <a:r>
                        <a:rPr lang="en-US" sz="1600" b="0" i="0" u="none" strike="noStrike">
                          <a:solidFill>
                            <a:srgbClr val="000000"/>
                          </a:solidFill>
                          <a:effectLst/>
                          <a:latin typeface="Constantia"/>
                          <a:cs typeface="Constantia"/>
                        </a:rPr>
                        <a:t>Zambia</a:t>
                      </a:r>
                    </a:p>
                  </a:txBody>
                  <a:tcPr marL="12700" marR="12700" marT="12700" marB="0" anchor="ctr"/>
                </a:tc>
                <a:tc>
                  <a:txBody>
                    <a:bodyPr/>
                    <a:lstStyle/>
                    <a:p>
                      <a:pPr algn="ctr" fontAlgn="b"/>
                      <a:r>
                        <a:rPr lang="nb-NO" sz="1600" b="0" i="0" u="none" strike="noStrike">
                          <a:solidFill>
                            <a:srgbClr val="000000"/>
                          </a:solidFill>
                          <a:effectLst/>
                          <a:latin typeface="Constantia"/>
                          <a:cs typeface="Constantia"/>
                        </a:rPr>
                        <a:t>5.35</a:t>
                      </a:r>
                    </a:p>
                  </a:txBody>
                  <a:tcPr marL="12700" marR="12700" marT="12700" marB="0" anchor="ctr">
                    <a:lnR w="12700" cmpd="sng">
                      <a:noFill/>
                    </a:lnR>
                  </a:tcPr>
                </a:tc>
                <a:tc>
                  <a:txBody>
                    <a:bodyPr/>
                    <a:lstStyle/>
                    <a:p>
                      <a:pPr algn="ctr" fontAlgn="b">
                        <a:lnSpc>
                          <a:spcPct val="90000"/>
                        </a:lnSpc>
                      </a:pPr>
                      <a:endParaRPr lang="en-US" sz="1800" b="0" i="0" u="none" strike="noStrike" dirty="0">
                        <a:solidFill>
                          <a:srgbClr val="000000"/>
                        </a:solidFill>
                        <a:effectLst/>
                        <a:latin typeface="Constantia"/>
                        <a:cs typeface="Constantia"/>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Constantia"/>
                          <a:cs typeface="Constantia"/>
                        </a:rPr>
                        <a:t>198</a:t>
                      </a:r>
                    </a:p>
                  </a:txBody>
                  <a:tcPr marL="12700" marR="12700" marT="12700" marB="0" anchor="ctr">
                    <a:lnL w="12700" cmpd="sng">
                      <a:noFill/>
                    </a:lnL>
                  </a:tcPr>
                </a:tc>
                <a:tc>
                  <a:txBody>
                    <a:bodyPr/>
                    <a:lstStyle/>
                    <a:p>
                      <a:pPr algn="l" fontAlgn="b"/>
                      <a:r>
                        <a:rPr lang="en-US" sz="1600" b="0" i="0" u="none" strike="noStrike" dirty="0">
                          <a:solidFill>
                            <a:srgbClr val="000000"/>
                          </a:solidFill>
                          <a:effectLst/>
                          <a:latin typeface="Constantia"/>
                          <a:cs typeface="Constantia"/>
                        </a:rPr>
                        <a:t>Hong Kong SAR, China</a:t>
                      </a:r>
                    </a:p>
                  </a:txBody>
                  <a:tcPr marL="12700" marR="12700" marT="12700" marB="0" anchor="ctr"/>
                </a:tc>
                <a:tc>
                  <a:txBody>
                    <a:bodyPr/>
                    <a:lstStyle/>
                    <a:p>
                      <a:pPr algn="ctr" fontAlgn="b"/>
                      <a:r>
                        <a:rPr lang="hr-HR" sz="1600" b="0" i="0" u="none" strike="noStrike">
                          <a:solidFill>
                            <a:srgbClr val="000000"/>
                          </a:solidFill>
                          <a:effectLst/>
                          <a:latin typeface="Constantia"/>
                          <a:cs typeface="Constantia"/>
                        </a:rPr>
                        <a:t>1.23</a:t>
                      </a:r>
                    </a:p>
                  </a:txBody>
                  <a:tcPr marL="12700" marR="12700" marT="12700" marB="0" anchor="ctr"/>
                </a:tc>
              </a:tr>
              <a:tr h="261846">
                <a:tc>
                  <a:txBody>
                    <a:bodyPr/>
                    <a:lstStyle/>
                    <a:p>
                      <a:pPr algn="ctr" fontAlgn="b"/>
                      <a:r>
                        <a:rPr lang="en-US" sz="1600" b="0" i="0" u="none" strike="noStrike">
                          <a:solidFill>
                            <a:srgbClr val="000000"/>
                          </a:solidFill>
                          <a:effectLst/>
                          <a:latin typeface="Constantia"/>
                          <a:cs typeface="Constantia"/>
                        </a:rPr>
                        <a:t>14</a:t>
                      </a:r>
                    </a:p>
                  </a:txBody>
                  <a:tcPr marL="12700" marR="12700" marT="12700" marB="0" anchor="ctr"/>
                </a:tc>
                <a:tc>
                  <a:txBody>
                    <a:bodyPr/>
                    <a:lstStyle/>
                    <a:p>
                      <a:pPr algn="l" fontAlgn="b"/>
                      <a:r>
                        <a:rPr lang="en-US" sz="1600" b="0" i="0" u="none" strike="noStrike">
                          <a:solidFill>
                            <a:srgbClr val="000000"/>
                          </a:solidFill>
                          <a:effectLst/>
                          <a:latin typeface="Constantia"/>
                          <a:cs typeface="Constantia"/>
                        </a:rPr>
                        <a:t>Tanzania</a:t>
                      </a:r>
                    </a:p>
                  </a:txBody>
                  <a:tcPr marL="12700" marR="12700" marT="12700" marB="0" anchor="ctr"/>
                </a:tc>
                <a:tc>
                  <a:txBody>
                    <a:bodyPr/>
                    <a:lstStyle/>
                    <a:p>
                      <a:pPr algn="ctr" fontAlgn="b"/>
                      <a:r>
                        <a:rPr lang="nb-NO" sz="1600" b="0" i="0" u="none" strike="noStrike">
                          <a:solidFill>
                            <a:srgbClr val="000000"/>
                          </a:solidFill>
                          <a:effectLst/>
                          <a:latin typeface="Constantia"/>
                          <a:cs typeface="Constantia"/>
                        </a:rPr>
                        <a:t>5.15</a:t>
                      </a:r>
                    </a:p>
                  </a:txBody>
                  <a:tcPr marL="12700" marR="12700" marT="12700" marB="0" anchor="ctr">
                    <a:lnR w="12700" cmpd="sng">
                      <a:noFill/>
                    </a:lnR>
                  </a:tcPr>
                </a:tc>
                <a:tc>
                  <a:txBody>
                    <a:bodyPr/>
                    <a:lstStyle/>
                    <a:p>
                      <a:pPr algn="ctr" fontAlgn="b">
                        <a:lnSpc>
                          <a:spcPct val="90000"/>
                        </a:lnSpc>
                      </a:pPr>
                      <a:endParaRPr lang="en-US" sz="1800" b="0" i="0" u="none" strike="noStrike" dirty="0">
                        <a:solidFill>
                          <a:srgbClr val="000000"/>
                        </a:solidFill>
                        <a:effectLst/>
                        <a:latin typeface="Constantia"/>
                        <a:cs typeface="Constantia"/>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b="0" i="0" u="none" strike="noStrike" dirty="0" smtClean="0">
                          <a:solidFill>
                            <a:srgbClr val="000000"/>
                          </a:solidFill>
                          <a:effectLst/>
                          <a:latin typeface="Constantia"/>
                          <a:cs typeface="Constantia"/>
                        </a:rPr>
                        <a:t>200</a:t>
                      </a:r>
                      <a:endParaRPr lang="en-US" sz="1600" b="0" i="0" u="none" strike="noStrike" dirty="0">
                        <a:solidFill>
                          <a:srgbClr val="000000"/>
                        </a:solidFill>
                        <a:effectLst/>
                        <a:latin typeface="Constantia"/>
                        <a:cs typeface="Constantia"/>
                      </a:endParaRPr>
                    </a:p>
                  </a:txBody>
                  <a:tcPr marL="12700" marR="12700" marT="12700" marB="0" anchor="ctr">
                    <a:lnL w="12700" cmpd="sng">
                      <a:noFill/>
                    </a:lnL>
                  </a:tcPr>
                </a:tc>
                <a:tc>
                  <a:txBody>
                    <a:bodyPr/>
                    <a:lstStyle/>
                    <a:p>
                      <a:pPr algn="l" fontAlgn="b"/>
                      <a:r>
                        <a:rPr lang="en-US" sz="1600" b="0" i="0" u="none" strike="noStrike" dirty="0">
                          <a:solidFill>
                            <a:srgbClr val="000000"/>
                          </a:solidFill>
                          <a:effectLst/>
                          <a:latin typeface="Constantia"/>
                          <a:cs typeface="Constantia"/>
                        </a:rPr>
                        <a:t>Portugal</a:t>
                      </a:r>
                    </a:p>
                  </a:txBody>
                  <a:tcPr marL="12700" marR="12700" marT="12700" marB="0" anchor="ctr"/>
                </a:tc>
                <a:tc>
                  <a:txBody>
                    <a:bodyPr/>
                    <a:lstStyle/>
                    <a:p>
                      <a:pPr algn="ctr" fontAlgn="b"/>
                      <a:r>
                        <a:rPr lang="nb-NO" sz="1600" b="0" i="0" u="none" strike="noStrike">
                          <a:solidFill>
                            <a:srgbClr val="000000"/>
                          </a:solidFill>
                          <a:effectLst/>
                          <a:latin typeface="Constantia"/>
                          <a:cs typeface="Constantia"/>
                        </a:rPr>
                        <a:t>1.21</a:t>
                      </a:r>
                    </a:p>
                  </a:txBody>
                  <a:tcPr marL="12700" marR="12700" marT="12700" marB="0" anchor="ctr"/>
                </a:tc>
              </a:tr>
              <a:tr h="261846">
                <a:tc>
                  <a:txBody>
                    <a:bodyPr/>
                    <a:lstStyle/>
                    <a:p>
                      <a:pPr algn="ctr" fontAlgn="b"/>
                      <a:r>
                        <a:rPr lang="en-US" sz="1600" b="0" i="0" u="none" strike="noStrike">
                          <a:solidFill>
                            <a:srgbClr val="000000"/>
                          </a:solidFill>
                          <a:effectLst/>
                          <a:latin typeface="Constantia"/>
                          <a:cs typeface="Constantia"/>
                        </a:rPr>
                        <a:t>15</a:t>
                      </a:r>
                    </a:p>
                  </a:txBody>
                  <a:tcPr marL="12700" marR="12700" marT="12700" marB="0" anchor="ctr"/>
                </a:tc>
                <a:tc>
                  <a:txBody>
                    <a:bodyPr/>
                    <a:lstStyle/>
                    <a:p>
                      <a:pPr algn="l" fontAlgn="b"/>
                      <a:r>
                        <a:rPr lang="en-US" sz="1600" b="0" i="0" u="none" strike="noStrike" dirty="0">
                          <a:solidFill>
                            <a:srgbClr val="000000"/>
                          </a:solidFill>
                          <a:effectLst/>
                          <a:latin typeface="Constantia"/>
                          <a:cs typeface="Constantia"/>
                        </a:rPr>
                        <a:t>Malawi</a:t>
                      </a:r>
                    </a:p>
                  </a:txBody>
                  <a:tcPr marL="12700" marR="12700" marT="12700" marB="0" anchor="ctr"/>
                </a:tc>
                <a:tc>
                  <a:txBody>
                    <a:bodyPr/>
                    <a:lstStyle/>
                    <a:p>
                      <a:pPr algn="ctr" fontAlgn="b"/>
                      <a:r>
                        <a:rPr lang="hr-HR" sz="1600" b="0" i="0" u="none" strike="noStrike" dirty="0">
                          <a:solidFill>
                            <a:srgbClr val="000000"/>
                          </a:solidFill>
                          <a:effectLst/>
                          <a:latin typeface="Constantia"/>
                          <a:cs typeface="Constantia"/>
                        </a:rPr>
                        <a:t>5.13</a:t>
                      </a:r>
                    </a:p>
                  </a:txBody>
                  <a:tcPr marL="12700" marR="12700" marT="12700" marB="0" anchor="ctr">
                    <a:lnR w="12700" cmpd="sng">
                      <a:noFill/>
                    </a:lnR>
                  </a:tcPr>
                </a:tc>
                <a:tc>
                  <a:txBody>
                    <a:bodyPr/>
                    <a:lstStyle/>
                    <a:p>
                      <a:pPr algn="ctr" fontAlgn="b">
                        <a:lnSpc>
                          <a:spcPct val="90000"/>
                        </a:lnSpc>
                      </a:pPr>
                      <a:endParaRPr lang="en-US" sz="1800" b="0" i="0" u="none" strike="noStrike" dirty="0">
                        <a:solidFill>
                          <a:srgbClr val="000000"/>
                        </a:solidFill>
                        <a:effectLst/>
                        <a:latin typeface="Constantia"/>
                        <a:cs typeface="Constantia"/>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is-IS" sz="1600" b="0" i="0" u="none" strike="noStrike">
                          <a:solidFill>
                            <a:srgbClr val="000000"/>
                          </a:solidFill>
                          <a:effectLst/>
                          <a:latin typeface="Constantia"/>
                          <a:cs typeface="Constantia"/>
                        </a:rPr>
                        <a:t>200</a:t>
                      </a:r>
                    </a:p>
                  </a:txBody>
                  <a:tcPr marL="12700" marR="12700" marT="12700" marB="0" anchor="ctr">
                    <a:lnL w="12700" cmpd="sng">
                      <a:noFill/>
                    </a:lnL>
                  </a:tcPr>
                </a:tc>
                <a:tc>
                  <a:txBody>
                    <a:bodyPr/>
                    <a:lstStyle/>
                    <a:p>
                      <a:pPr algn="l" fontAlgn="b"/>
                      <a:r>
                        <a:rPr lang="en-US" sz="1600" b="0" i="0" u="none" strike="noStrike" dirty="0">
                          <a:solidFill>
                            <a:srgbClr val="000000"/>
                          </a:solidFill>
                          <a:effectLst/>
                          <a:latin typeface="Constantia"/>
                          <a:cs typeface="Constantia"/>
                        </a:rPr>
                        <a:t>Korea, Rep.</a:t>
                      </a:r>
                    </a:p>
                  </a:txBody>
                  <a:tcPr marL="12700" marR="12700" marT="12700" marB="0" anchor="ctr"/>
                </a:tc>
                <a:tc>
                  <a:txBody>
                    <a:bodyPr/>
                    <a:lstStyle/>
                    <a:p>
                      <a:pPr algn="ctr" fontAlgn="b"/>
                      <a:r>
                        <a:rPr lang="nb-NO" sz="1600" b="0" i="0" u="none" strike="noStrike" dirty="0">
                          <a:solidFill>
                            <a:srgbClr val="000000"/>
                          </a:solidFill>
                          <a:effectLst/>
                          <a:latin typeface="Constantia"/>
                          <a:cs typeface="Constantia"/>
                        </a:rPr>
                        <a:t>1.21</a:t>
                      </a:r>
                    </a:p>
                  </a:txBody>
                  <a:tcPr marL="12700" marR="12700" marT="12700" marB="0" anchor="ctr"/>
                </a:tc>
              </a:tr>
            </a:tbl>
          </a:graphicData>
        </a:graphic>
      </p:graphicFrame>
      <p:sp>
        <p:nvSpPr>
          <p:cNvPr id="5" name="TextBox 4"/>
          <p:cNvSpPr txBox="1"/>
          <p:nvPr/>
        </p:nvSpPr>
        <p:spPr>
          <a:xfrm>
            <a:off x="45033" y="5952020"/>
            <a:ext cx="6952690" cy="830997"/>
          </a:xfrm>
          <a:prstGeom prst="rect">
            <a:avLst/>
          </a:prstGeom>
          <a:noFill/>
        </p:spPr>
        <p:txBody>
          <a:bodyPr wrap="square" rtlCol="0">
            <a:spAutoFit/>
          </a:bodyPr>
          <a:lstStyle/>
          <a:p>
            <a:r>
              <a:rPr lang="en-US" sz="1200" i="1" dirty="0" smtClean="0">
                <a:solidFill>
                  <a:prstClr val="white"/>
                </a:solidFill>
                <a:latin typeface="Constantia"/>
              </a:rPr>
              <a:t>*Rank among 200 countries for which data are available for the most recent year (2014)</a:t>
            </a:r>
          </a:p>
          <a:p>
            <a:r>
              <a:rPr lang="en-US" sz="1200" i="1" dirty="0" smtClean="0">
                <a:solidFill>
                  <a:prstClr val="white"/>
                </a:solidFill>
                <a:latin typeface="Constantia"/>
              </a:rPr>
              <a:t>**Total </a:t>
            </a:r>
            <a:r>
              <a:rPr lang="en-US" sz="1200" i="1" dirty="0">
                <a:solidFill>
                  <a:prstClr val="white"/>
                </a:solidFill>
                <a:latin typeface="Constantia"/>
              </a:rPr>
              <a:t>fertility rate represents the number of children that would be born to a woman if she were to live to the end of her childbearing years and bear children in accordance with age-specific fertility rates of the specified year. </a:t>
            </a:r>
          </a:p>
        </p:txBody>
      </p:sp>
    </p:spTree>
    <p:extLst>
      <p:ext uri="{BB962C8B-B14F-4D97-AF65-F5344CB8AC3E}">
        <p14:creationId xmlns:p14="http://schemas.microsoft.com/office/powerpoint/2010/main" val="2470717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404" y="259816"/>
            <a:ext cx="7993823" cy="626410"/>
          </a:xfrm>
        </p:spPr>
        <p:txBody>
          <a:bodyPr/>
          <a:lstStyle/>
          <a:p>
            <a:r>
              <a:rPr lang="en-US" sz="3200" dirty="0" smtClean="0"/>
              <a:t>Global Debt to Exacerbate Slow Growth?</a:t>
            </a:r>
            <a:endParaRPr lang="en-US" sz="3200" dirty="0">
              <a:solidFill>
                <a:srgbClr val="FF0000"/>
              </a:solidFill>
            </a:endParaRPr>
          </a:p>
        </p:txBody>
      </p:sp>
      <p:sp>
        <p:nvSpPr>
          <p:cNvPr id="3" name="Text Placeholder 2"/>
          <p:cNvSpPr>
            <a:spLocks noGrp="1"/>
          </p:cNvSpPr>
          <p:nvPr>
            <p:ph type="body" sz="quarter" idx="10"/>
          </p:nvPr>
        </p:nvSpPr>
        <p:spPr>
          <a:xfrm>
            <a:off x="40103" y="5912368"/>
            <a:ext cx="6850287" cy="438304"/>
          </a:xfrm>
        </p:spPr>
        <p:txBody>
          <a:bodyPr/>
          <a:lstStyle/>
          <a:p>
            <a:r>
              <a:rPr lang="en-US" dirty="0" smtClean="0"/>
              <a:t>Sources: 1</a:t>
            </a:r>
            <a:r>
              <a:rPr lang="en-US" dirty="0"/>
              <a:t>. International Monetary Fund. October 2016. “World Economic Outlook: Subdued Demand: Symptoms and Remedies.” 2</a:t>
            </a:r>
            <a:r>
              <a:rPr lang="en-US" dirty="0" smtClean="0"/>
              <a:t>. International </a:t>
            </a:r>
            <a:r>
              <a:rPr lang="en-US" dirty="0"/>
              <a:t>Monetary Fund (IMF). </a:t>
            </a:r>
            <a:r>
              <a:rPr lang="en-US" dirty="0" smtClean="0"/>
              <a:t>October 2016</a:t>
            </a:r>
            <a:r>
              <a:rPr lang="en-US" dirty="0"/>
              <a:t>. </a:t>
            </a:r>
            <a:r>
              <a:rPr lang="en-US" dirty="0" smtClean="0"/>
              <a:t>“Fiscal </a:t>
            </a:r>
            <a:r>
              <a:rPr lang="en-US" dirty="0"/>
              <a:t>Monitor: Debt—Use It Wisely</a:t>
            </a:r>
            <a:r>
              <a:rPr lang="en-US" dirty="0" smtClean="0"/>
              <a:t>.”</a:t>
            </a:r>
            <a:endParaRPr lang="en-US" dirty="0"/>
          </a:p>
        </p:txBody>
      </p:sp>
      <p:sp>
        <p:nvSpPr>
          <p:cNvPr id="4" name="TextBox 3"/>
          <p:cNvSpPr txBox="1"/>
          <p:nvPr/>
        </p:nvSpPr>
        <p:spPr>
          <a:xfrm>
            <a:off x="43797" y="1222587"/>
            <a:ext cx="9055464" cy="4324261"/>
          </a:xfrm>
          <a:prstGeom prst="rect">
            <a:avLst/>
          </a:prstGeom>
          <a:noFill/>
        </p:spPr>
        <p:txBody>
          <a:bodyPr wrap="square" rtlCol="0">
            <a:spAutoFit/>
          </a:bodyPr>
          <a:lstStyle/>
          <a:p>
            <a:pPr marL="342900" indent="-342900">
              <a:spcAft>
                <a:spcPts val="600"/>
              </a:spcAft>
              <a:buFont typeface="Arial"/>
              <a:buChar char="•"/>
            </a:pPr>
            <a:r>
              <a:rPr lang="en-US" sz="2600" dirty="0" smtClean="0"/>
              <a:t>According to the IMF, global debt reached an </a:t>
            </a:r>
            <a:r>
              <a:rPr lang="en-US" sz="2600" b="1" dirty="0" smtClean="0"/>
              <a:t>all-time high</a:t>
            </a:r>
            <a:r>
              <a:rPr lang="en-US" sz="2600" dirty="0" smtClean="0"/>
              <a:t> in 2015;</a:t>
            </a:r>
          </a:p>
          <a:p>
            <a:pPr marL="342900" indent="-342900">
              <a:spcAft>
                <a:spcPts val="600"/>
              </a:spcAft>
              <a:buFont typeface="Arial"/>
              <a:buChar char="•"/>
            </a:pPr>
            <a:r>
              <a:rPr lang="en-US" sz="2600" dirty="0" smtClean="0"/>
              <a:t>At </a:t>
            </a:r>
            <a:r>
              <a:rPr lang="en-US" sz="2600" b="1" dirty="0" smtClean="0"/>
              <a:t>$152 trillion</a:t>
            </a:r>
            <a:r>
              <a:rPr lang="en-US" sz="2600" dirty="0" smtClean="0"/>
              <a:t>, global gross debt of the nonfinancial sector now represents </a:t>
            </a:r>
            <a:r>
              <a:rPr lang="en-US" sz="2600" b="1" dirty="0" smtClean="0"/>
              <a:t>225% of global GDP</a:t>
            </a:r>
            <a:r>
              <a:rPr lang="en-US" sz="2600" dirty="0" smtClean="0"/>
              <a:t>;</a:t>
            </a:r>
          </a:p>
          <a:p>
            <a:pPr marL="342900" indent="-342900">
              <a:spcAft>
                <a:spcPts val="600"/>
              </a:spcAft>
              <a:buFont typeface="Arial"/>
              <a:buChar char="•"/>
            </a:pPr>
            <a:r>
              <a:rPr lang="en-US" sz="2600" dirty="0" smtClean="0"/>
              <a:t>About </a:t>
            </a:r>
            <a:r>
              <a:rPr lang="en-US" sz="2600" b="1" dirty="0" smtClean="0"/>
              <a:t>2/3</a:t>
            </a:r>
            <a:r>
              <a:rPr lang="en-US" sz="2600" dirty="0" smtClean="0"/>
              <a:t> of this debt is in the </a:t>
            </a:r>
            <a:r>
              <a:rPr lang="en-US" sz="2600" b="1" dirty="0" smtClean="0"/>
              <a:t>private sector</a:t>
            </a:r>
            <a:r>
              <a:rPr lang="en-US" sz="2600" dirty="0" smtClean="0"/>
              <a:t>;</a:t>
            </a:r>
          </a:p>
          <a:p>
            <a:pPr marL="342900" indent="-342900">
              <a:spcAft>
                <a:spcPts val="600"/>
              </a:spcAft>
              <a:buFont typeface="Arial" panose="020B0604020202020204" pitchFamily="34" charset="0"/>
              <a:buChar char="•"/>
            </a:pPr>
            <a:r>
              <a:rPr lang="en-US" sz="2600" dirty="0"/>
              <a:t>C</a:t>
            </a:r>
            <a:r>
              <a:rPr lang="en-US" sz="2600" dirty="0" smtClean="0"/>
              <a:t>urrent low nominal-growth environment is making adjustment difficult, setting the stage for a </a:t>
            </a:r>
            <a:r>
              <a:rPr lang="en-US" sz="2600" b="1" dirty="0" smtClean="0"/>
              <a:t>“vicious </a:t>
            </a:r>
            <a:r>
              <a:rPr lang="en-US" sz="2600" b="1" dirty="0"/>
              <a:t>feedback </a:t>
            </a:r>
            <a:r>
              <a:rPr lang="en-US" sz="2600" b="1" dirty="0" smtClean="0"/>
              <a:t>loop”</a:t>
            </a:r>
            <a:r>
              <a:rPr lang="en-US" sz="2600" dirty="0" smtClean="0"/>
              <a:t> in </a:t>
            </a:r>
            <a:r>
              <a:rPr lang="en-US" sz="2600" dirty="0"/>
              <a:t>which lower growth hampers deleveraging and the debt overhang exacerbates the </a:t>
            </a:r>
            <a:r>
              <a:rPr lang="en-US" sz="2600" dirty="0" smtClean="0"/>
              <a:t>slowdown.</a:t>
            </a:r>
            <a:r>
              <a:rPr lang="en-US" sz="2600" baseline="30000" dirty="0" smtClean="0"/>
              <a:t>2</a:t>
            </a:r>
            <a:endParaRPr lang="en-US" sz="2600" dirty="0" smtClean="0"/>
          </a:p>
        </p:txBody>
      </p:sp>
      <p:sp>
        <p:nvSpPr>
          <p:cNvPr id="6" name="TextBox 5"/>
          <p:cNvSpPr txBox="1"/>
          <p:nvPr/>
        </p:nvSpPr>
        <p:spPr>
          <a:xfrm>
            <a:off x="43797" y="6336071"/>
            <a:ext cx="6992575" cy="523220"/>
          </a:xfrm>
          <a:prstGeom prst="rect">
            <a:avLst/>
          </a:prstGeom>
          <a:noFill/>
        </p:spPr>
        <p:txBody>
          <a:bodyPr wrap="square" rtlCol="0">
            <a:spAutoFit/>
          </a:bodyPr>
          <a:lstStyle/>
          <a:p>
            <a:r>
              <a:rPr lang="en-US" sz="1400" dirty="0" smtClean="0">
                <a:solidFill>
                  <a:schemeClr val="bg1"/>
                </a:solidFill>
              </a:rPr>
              <a:t>Note: The </a:t>
            </a:r>
            <a:r>
              <a:rPr lang="en-US" sz="1400" dirty="0">
                <a:solidFill>
                  <a:schemeClr val="bg1"/>
                </a:solidFill>
              </a:rPr>
              <a:t>nonfinancial sector comprises the general government, nonfinancial firms, and households. Gross debt represents the unconsolidated liabilities of the three. </a:t>
            </a:r>
          </a:p>
        </p:txBody>
      </p:sp>
    </p:spTree>
    <p:extLst>
      <p:ext uri="{BB962C8B-B14F-4D97-AF65-F5344CB8AC3E}">
        <p14:creationId xmlns:p14="http://schemas.microsoft.com/office/powerpoint/2010/main" val="4077757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nvPr>
        </p:nvGraphicFramePr>
        <p:xfrm>
          <a:off x="1" y="1066800"/>
          <a:ext cx="9011696"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17410" name="Rectangle 2"/>
          <p:cNvSpPr>
            <a:spLocks noGrp="1" noChangeArrowheads="1"/>
          </p:cNvSpPr>
          <p:nvPr>
            <p:ph type="title"/>
          </p:nvPr>
        </p:nvSpPr>
        <p:spPr>
          <a:xfrm>
            <a:off x="224340" y="131318"/>
            <a:ext cx="8555796" cy="1143000"/>
          </a:xfrm>
        </p:spPr>
        <p:txBody>
          <a:bodyPr/>
          <a:lstStyle/>
          <a:p>
            <a:pPr eaLnBrk="1" hangingPunct="1"/>
            <a:r>
              <a:rPr lang="en-US" b="1" dirty="0" smtClean="0">
                <a:solidFill>
                  <a:srgbClr val="003366"/>
                </a:solidFill>
              </a:rPr>
              <a:t>NYMEX Crude Oil Future Prices in U.S. Dollars</a:t>
            </a:r>
            <a:r>
              <a:rPr lang="en-US" dirty="0" smtClean="0">
                <a:solidFill>
                  <a:srgbClr val="003366"/>
                </a:solidFill>
              </a:rPr>
              <a:t/>
            </a:r>
            <a:br>
              <a:rPr lang="en-US" dirty="0" smtClean="0">
                <a:solidFill>
                  <a:srgbClr val="003366"/>
                </a:solidFill>
              </a:rPr>
            </a:br>
            <a:r>
              <a:rPr lang="en-US" sz="2800" b="0" i="1" dirty="0" smtClean="0"/>
              <a:t>January</a:t>
            </a:r>
            <a:r>
              <a:rPr lang="en-US" sz="2800" b="0" i="1" dirty="0" smtClean="0">
                <a:solidFill>
                  <a:srgbClr val="003366"/>
                </a:solidFill>
              </a:rPr>
              <a:t> 2001 through </a:t>
            </a:r>
            <a:r>
              <a:rPr lang="en-US" sz="2800" b="0" i="1" dirty="0" smtClean="0"/>
              <a:t>January</a:t>
            </a:r>
            <a:r>
              <a:rPr lang="en-US" sz="2800" b="0" i="1" dirty="0" smtClean="0">
                <a:solidFill>
                  <a:srgbClr val="003366"/>
                </a:solidFill>
              </a:rPr>
              <a:t> 2017</a:t>
            </a:r>
          </a:p>
        </p:txBody>
      </p:sp>
      <p:sp>
        <p:nvSpPr>
          <p:cNvPr id="4" name="Text Placeholder 3"/>
          <p:cNvSpPr>
            <a:spLocks noGrp="1"/>
          </p:cNvSpPr>
          <p:nvPr>
            <p:ph type="body" sz="quarter" idx="10"/>
          </p:nvPr>
        </p:nvSpPr>
        <p:spPr/>
        <p:txBody>
          <a:bodyPr/>
          <a:lstStyle/>
          <a:p>
            <a:r>
              <a:rPr lang="en-US" dirty="0">
                <a:solidFill>
                  <a:prstClr val="white"/>
                </a:solidFill>
                <a:latin typeface="CG Times" pitchFamily="18" charset="0"/>
                <a:cs typeface="Arial" pitchFamily="34" charset="0"/>
              </a:rPr>
              <a:t>Source: U.S. Energy Information </a:t>
            </a:r>
            <a:r>
              <a:rPr lang="en-US" dirty="0" smtClean="0">
                <a:solidFill>
                  <a:prstClr val="white"/>
                </a:solidFill>
                <a:latin typeface="CG Times" pitchFamily="18" charset="0"/>
                <a:cs typeface="Arial" pitchFamily="34" charset="0"/>
              </a:rPr>
              <a:t>Administration</a:t>
            </a:r>
            <a:endParaRPr lang="en-US" dirty="0">
              <a:solidFill>
                <a:prstClr val="white"/>
              </a:solidFill>
              <a:latin typeface="CG Times" pitchFamily="18" charset="0"/>
              <a:cs typeface="Arial" pitchFamily="34" charset="0"/>
            </a:endParaRPr>
          </a:p>
        </p:txBody>
      </p:sp>
      <p:sp>
        <p:nvSpPr>
          <p:cNvPr id="2" name="TextBox 1"/>
          <p:cNvSpPr txBox="1"/>
          <p:nvPr/>
        </p:nvSpPr>
        <p:spPr>
          <a:xfrm>
            <a:off x="5" y="5931598"/>
            <a:ext cx="4491294" cy="307777"/>
          </a:xfrm>
          <a:prstGeom prst="rect">
            <a:avLst/>
          </a:prstGeom>
          <a:noFill/>
        </p:spPr>
        <p:txBody>
          <a:bodyPr wrap="none" rtlCol="0">
            <a:spAutoFit/>
          </a:bodyPr>
          <a:lstStyle/>
          <a:p>
            <a:r>
              <a:rPr lang="en-US" sz="1400" dirty="0">
                <a:solidFill>
                  <a:prstClr val="white"/>
                </a:solidFill>
              </a:rPr>
              <a:t>*</a:t>
            </a:r>
            <a:r>
              <a:rPr lang="en-US" sz="1400" dirty="0" smtClean="0">
                <a:solidFill>
                  <a:prstClr val="white"/>
                </a:solidFill>
              </a:rPr>
              <a:t>Month of January = average of daily prices from 1/3-1/31</a:t>
            </a:r>
            <a:endParaRPr lang="en-US" sz="1400" dirty="0">
              <a:solidFill>
                <a:prstClr val="white"/>
              </a:solidFill>
            </a:endParaRPr>
          </a:p>
        </p:txBody>
      </p:sp>
    </p:spTree>
    <p:extLst>
      <p:ext uri="{BB962C8B-B14F-4D97-AF65-F5344CB8AC3E}">
        <p14:creationId xmlns:p14="http://schemas.microsoft.com/office/powerpoint/2010/main" val="3225613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nvPr>
        </p:nvGraphicFramePr>
        <p:xfrm>
          <a:off x="0" y="1035430"/>
          <a:ext cx="9012033" cy="4568445"/>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30602" y="5945922"/>
            <a:ext cx="6946456" cy="927177"/>
          </a:xfrm>
          <a:prstGeom prst="rect">
            <a:avLst/>
          </a:prstGeom>
          <a:noFill/>
        </p:spPr>
        <p:txBody>
          <a:bodyPr wrap="square" rtlCol="0">
            <a:spAutoFit/>
          </a:bodyPr>
          <a:lstStyle/>
          <a:p>
            <a:pPr>
              <a:lnSpc>
                <a:spcPct val="90000"/>
              </a:lnSpc>
            </a:pPr>
            <a:r>
              <a:rPr lang="en-US" sz="1500" b="1" dirty="0">
                <a:solidFill>
                  <a:srgbClr val="FFFFFF"/>
                </a:solidFill>
              </a:rPr>
              <a:t>The Baltic Dry Index (BDI) is a measure of the price of shipping major raw materials such as metals, grains, and fossil fuels by sea. </a:t>
            </a:r>
          </a:p>
          <a:p>
            <a:pPr>
              <a:lnSpc>
                <a:spcPct val="90000"/>
              </a:lnSpc>
            </a:pPr>
            <a:r>
              <a:rPr lang="en-US" sz="1500" b="1" dirty="0">
                <a:solidFill>
                  <a:srgbClr val="FFFFFF"/>
                </a:solidFill>
              </a:rPr>
              <a:t>The BDI is a composite of 3 sub-indices, each covering a different carrier size: </a:t>
            </a:r>
            <a:r>
              <a:rPr lang="en-US" sz="1500" b="1" dirty="0" err="1">
                <a:solidFill>
                  <a:srgbClr val="FFFFFF"/>
                </a:solidFill>
              </a:rPr>
              <a:t>Capesize</a:t>
            </a:r>
            <a:r>
              <a:rPr lang="en-US" sz="1500" b="1" dirty="0">
                <a:solidFill>
                  <a:srgbClr val="FFFFFF"/>
                </a:solidFill>
              </a:rPr>
              <a:t>, </a:t>
            </a:r>
            <a:r>
              <a:rPr lang="en-US" sz="1500" b="1" dirty="0" err="1">
                <a:solidFill>
                  <a:srgbClr val="FFFFFF"/>
                </a:solidFill>
              </a:rPr>
              <a:t>Panamax</a:t>
            </a:r>
            <a:r>
              <a:rPr lang="en-US" sz="1500" b="1" dirty="0">
                <a:solidFill>
                  <a:srgbClr val="FFFFFF"/>
                </a:solidFill>
              </a:rPr>
              <a:t>, and </a:t>
            </a:r>
            <a:r>
              <a:rPr lang="en-US" sz="1500" b="1" dirty="0" err="1">
                <a:solidFill>
                  <a:srgbClr val="FFFFFF"/>
                </a:solidFill>
              </a:rPr>
              <a:t>Supramax</a:t>
            </a:r>
            <a:r>
              <a:rPr lang="en-US" sz="1500" b="1" dirty="0">
                <a:solidFill>
                  <a:srgbClr val="FFFFFF"/>
                </a:solidFill>
              </a:rPr>
              <a:t>.</a:t>
            </a:r>
          </a:p>
        </p:txBody>
      </p:sp>
      <p:sp>
        <p:nvSpPr>
          <p:cNvPr id="9" name="Title 8"/>
          <p:cNvSpPr>
            <a:spLocks noGrp="1"/>
          </p:cNvSpPr>
          <p:nvPr>
            <p:ph type="title"/>
          </p:nvPr>
        </p:nvSpPr>
        <p:spPr>
          <a:xfrm>
            <a:off x="283404" y="151718"/>
            <a:ext cx="8555796" cy="1143000"/>
          </a:xfrm>
        </p:spPr>
        <p:txBody>
          <a:bodyPr/>
          <a:lstStyle/>
          <a:p>
            <a:r>
              <a:rPr lang="en-US" sz="3200" dirty="0"/>
              <a:t>Baltic Dry Index</a:t>
            </a:r>
            <a:r>
              <a:rPr lang="en-US" sz="2800" i="1" dirty="0"/>
              <a:t/>
            </a:r>
            <a:br>
              <a:rPr lang="en-US" sz="2800" i="1" dirty="0"/>
            </a:br>
            <a:r>
              <a:rPr lang="en-US" b="0" i="1" dirty="0" smtClean="0"/>
              <a:t>March </a:t>
            </a:r>
            <a:r>
              <a:rPr lang="en-US" b="0" i="1" dirty="0"/>
              <a:t>2009 through </a:t>
            </a:r>
            <a:r>
              <a:rPr lang="en-US" b="0" i="1" dirty="0" smtClean="0"/>
              <a:t>January 2017</a:t>
            </a:r>
            <a:endParaRPr lang="en-US" b="0" dirty="0"/>
          </a:p>
        </p:txBody>
      </p:sp>
      <p:sp>
        <p:nvSpPr>
          <p:cNvPr id="4" name="Text Placeholder 3"/>
          <p:cNvSpPr>
            <a:spLocks noGrp="1"/>
          </p:cNvSpPr>
          <p:nvPr>
            <p:ph type="body" sz="quarter" idx="10"/>
          </p:nvPr>
        </p:nvSpPr>
        <p:spPr/>
        <p:txBody>
          <a:bodyPr/>
          <a:lstStyle/>
          <a:p>
            <a:r>
              <a:rPr lang="en-US" dirty="0">
                <a:solidFill>
                  <a:prstClr val="white"/>
                </a:solidFill>
                <a:latin typeface="Arial" pitchFamily="34" charset="0"/>
                <a:cs typeface="Arial" pitchFamily="34" charset="0"/>
              </a:rPr>
              <a:t>Source: </a:t>
            </a:r>
            <a:r>
              <a:rPr lang="en-US" dirty="0" err="1">
                <a:solidFill>
                  <a:prstClr val="white"/>
                </a:solidFill>
                <a:latin typeface="Arial" pitchFamily="34" charset="0"/>
                <a:cs typeface="Arial" pitchFamily="34" charset="0"/>
              </a:rPr>
              <a:t>Quandl.com</a:t>
            </a:r>
            <a:r>
              <a:rPr lang="en-US" dirty="0">
                <a:solidFill>
                  <a:prstClr val="white"/>
                </a:solidFill>
                <a:latin typeface="Arial" pitchFamily="34" charset="0"/>
                <a:cs typeface="Arial" pitchFamily="34" charset="0"/>
              </a:rPr>
              <a:t> </a:t>
            </a:r>
          </a:p>
        </p:txBody>
      </p:sp>
    </p:spTree>
    <p:extLst>
      <p:ext uri="{BB962C8B-B14F-4D97-AF65-F5344CB8AC3E}">
        <p14:creationId xmlns:p14="http://schemas.microsoft.com/office/powerpoint/2010/main" val="482107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22094" y="394884"/>
            <a:ext cx="9121906" cy="1007652"/>
          </a:xfrm>
        </p:spPr>
        <p:txBody>
          <a:bodyPr>
            <a:noAutofit/>
          </a:bodyPr>
          <a:lstStyle/>
          <a:p>
            <a:pPr algn="ctr" eaLnBrk="1" hangingPunct="1"/>
            <a:r>
              <a:rPr lang="en-US" b="1" dirty="0" smtClean="0">
                <a:solidFill>
                  <a:srgbClr val="003366"/>
                </a:solidFill>
                <a:latin typeface="Calibri" charset="0"/>
                <a:ea typeface="ＭＳ Ｐゴシック" charset="0"/>
              </a:rPr>
              <a:t>USA CSI</a:t>
            </a:r>
            <a:endParaRPr lang="en-US" sz="3200" b="1" dirty="0">
              <a:solidFill>
                <a:srgbClr val="003366"/>
              </a:solidFill>
              <a:latin typeface="Calibri" charset="0"/>
              <a:ea typeface="ＭＳ Ｐゴシック" charset="0"/>
            </a:endParaRPr>
          </a:p>
        </p:txBody>
      </p:sp>
      <p:sp>
        <p:nvSpPr>
          <p:cNvPr id="4" name="TextBox 3"/>
          <p:cNvSpPr txBox="1"/>
          <p:nvPr/>
        </p:nvSpPr>
        <p:spPr>
          <a:xfrm>
            <a:off x="22094" y="5698450"/>
            <a:ext cx="3478695" cy="246221"/>
          </a:xfrm>
          <a:prstGeom prst="rect">
            <a:avLst/>
          </a:prstGeom>
          <a:noFill/>
        </p:spPr>
        <p:txBody>
          <a:bodyPr wrap="square" rtlCol="0">
            <a:spAutoFit/>
          </a:bodyPr>
          <a:lstStyle/>
          <a:p>
            <a:r>
              <a:rPr lang="en-US" sz="1000" i="1" dirty="0" smtClean="0">
                <a:solidFill>
                  <a:schemeClr val="bg1"/>
                </a:solidFill>
                <a:latin typeface="Arial"/>
                <a:cs typeface="Arial"/>
              </a:rPr>
              <a:t>Photo: </a:t>
            </a:r>
            <a:r>
              <a:rPr lang="en-US" sz="1000" i="1" dirty="0" err="1" smtClean="0">
                <a:solidFill>
                  <a:schemeClr val="bg1"/>
                </a:solidFill>
                <a:latin typeface="Arial"/>
                <a:cs typeface="Arial"/>
              </a:rPr>
              <a:t>AMCNetworks.com</a:t>
            </a:r>
            <a:endParaRPr lang="en-US" sz="1000" i="1" dirty="0">
              <a:solidFill>
                <a:schemeClr val="bg1"/>
              </a:solidFill>
              <a:latin typeface="Arial"/>
              <a:cs typeface="Arial"/>
            </a:endParaRPr>
          </a:p>
        </p:txBody>
      </p:sp>
      <p:sp>
        <p:nvSpPr>
          <p:cNvPr id="5" name="Title 1"/>
          <p:cNvSpPr txBox="1">
            <a:spLocks/>
          </p:cNvSpPr>
          <p:nvPr/>
        </p:nvSpPr>
        <p:spPr bwMode="auto">
          <a:xfrm>
            <a:off x="457200" y="4925365"/>
            <a:ext cx="8305800" cy="748726"/>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0" bIns="0" numCol="1" anchor="ctr" anchorCtr="0" compatLnSpc="1">
            <a:prstTxWarp prst="textNoShape">
              <a:avLst/>
            </a:prstTxWarp>
            <a:normAutofit fontScale="75000" lnSpcReduction="20000"/>
            <a:scene3d>
              <a:camera prst="orthographicFront"/>
              <a:lightRig rig="freezing" dir="t">
                <a:rot lat="0" lon="0" rev="5640000"/>
              </a:lightRig>
            </a:scene3d>
            <a:sp3d prstMaterial="flat">
              <a:contourClr>
                <a:schemeClr val="tx2"/>
              </a:contourClr>
            </a:sp3d>
          </a:bodyPr>
          <a:lstStyle>
            <a:lvl1pPr algn="ctr" rtl="0" eaLnBrk="0" fontAlgn="base" hangingPunct="0">
              <a:spcBef>
                <a:spcPct val="0"/>
              </a:spcBef>
              <a:spcAft>
                <a:spcPct val="0"/>
              </a:spcAft>
              <a:buNone/>
              <a:defRPr sz="7200" b="1" kern="1200">
                <a:ln>
                  <a:noFill/>
                </a:ln>
                <a:solidFill>
                  <a:srgbClr val="003366"/>
                </a:solidFill>
                <a:effectLst/>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2pPr>
            <a:lvl3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3pPr>
            <a:lvl4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4pPr>
            <a:lvl5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hangingPunct="1"/>
            <a:r>
              <a:rPr lang="en-US" sz="5400" dirty="0" smtClean="0">
                <a:latin typeface="Calibri" charset="0"/>
                <a:ea typeface="ＭＳ Ｐゴシック" charset="0"/>
              </a:rPr>
              <a:t>(Commercial Situation Investigation)</a:t>
            </a:r>
            <a:endParaRPr lang="en-US" sz="2800" dirty="0">
              <a:latin typeface="Calibri" charset="0"/>
              <a:ea typeface="ＭＳ Ｐゴシック" charset="0"/>
            </a:endParaRPr>
          </a:p>
        </p:txBody>
      </p:sp>
      <p:pic>
        <p:nvPicPr>
          <p:cNvPr id="3" name="Picture 2" descr="csi-feature-ima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6468" y="1369921"/>
            <a:ext cx="6559947" cy="3687970"/>
          </a:xfrm>
          <a:prstGeom prst="rect">
            <a:avLst/>
          </a:prstGeom>
        </p:spPr>
      </p:pic>
    </p:spTree>
    <p:extLst>
      <p:ext uri="{BB962C8B-B14F-4D97-AF65-F5344CB8AC3E}">
        <p14:creationId xmlns:p14="http://schemas.microsoft.com/office/powerpoint/2010/main" val="18966121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1.jpeg"/></Relationships>
</file>

<file path=ppt/theme/_rels/theme15.xml.rels><?xml version="1.0" encoding="UTF-8" standalone="yes"?>
<Relationships xmlns="http://schemas.openxmlformats.org/package/2006/relationships"><Relationship Id="rId1" Type="http://schemas.openxmlformats.org/officeDocument/2006/relationships/image" Target="../media/image1.jpeg"/></Relationships>
</file>

<file path=ppt/theme/_rels/theme16.xml.rels><?xml version="1.0" encoding="UTF-8" standalone="yes"?>
<Relationships xmlns="http://schemas.openxmlformats.org/package/2006/relationships"><Relationship Id="rId1" Type="http://schemas.openxmlformats.org/officeDocument/2006/relationships/image" Target="../media/image1.jpeg"/></Relationships>
</file>

<file path=ppt/theme/_rels/theme17.xml.rels><?xml version="1.0" encoding="UTF-8" standalone="yes"?>
<Relationships xmlns="http://schemas.openxmlformats.org/package/2006/relationships"><Relationship Id="rId1" Type="http://schemas.openxmlformats.org/officeDocument/2006/relationships/image" Target="../media/image1.jpeg"/></Relationships>
</file>

<file path=ppt/theme/_rels/theme18.xml.rels><?xml version="1.0" encoding="UTF-8" standalone="yes"?>
<Relationships xmlns="http://schemas.openxmlformats.org/package/2006/relationships"><Relationship Id="rId1" Type="http://schemas.openxmlformats.org/officeDocument/2006/relationships/image" Target="../media/image1.jpeg"/></Relationships>
</file>

<file path=ppt/theme/_rels/theme19.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0.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2.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3.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4.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5.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6.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7.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8.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ge-Standard">
  <a:themeElements>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0.xml><?xml version="1.0" encoding="utf-8"?>
<a:theme xmlns:a="http://schemas.openxmlformats.org/drawingml/2006/main" name="13_Sage-Standard">
  <a:themeElements>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1.xml><?xml version="1.0" encoding="utf-8"?>
<a:theme xmlns:a="http://schemas.openxmlformats.org/drawingml/2006/main" name="9_Sage-Standard">
  <a:themeElements>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2.xml><?xml version="1.0" encoding="utf-8"?>
<a:theme xmlns:a="http://schemas.openxmlformats.org/drawingml/2006/main" name="16_Flow">
  <a:themeElements>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3.xml><?xml version="1.0" encoding="utf-8"?>
<a:theme xmlns:a="http://schemas.openxmlformats.org/drawingml/2006/main" name="1_Flow">
  <a:themeElements>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4.xml><?xml version="1.0" encoding="utf-8"?>
<a:theme xmlns:a="http://schemas.openxmlformats.org/drawingml/2006/main" name="17_Flow">
  <a:themeElements>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5.xml><?xml version="1.0" encoding="utf-8"?>
<a:theme xmlns:a="http://schemas.openxmlformats.org/drawingml/2006/main" name="6_Sage-Standard">
  <a:themeElements>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6.xml><?xml version="1.0" encoding="utf-8"?>
<a:theme xmlns:a="http://schemas.openxmlformats.org/drawingml/2006/main" name="7_Sage-Standard">
  <a:themeElements>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7.xml><?xml version="1.0" encoding="utf-8"?>
<a:theme xmlns:a="http://schemas.openxmlformats.org/drawingml/2006/main" name="14_Sage-Standard">
  <a:themeElements>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8.xml><?xml version="1.0" encoding="utf-8"?>
<a:theme xmlns:a="http://schemas.openxmlformats.org/drawingml/2006/main" name="3_Sage-Standard">
  <a:themeElements>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9.xml><?xml version="1.0" encoding="utf-8"?>
<a:theme xmlns:a="http://schemas.openxmlformats.org/drawingml/2006/main" name="15_Sage-Standard">
  <a:themeElements>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Sage-Standard">
  <a:themeElements>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5_Sage-Standard">
  <a:themeElements>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4_Sage-Standard">
  <a:themeElements>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10_Sage-Standard">
  <a:themeElements>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11_Sage-Standard">
  <a:themeElements>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8_Sage-Standard">
  <a:themeElements>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8.xml><?xml version="1.0" encoding="utf-8"?>
<a:theme xmlns:a="http://schemas.openxmlformats.org/drawingml/2006/main" name="12_Sage-Standard">
  <a:themeElements>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9.xml><?xml version="1.0" encoding="utf-8"?>
<a:theme xmlns:a="http://schemas.openxmlformats.org/drawingml/2006/main" name="2_Sage-Standard">
  <a:themeElements>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ppt/theme/themeOverride10.xml><?xml version="1.0" encoding="utf-8"?>
<a:themeOverride xmlns:a="http://schemas.openxmlformats.org/drawingml/2006/main">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ppt/theme/themeOverride11.xml><?xml version="1.0" encoding="utf-8"?>
<a:themeOverride xmlns:a="http://schemas.openxmlformats.org/drawingml/2006/main">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ppt/theme/themeOverride12.xml><?xml version="1.0" encoding="utf-8"?>
<a:themeOverride xmlns:a="http://schemas.openxmlformats.org/drawingml/2006/main">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ppt/theme/themeOverride2.xml><?xml version="1.0" encoding="utf-8"?>
<a:themeOverride xmlns:a="http://schemas.openxmlformats.org/drawingml/2006/main">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ppt/theme/themeOverride3.xml><?xml version="1.0" encoding="utf-8"?>
<a:themeOverride xmlns:a="http://schemas.openxmlformats.org/drawingml/2006/main">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ppt/theme/themeOverride4.xml><?xml version="1.0" encoding="utf-8"?>
<a:themeOverride xmlns:a="http://schemas.openxmlformats.org/drawingml/2006/main">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ppt/theme/themeOverride5.xml><?xml version="1.0" encoding="utf-8"?>
<a:themeOverride xmlns:a="http://schemas.openxmlformats.org/drawingml/2006/main">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ppt/theme/themeOverride6.xml><?xml version="1.0" encoding="utf-8"?>
<a:themeOverride xmlns:a="http://schemas.openxmlformats.org/drawingml/2006/main">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ppt/theme/themeOverride7.xml><?xml version="1.0" encoding="utf-8"?>
<a:themeOverride xmlns:a="http://schemas.openxmlformats.org/drawingml/2006/main">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ppt/theme/themeOverride8.xml><?xml version="1.0" encoding="utf-8"?>
<a:themeOverride xmlns:a="http://schemas.openxmlformats.org/drawingml/2006/main">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ppt/theme/themeOverride9.xml><?xml version="1.0" encoding="utf-8"?>
<a:themeOverride xmlns:a="http://schemas.openxmlformats.org/drawingml/2006/main">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
  <TotalTime>2329</TotalTime>
  <Words>3804</Words>
  <Application>Microsoft Office PowerPoint</Application>
  <PresentationFormat>On-screen Show (4:3)</PresentationFormat>
  <Paragraphs>1020</Paragraphs>
  <Slides>41</Slides>
  <Notes>38</Notes>
  <HiddenSlides>0</HiddenSlides>
  <MMClips>0</MMClips>
  <ScaleCrop>false</ScaleCrop>
  <HeadingPairs>
    <vt:vector size="6" baseType="variant">
      <vt:variant>
        <vt:lpstr>Fonts Used</vt:lpstr>
      </vt:variant>
      <vt:variant>
        <vt:i4>13</vt:i4>
      </vt:variant>
      <vt:variant>
        <vt:lpstr>Theme</vt:lpstr>
      </vt:variant>
      <vt:variant>
        <vt:i4>19</vt:i4>
      </vt:variant>
      <vt:variant>
        <vt:lpstr>Slide Titles</vt:lpstr>
      </vt:variant>
      <vt:variant>
        <vt:i4>41</vt:i4>
      </vt:variant>
    </vt:vector>
  </HeadingPairs>
  <TitlesOfParts>
    <vt:vector size="73" baseType="lpstr">
      <vt:lpstr>ＭＳ Ｐゴシック</vt:lpstr>
      <vt:lpstr>Albertus Medium</vt:lpstr>
      <vt:lpstr>Arial</vt:lpstr>
      <vt:lpstr>BankGothic Md BT</vt:lpstr>
      <vt:lpstr>Calibri</vt:lpstr>
      <vt:lpstr>Calibri (Headings)</vt:lpstr>
      <vt:lpstr>Cambria</vt:lpstr>
      <vt:lpstr>CG Times</vt:lpstr>
      <vt:lpstr>Constantia</vt:lpstr>
      <vt:lpstr>Mangal</vt:lpstr>
      <vt:lpstr>Times New Roman</vt:lpstr>
      <vt:lpstr>Verdana</vt:lpstr>
      <vt:lpstr>Wingdings 2</vt:lpstr>
      <vt:lpstr>Sage-Standard</vt:lpstr>
      <vt:lpstr>1_Sage-Standard</vt:lpstr>
      <vt:lpstr>5_Sage-Standard</vt:lpstr>
      <vt:lpstr>4_Sage-Standard</vt:lpstr>
      <vt:lpstr>10_Sage-Standard</vt:lpstr>
      <vt:lpstr>11_Sage-Standard</vt:lpstr>
      <vt:lpstr>8_Sage-Standard</vt:lpstr>
      <vt:lpstr>12_Sage-Standard</vt:lpstr>
      <vt:lpstr>2_Sage-Standard</vt:lpstr>
      <vt:lpstr>13_Sage-Standard</vt:lpstr>
      <vt:lpstr>9_Sage-Standard</vt:lpstr>
      <vt:lpstr>16_Flow</vt:lpstr>
      <vt:lpstr>1_Flow</vt:lpstr>
      <vt:lpstr>17_Flow</vt:lpstr>
      <vt:lpstr>6_Sage-Standard</vt:lpstr>
      <vt:lpstr>7_Sage-Standard</vt:lpstr>
      <vt:lpstr>14_Sage-Standard</vt:lpstr>
      <vt:lpstr>3_Sage-Standard</vt:lpstr>
      <vt:lpstr>15_Sage-Standard</vt:lpstr>
      <vt:lpstr>PowerPoint Presentation</vt:lpstr>
      <vt:lpstr>Macro P.I.</vt:lpstr>
      <vt:lpstr>Estimated Growth in Output by Select Global Areas 2017 Projected</vt:lpstr>
      <vt:lpstr>International Population Dynamics, 16 Largest Nations</vt:lpstr>
      <vt:lpstr>Niamey Vice (Fertility Rates by Country, 2014)</vt:lpstr>
      <vt:lpstr>Global Debt to Exacerbate Slow Growth?</vt:lpstr>
      <vt:lpstr>NYMEX Crude Oil Future Prices in U.S. Dollars January 2001 through January 2017</vt:lpstr>
      <vt:lpstr>Baltic Dry Index March 2009 through January 2017</vt:lpstr>
      <vt:lpstr>USA CSI</vt:lpstr>
      <vt:lpstr>Gross Domestic Product 1990Q1 through 2016Q4*</vt:lpstr>
      <vt:lpstr>Contributions to GDP Growth by Component  2016Q1 – 2016Q4*</vt:lpstr>
      <vt:lpstr>Net Change in U.S. Jobs, BLS January 2002 through January 2017</vt:lpstr>
      <vt:lpstr>U.S. Employment to Population Ratio January 2000 – January 2017</vt:lpstr>
      <vt:lpstr>National Nonfarm Employment by Industry Sector January 2016 v. January 2017</vt:lpstr>
      <vt:lpstr>State-by-state Growth in Construction Jobs December 2015 v. December 2016</vt:lpstr>
      <vt:lpstr>Oregon Nonfarm Employment by Industry Sector Groups (SA) December 2015 v. December 2016 Absolute Change</vt:lpstr>
      <vt:lpstr>Portland-Vancouver-Hillsboro, OR-WA  Nonfarm Employment by Industry Sector Groups (NSA)  December 2015 v. December 2016 Absolute Change</vt:lpstr>
      <vt:lpstr>Employment Growth, U.S. States (SA)  December 2015 v. December 2016 Percent Change</vt:lpstr>
      <vt:lpstr>Employment Growth, 24 Largest Metros (NSA) December 2015 v. December 2016 Percent Change</vt:lpstr>
      <vt:lpstr>Unemployment Rates, 24 Largest Metros (NSA) December 2016</vt:lpstr>
      <vt:lpstr>21 Jump Street</vt:lpstr>
      <vt:lpstr>15-Year &amp; 30-Year Fixed Mortgage Rates  February 1995 through February 2017*</vt:lpstr>
      <vt:lpstr>U.S. Homeownership (NSA) 1980Q4-2016Q4</vt:lpstr>
      <vt:lpstr>U.S. Private New Multifamily Construction December 1993 through December 2016</vt:lpstr>
      <vt:lpstr>S&amp;P/Case-Shiller Home Price Indices for Select Metros November 2016, 12-Month Percentage Change</vt:lpstr>
      <vt:lpstr>U.S. Single-Family Housing Starts December 1999 through December 2016</vt:lpstr>
      <vt:lpstr>Architecture Billings Index January 2008 through December 2016</vt:lpstr>
      <vt:lpstr>Nonresidential Construction Put-in-Place December 2006 through December 2016</vt:lpstr>
      <vt:lpstr>National Nonresidential Construction Spending by Subsector  December 2015 v. December 2016</vt:lpstr>
      <vt:lpstr>PowerPoint Presentation</vt:lpstr>
      <vt:lpstr>PowerPoint Presentation</vt:lpstr>
      <vt:lpstr>PowerPoint Presentation</vt:lpstr>
      <vt:lpstr>Inputs to Construction PPI (NSA) December 2001 – December 2016</vt:lpstr>
      <vt:lpstr>Construction Materials PPI (NSA) 12-month % Change as of December 2016</vt:lpstr>
      <vt:lpstr>Down to “The Wire”</vt:lpstr>
      <vt:lpstr>Sales Growth by Type of Business  December 2015 v. December 2016*</vt:lpstr>
      <vt:lpstr>U.S. Saving Rate, January 2005 – December 2016  (Savings as Percentage of Personal Disposable Income)</vt:lpstr>
      <vt:lpstr>U.S. Gross Private Domestic Investment (SAAR) % Change from Previous Quarter, 2000Q1 – 2016Q4*</vt:lpstr>
      <vt:lpstr>Conference Board Leading Economic Indicators Index August 2007 through December 2016</vt:lpstr>
      <vt:lpstr>The Closer</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Sayer Niblett</dc:creator>
  <cp:lastModifiedBy>Heidi Schlegel</cp:lastModifiedBy>
  <cp:revision>111</cp:revision>
  <dcterms:created xsi:type="dcterms:W3CDTF">2016-11-22T18:11:30Z</dcterms:created>
  <dcterms:modified xsi:type="dcterms:W3CDTF">2017-02-07T23:17:30Z</dcterms:modified>
</cp:coreProperties>
</file>